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8" r:id="rId10"/>
    <p:sldId id="262" r:id="rId11"/>
    <p:sldId id="263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8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5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2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5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2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4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6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F27-34DF-442C-A605-2D5680D3617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B9FD-4298-4110-80DA-9698375F8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6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itchFamily="34" charset="0"/>
              </a:rPr>
              <a:t>GenAI</a:t>
            </a:r>
            <a:r>
              <a:rPr lang="en-US" dirty="0" smtClean="0">
                <a:latin typeface="Arial Rounded MT Bold" pitchFamily="34" charset="0"/>
              </a:rPr>
              <a:t> Use Case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 Rounded MT Bold" pitchFamily="34" charset="0"/>
              </a:rPr>
              <a:t>COBOL to Document</a:t>
            </a:r>
            <a:endParaRPr lang="en-IN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1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8964488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57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19175"/>
            <a:ext cx="84010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LLM to generate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41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068960"/>
            <a:ext cx="82089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Summary of the program in text file</a:t>
            </a:r>
            <a:endParaRPr lang="en-IN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4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8244408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11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2544921"/>
            <a:ext cx="6987540" cy="263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1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489075"/>
            <a:ext cx="678815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LLM to convert COBOL to PYTHON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73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51623"/>
              </p:ext>
            </p:extLst>
          </p:nvPr>
        </p:nvGraphicFramePr>
        <p:xfrm>
          <a:off x="2339752" y="1568449"/>
          <a:ext cx="1224136" cy="100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Packager Shell Object" showAsIcon="1" r:id="rId3" imgW="535320" imgH="437400" progId="Package">
                  <p:embed/>
                </p:oleObj>
              </mc:Choice>
              <mc:Fallback>
                <p:oleObj name="Packager Shell Object" showAsIcon="1" r:id="rId3" imgW="5353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1568449"/>
                        <a:ext cx="1224136" cy="1002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2270"/>
              </p:ext>
            </p:extLst>
          </p:nvPr>
        </p:nvGraphicFramePr>
        <p:xfrm>
          <a:off x="4175124" y="2554535"/>
          <a:ext cx="1981051" cy="109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ackager Shell Object" showAsIcon="1" r:id="rId5" imgW="793440" imgH="437400" progId="Package">
                  <p:embed/>
                </p:oleObj>
              </mc:Choice>
              <mc:Fallback>
                <p:oleObj name="Packager Shell Object" showAsIcon="1" r:id="rId5" imgW="7934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5124" y="2554535"/>
                        <a:ext cx="1981051" cy="109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Input</a:t>
            </a:r>
          </a:p>
          <a:p>
            <a:endParaRPr lang="en-US" dirty="0"/>
          </a:p>
          <a:p>
            <a:r>
              <a:rPr lang="en-US" dirty="0" smtClean="0"/>
              <a:t>Text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924944"/>
            <a:ext cx="676875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Python code to generate flow chart</a:t>
            </a:r>
            <a:endParaRPr lang="en-IN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8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552450"/>
            <a:ext cx="703897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77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9063"/>
            <a:ext cx="8610600" cy="66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39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511300"/>
            <a:ext cx="646430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91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294276"/>
            <a:ext cx="784887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Generated Flow chart with the overall program logic</a:t>
            </a:r>
            <a:endParaRPr lang="en-IN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7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46</Words>
  <Application>Microsoft Office PowerPoint</Application>
  <PresentationFormat>On-screen Show (4:3)</PresentationFormat>
  <Paragraphs>12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Package</vt:lpstr>
      <vt:lpstr>GenAI Use Case</vt:lpstr>
      <vt:lpstr>Solution Architecture</vt:lpstr>
      <vt:lpstr>LLM to convert COBOL to PYTHON </vt:lpstr>
      <vt:lpstr>Input and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LLM to generate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girisha rao</dc:creator>
  <cp:lastModifiedBy>girisha rao</cp:lastModifiedBy>
  <cp:revision>14</cp:revision>
  <dcterms:created xsi:type="dcterms:W3CDTF">2025-04-29T10:18:34Z</dcterms:created>
  <dcterms:modified xsi:type="dcterms:W3CDTF">2025-04-29T12:11:21Z</dcterms:modified>
</cp:coreProperties>
</file>