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notesSlides/notesSlide2.xml" ContentType="application/vnd.openxmlformats-officedocument.presentationml.notesSlide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27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diagrams/layout1.xml" ContentType="application/vnd.openxmlformats-officedocument.drawingml.diagramLayout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Default Extension="png" ContentType="image/png"/>
  <Override PartName="/ppt/tags/tag170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notesSlides/notesSlide4.xml" ContentType="application/vnd.openxmlformats-officedocument.presentationml.notesSlide+xml"/>
  <Override PartName="/ppt/tags/tag153.xml" ContentType="application/vnd.openxmlformats-officedocument.presentationml.tags+xml"/>
  <Override PartName="/ppt/diagrams/colors1.xml" ContentType="application/vnd.openxmlformats-officedocument.drawingml.diagramColors+xml"/>
  <Override PartName="/ppt/tags/tag131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tags/tag225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187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notesSlides/notesSlide5.xml" ContentType="application/vnd.openxmlformats-officedocument.presentationml.notesSlide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26.xml" ContentType="application/vnd.openxmlformats-officedocument.presentationml.tags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diagrams/quickStyle1.xml" ContentType="application/vnd.openxmlformats-officedocument.drawingml.diagramStyle+xml"/>
  <Override PartName="/ppt/tags/tag88.xml" ContentType="application/vnd.openxmlformats-officedocument.presentationml.tags+xml"/>
  <Override PartName="/ppt/tags/tag215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Default Extension="gif" ContentType="image/gif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302" r:id="rId3"/>
    <p:sldId id="257" r:id="rId4"/>
    <p:sldId id="301" r:id="rId5"/>
    <p:sldId id="330" r:id="rId6"/>
    <p:sldId id="258" r:id="rId7"/>
    <p:sldId id="303" r:id="rId8"/>
    <p:sldId id="304" r:id="rId9"/>
    <p:sldId id="305" r:id="rId10"/>
    <p:sldId id="310" r:id="rId11"/>
    <p:sldId id="306" r:id="rId12"/>
    <p:sldId id="307" r:id="rId13"/>
    <p:sldId id="308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320" r:id="rId22"/>
    <p:sldId id="317" r:id="rId23"/>
    <p:sldId id="318" r:id="rId24"/>
    <p:sldId id="321" r:id="rId25"/>
    <p:sldId id="322" r:id="rId26"/>
    <p:sldId id="323" r:id="rId27"/>
    <p:sldId id="324" r:id="rId28"/>
    <p:sldId id="325" r:id="rId29"/>
    <p:sldId id="329" r:id="rId30"/>
    <p:sldId id="328" r:id="rId31"/>
    <p:sldId id="32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66FF33"/>
    <a:srgbClr val="0CF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26" autoAdjust="0"/>
    <p:restoredTop sz="93590" autoAdjust="0"/>
  </p:normalViewPr>
  <p:slideViewPr>
    <p:cSldViewPr>
      <p:cViewPr varScale="1">
        <p:scale>
          <a:sx n="67" d="100"/>
          <a:sy n="67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71F0A-AC02-4AA9-8D33-048AC715AF1A}" type="doc">
      <dgm:prSet loTypeId="urn:microsoft.com/office/officeart/2005/8/layout/chevron2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98A7533-757F-43AE-B027-BBC0C870E9C6}">
      <dgm:prSet phldrT="[Text]" phldr="1"/>
      <dgm:spPr/>
      <dgm:t>
        <a:bodyPr/>
        <a:lstStyle/>
        <a:p>
          <a:endParaRPr lang="en-US"/>
        </a:p>
      </dgm:t>
    </dgm:pt>
    <dgm:pt modelId="{1ECDD558-A943-4009-B4EA-CEA778C97304}" type="parTrans" cxnId="{F3972464-2FF1-422F-894F-80478CA86182}">
      <dgm:prSet/>
      <dgm:spPr/>
      <dgm:t>
        <a:bodyPr/>
        <a:lstStyle/>
        <a:p>
          <a:endParaRPr lang="en-US"/>
        </a:p>
      </dgm:t>
    </dgm:pt>
    <dgm:pt modelId="{D59AC35D-46FE-48A1-8E45-14B3A947E699}" type="sibTrans" cxnId="{F3972464-2FF1-422F-894F-80478CA86182}">
      <dgm:prSet/>
      <dgm:spPr/>
      <dgm:t>
        <a:bodyPr/>
        <a:lstStyle/>
        <a:p>
          <a:endParaRPr lang="en-US"/>
        </a:p>
      </dgm:t>
    </dgm:pt>
    <dgm:pt modelId="{515A824E-2AC0-4027-B115-861726A6E336}">
      <dgm:prSet phldrT="[Text]" custT="1"/>
      <dgm:spPr>
        <a:solidFill>
          <a:srgbClr val="C00000">
            <a:alpha val="14000"/>
          </a:srgbClr>
        </a:solidFill>
      </dgm:spPr>
      <dgm:t>
        <a:bodyPr/>
        <a:lstStyle/>
        <a:p>
          <a:r>
            <a:rPr lang="en-US" sz="3600" dirty="0" err="1" smtClean="0"/>
            <a:t>Bài</a:t>
          </a:r>
          <a:r>
            <a:rPr lang="en-US" sz="3600" dirty="0" smtClean="0"/>
            <a:t> </a:t>
          </a:r>
          <a:r>
            <a:rPr lang="en-US" sz="3600" dirty="0" err="1" smtClean="0"/>
            <a:t>toán</a:t>
          </a:r>
          <a:r>
            <a:rPr lang="en-US" sz="3600" dirty="0" smtClean="0"/>
            <a:t> </a:t>
          </a:r>
          <a:r>
            <a:rPr lang="en-US" sz="3600" dirty="0" err="1" smtClean="0"/>
            <a:t>nhận</a:t>
          </a:r>
          <a:r>
            <a:rPr lang="en-US" sz="3600" dirty="0" smtClean="0"/>
            <a:t> </a:t>
          </a:r>
          <a:r>
            <a:rPr lang="en-US" sz="3600" dirty="0" err="1" smtClean="0"/>
            <a:t>biết</a:t>
          </a:r>
          <a:r>
            <a:rPr lang="en-US" sz="3600" dirty="0" smtClean="0"/>
            <a:t> </a:t>
          </a:r>
          <a:r>
            <a:rPr lang="en-US" sz="3600" dirty="0" err="1" smtClean="0"/>
            <a:t>dữ</a:t>
          </a:r>
          <a:r>
            <a:rPr lang="en-US" sz="3600" dirty="0" smtClean="0"/>
            <a:t> </a:t>
          </a:r>
          <a:r>
            <a:rPr lang="en-US" sz="3600" dirty="0" err="1" smtClean="0"/>
            <a:t>liệu</a:t>
          </a:r>
          <a:r>
            <a:rPr lang="en-US" sz="3600" dirty="0" smtClean="0"/>
            <a:t> </a:t>
          </a:r>
          <a:r>
            <a:rPr lang="en-US" sz="3600" dirty="0" err="1" smtClean="0"/>
            <a:t>ẩn</a:t>
          </a:r>
          <a:endParaRPr lang="en-US" sz="3600" dirty="0"/>
        </a:p>
      </dgm:t>
    </dgm:pt>
    <dgm:pt modelId="{696CD88A-6816-4D44-99ED-CC01DEC0C629}" type="parTrans" cxnId="{EC1736E4-EF42-4FB2-8D4B-30C40DFE0134}">
      <dgm:prSet/>
      <dgm:spPr/>
      <dgm:t>
        <a:bodyPr/>
        <a:lstStyle/>
        <a:p>
          <a:endParaRPr lang="en-US"/>
        </a:p>
      </dgm:t>
    </dgm:pt>
    <dgm:pt modelId="{610DD929-610F-4E23-9B65-CC75679716C5}" type="sibTrans" cxnId="{EC1736E4-EF42-4FB2-8D4B-30C40DFE0134}">
      <dgm:prSet/>
      <dgm:spPr/>
      <dgm:t>
        <a:bodyPr/>
        <a:lstStyle/>
        <a:p>
          <a:endParaRPr lang="en-US"/>
        </a:p>
      </dgm:t>
    </dgm:pt>
    <dgm:pt modelId="{F468CB90-9978-4790-930E-1BAC7630989F}">
      <dgm:prSet phldrT="[Text]" phldr="1"/>
      <dgm:spPr/>
      <dgm:t>
        <a:bodyPr/>
        <a:lstStyle/>
        <a:p>
          <a:endParaRPr lang="en-US" dirty="0"/>
        </a:p>
      </dgm:t>
    </dgm:pt>
    <dgm:pt modelId="{AB6EFFD6-AEAC-4387-A270-7B6D2D481918}" type="parTrans" cxnId="{2029564B-DD89-4306-8EEE-6F967CF22183}">
      <dgm:prSet/>
      <dgm:spPr/>
      <dgm:t>
        <a:bodyPr/>
        <a:lstStyle/>
        <a:p>
          <a:endParaRPr lang="en-US"/>
        </a:p>
      </dgm:t>
    </dgm:pt>
    <dgm:pt modelId="{467413DB-F284-4F55-8C73-FC640919DE0F}" type="sibTrans" cxnId="{2029564B-DD89-4306-8EEE-6F967CF22183}">
      <dgm:prSet/>
      <dgm:spPr/>
      <dgm:t>
        <a:bodyPr/>
        <a:lstStyle/>
        <a:p>
          <a:endParaRPr lang="en-US"/>
        </a:p>
      </dgm:t>
    </dgm:pt>
    <dgm:pt modelId="{67271CE1-DFA6-4360-A2FD-655F96ACE57D}">
      <dgm:prSet phldrT="[Text]" custT="1"/>
      <dgm:spPr>
        <a:solidFill>
          <a:schemeClr val="accent3">
            <a:alpha val="35000"/>
          </a:schemeClr>
        </a:solidFill>
      </dgm:spPr>
      <dgm:t>
        <a:bodyPr/>
        <a:lstStyle/>
        <a:p>
          <a:r>
            <a:rPr lang="en-US" sz="3600" dirty="0" err="1" smtClean="0"/>
            <a:t>Sự</a:t>
          </a:r>
          <a:r>
            <a:rPr lang="en-US" sz="3600" dirty="0" smtClean="0"/>
            <a:t> </a:t>
          </a:r>
          <a:r>
            <a:rPr lang="en-US" sz="3600" dirty="0" err="1" smtClean="0"/>
            <a:t>khác</a:t>
          </a:r>
          <a:r>
            <a:rPr lang="en-US" sz="3600" dirty="0" smtClean="0"/>
            <a:t> </a:t>
          </a:r>
          <a:r>
            <a:rPr lang="en-US" sz="3600" dirty="0" err="1" smtClean="0"/>
            <a:t>biệt</a:t>
          </a:r>
          <a:r>
            <a:rPr lang="en-US" sz="3600" dirty="0" smtClean="0"/>
            <a:t> </a:t>
          </a:r>
          <a:r>
            <a:rPr lang="en-US" sz="3600" dirty="0" err="1" smtClean="0"/>
            <a:t>từ</a:t>
          </a:r>
          <a:endParaRPr lang="en-US" sz="3600" dirty="0"/>
        </a:p>
      </dgm:t>
    </dgm:pt>
    <dgm:pt modelId="{B5CF14A7-5F23-4DF0-BC49-FFB7B16101CC}" type="parTrans" cxnId="{E4C09854-6AD6-455A-864E-906A7502565E}">
      <dgm:prSet/>
      <dgm:spPr/>
      <dgm:t>
        <a:bodyPr/>
        <a:lstStyle/>
        <a:p>
          <a:endParaRPr lang="en-US"/>
        </a:p>
      </dgm:t>
    </dgm:pt>
    <dgm:pt modelId="{F510FAF7-9B13-4072-9025-8F410B82D7A8}" type="sibTrans" cxnId="{E4C09854-6AD6-455A-864E-906A7502565E}">
      <dgm:prSet/>
      <dgm:spPr/>
      <dgm:t>
        <a:bodyPr/>
        <a:lstStyle/>
        <a:p>
          <a:endParaRPr lang="en-US"/>
        </a:p>
      </dgm:t>
    </dgm:pt>
    <dgm:pt modelId="{CDA39AD2-08C6-4CF6-8ABE-89C583E6A79B}">
      <dgm:prSet phldrT="[Text]" phldr="1"/>
      <dgm:spPr/>
      <dgm:t>
        <a:bodyPr/>
        <a:lstStyle/>
        <a:p>
          <a:endParaRPr lang="en-US" dirty="0"/>
        </a:p>
      </dgm:t>
    </dgm:pt>
    <dgm:pt modelId="{819D4BC5-2343-4D93-8183-E632371C1AF8}" type="parTrans" cxnId="{F5D86CE1-28E6-453B-9D1A-00FB5E2E38CA}">
      <dgm:prSet/>
      <dgm:spPr/>
      <dgm:t>
        <a:bodyPr/>
        <a:lstStyle/>
        <a:p>
          <a:endParaRPr lang="en-US"/>
        </a:p>
      </dgm:t>
    </dgm:pt>
    <dgm:pt modelId="{64599BCC-9CC0-4F91-90DE-ABAF14A962DA}" type="sibTrans" cxnId="{F5D86CE1-28E6-453B-9D1A-00FB5E2E38CA}">
      <dgm:prSet/>
      <dgm:spPr/>
      <dgm:t>
        <a:bodyPr/>
        <a:lstStyle/>
        <a:p>
          <a:endParaRPr lang="en-US"/>
        </a:p>
      </dgm:t>
    </dgm:pt>
    <dgm:pt modelId="{30E0A173-9C48-4A1E-9783-B44ED03F2694}">
      <dgm:prSet phldrT="[Text]" custT="1"/>
      <dgm:spPr>
        <a:solidFill>
          <a:srgbClr val="7030A0">
            <a:alpha val="26000"/>
          </a:srgbClr>
        </a:solidFill>
      </dgm:spPr>
      <dgm:t>
        <a:bodyPr/>
        <a:lstStyle/>
        <a:p>
          <a:r>
            <a:rPr lang="en-US" sz="3600" dirty="0" smtClean="0"/>
            <a:t>Support Vector Machine</a:t>
          </a:r>
          <a:endParaRPr lang="en-US" sz="3600" dirty="0"/>
        </a:p>
      </dgm:t>
    </dgm:pt>
    <dgm:pt modelId="{E001E10A-6087-4E6B-9429-363AE348D1B9}" type="parTrans" cxnId="{E4B1544B-41FE-4C36-85C8-0C19E8C3C010}">
      <dgm:prSet/>
      <dgm:spPr/>
      <dgm:t>
        <a:bodyPr/>
        <a:lstStyle/>
        <a:p>
          <a:endParaRPr lang="en-US"/>
        </a:p>
      </dgm:t>
    </dgm:pt>
    <dgm:pt modelId="{15FA51DB-901A-4892-8CBD-703515C22239}" type="sibTrans" cxnId="{E4B1544B-41FE-4C36-85C8-0C19E8C3C010}">
      <dgm:prSet/>
      <dgm:spPr/>
      <dgm:t>
        <a:bodyPr/>
        <a:lstStyle/>
        <a:p>
          <a:endParaRPr lang="en-US"/>
        </a:p>
      </dgm:t>
    </dgm:pt>
    <dgm:pt modelId="{3709C6DC-5A0D-4F1D-9338-ED0BE427B752}">
      <dgm:prSet phldrT="[Text]" custT="1"/>
      <dgm:spPr>
        <a:solidFill>
          <a:schemeClr val="accent1">
            <a:alpha val="28000"/>
          </a:schemeClr>
        </a:solidFill>
      </dgm:spPr>
      <dgm:t>
        <a:bodyPr/>
        <a:lstStyle/>
        <a:p>
          <a:r>
            <a:rPr lang="en-US" sz="3600" dirty="0" err="1" smtClean="0"/>
            <a:t>Báo</a:t>
          </a:r>
          <a:r>
            <a:rPr lang="en-US" sz="3600" dirty="0" smtClean="0"/>
            <a:t> </a:t>
          </a:r>
          <a:r>
            <a:rPr lang="en-US" sz="3600" dirty="0" err="1" smtClean="0"/>
            <a:t>cáo</a:t>
          </a:r>
          <a:r>
            <a:rPr lang="en-US" sz="3600" dirty="0" smtClean="0"/>
            <a:t> </a:t>
          </a:r>
          <a:r>
            <a:rPr lang="en-US" sz="3600" dirty="0" err="1" smtClean="0"/>
            <a:t>kết</a:t>
          </a:r>
          <a:r>
            <a:rPr lang="en-US" sz="3600" dirty="0" smtClean="0"/>
            <a:t> </a:t>
          </a:r>
          <a:r>
            <a:rPr lang="en-US" sz="3600" dirty="0" err="1" smtClean="0"/>
            <a:t>quả</a:t>
          </a:r>
          <a:endParaRPr lang="en-US" sz="3600" dirty="0"/>
        </a:p>
      </dgm:t>
    </dgm:pt>
    <dgm:pt modelId="{5C3C2436-7179-4127-8B11-F610D2BDD2BD}" type="parTrans" cxnId="{B241E0D8-3F7C-40A7-9480-0D5EFBC45AEF}">
      <dgm:prSet/>
      <dgm:spPr/>
      <dgm:t>
        <a:bodyPr/>
        <a:lstStyle/>
        <a:p>
          <a:endParaRPr lang="en-US"/>
        </a:p>
      </dgm:t>
    </dgm:pt>
    <dgm:pt modelId="{68E7E390-F678-4834-B172-F822F47A165B}" type="sibTrans" cxnId="{B241E0D8-3F7C-40A7-9480-0D5EFBC45AEF}">
      <dgm:prSet/>
      <dgm:spPr/>
      <dgm:t>
        <a:bodyPr/>
        <a:lstStyle/>
        <a:p>
          <a:endParaRPr lang="en-US"/>
        </a:p>
      </dgm:t>
    </dgm:pt>
    <dgm:pt modelId="{711E13EF-589D-4452-A7D3-F932734A8967}">
      <dgm:prSet phldrT="[Text]"/>
      <dgm:spPr/>
      <dgm:t>
        <a:bodyPr/>
        <a:lstStyle/>
        <a:p>
          <a:endParaRPr lang="en-US" dirty="0"/>
        </a:p>
      </dgm:t>
    </dgm:pt>
    <dgm:pt modelId="{734E297A-5CEC-47C2-BD32-5F1F45040271}" type="sibTrans" cxnId="{831A3887-3B9D-4FDD-B1E6-667B566EB0E7}">
      <dgm:prSet/>
      <dgm:spPr/>
      <dgm:t>
        <a:bodyPr/>
        <a:lstStyle/>
        <a:p>
          <a:endParaRPr lang="en-US"/>
        </a:p>
      </dgm:t>
    </dgm:pt>
    <dgm:pt modelId="{A7732B5D-84C6-4D2B-A539-BE256279DFE3}" type="parTrans" cxnId="{831A3887-3B9D-4FDD-B1E6-667B566EB0E7}">
      <dgm:prSet/>
      <dgm:spPr/>
      <dgm:t>
        <a:bodyPr/>
        <a:lstStyle/>
        <a:p>
          <a:endParaRPr lang="en-US"/>
        </a:p>
      </dgm:t>
    </dgm:pt>
    <dgm:pt modelId="{9E6B52AD-86A7-4A5A-A2C3-3808683D1317}" type="pres">
      <dgm:prSet presAssocID="{74871F0A-AC02-4AA9-8D33-048AC715AF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1E1422-2C84-4ABD-B35D-EF087EF85E47}" type="pres">
      <dgm:prSet presAssocID="{998A7533-757F-43AE-B027-BBC0C870E9C6}" presName="composite" presStyleCnt="0"/>
      <dgm:spPr/>
      <dgm:t>
        <a:bodyPr/>
        <a:lstStyle/>
        <a:p>
          <a:endParaRPr lang="en-US"/>
        </a:p>
      </dgm:t>
    </dgm:pt>
    <dgm:pt modelId="{D9024BDD-48BC-4785-954D-CBEC0A0CD39A}" type="pres">
      <dgm:prSet presAssocID="{998A7533-757F-43AE-B027-BBC0C870E9C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16942-C1A6-421C-BF12-3CAE952EB197}" type="pres">
      <dgm:prSet presAssocID="{998A7533-757F-43AE-B027-BBC0C870E9C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DE1BD-9E1F-4AC3-B062-DA600EC8191C}" type="pres">
      <dgm:prSet presAssocID="{D59AC35D-46FE-48A1-8E45-14B3A947E699}" presName="sp" presStyleCnt="0"/>
      <dgm:spPr/>
      <dgm:t>
        <a:bodyPr/>
        <a:lstStyle/>
        <a:p>
          <a:endParaRPr lang="en-US"/>
        </a:p>
      </dgm:t>
    </dgm:pt>
    <dgm:pt modelId="{497CFCB3-2C28-4DCA-A8E7-194483F7E08E}" type="pres">
      <dgm:prSet presAssocID="{F468CB90-9978-4790-930E-1BAC7630989F}" presName="composite" presStyleCnt="0"/>
      <dgm:spPr/>
      <dgm:t>
        <a:bodyPr/>
        <a:lstStyle/>
        <a:p>
          <a:endParaRPr lang="en-US"/>
        </a:p>
      </dgm:t>
    </dgm:pt>
    <dgm:pt modelId="{B99AA4B2-72AC-4A29-925C-66F56A69D7E1}" type="pres">
      <dgm:prSet presAssocID="{F468CB90-9978-4790-930E-1BAC763098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5176B-FA8E-4028-A80B-F278E306F365}" type="pres">
      <dgm:prSet presAssocID="{F468CB90-9978-4790-930E-1BAC7630989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D5227-ECA7-4033-AA47-0934D80A8578}" type="pres">
      <dgm:prSet presAssocID="{467413DB-F284-4F55-8C73-FC640919DE0F}" presName="sp" presStyleCnt="0"/>
      <dgm:spPr/>
      <dgm:t>
        <a:bodyPr/>
        <a:lstStyle/>
        <a:p>
          <a:endParaRPr lang="en-US"/>
        </a:p>
      </dgm:t>
    </dgm:pt>
    <dgm:pt modelId="{2DA2E687-55B3-4FCC-AD60-35850A0D624D}" type="pres">
      <dgm:prSet presAssocID="{CDA39AD2-08C6-4CF6-8ABE-89C583E6A79B}" presName="composite" presStyleCnt="0"/>
      <dgm:spPr/>
      <dgm:t>
        <a:bodyPr/>
        <a:lstStyle/>
        <a:p>
          <a:endParaRPr lang="en-US"/>
        </a:p>
      </dgm:t>
    </dgm:pt>
    <dgm:pt modelId="{8ED18E96-4EF3-4842-9884-F7E5313F4CA7}" type="pres">
      <dgm:prSet presAssocID="{CDA39AD2-08C6-4CF6-8ABE-89C583E6A79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39B67-F41A-42DA-A363-F81D0D817E58}" type="pres">
      <dgm:prSet presAssocID="{CDA39AD2-08C6-4CF6-8ABE-89C583E6A79B}" presName="descendantText" presStyleLbl="alignAcc1" presStyleIdx="2" presStyleCnt="4" custLinFactNeighborX="-277" custLinFactNeighborY="-3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96F9C-10C4-43E7-81C9-70B9B2714E14}" type="pres">
      <dgm:prSet presAssocID="{64599BCC-9CC0-4F91-90DE-ABAF14A962DA}" presName="sp" presStyleCnt="0"/>
      <dgm:spPr/>
      <dgm:t>
        <a:bodyPr/>
        <a:lstStyle/>
        <a:p>
          <a:endParaRPr lang="en-US"/>
        </a:p>
      </dgm:t>
    </dgm:pt>
    <dgm:pt modelId="{7E4C698D-8A2C-46B8-99D4-9AADF649E34D}" type="pres">
      <dgm:prSet presAssocID="{711E13EF-589D-4452-A7D3-F932734A8967}" presName="composite" presStyleCnt="0"/>
      <dgm:spPr/>
      <dgm:t>
        <a:bodyPr/>
        <a:lstStyle/>
        <a:p>
          <a:endParaRPr lang="en-US"/>
        </a:p>
      </dgm:t>
    </dgm:pt>
    <dgm:pt modelId="{497A55DD-2DEF-4420-B3D9-81AF2BD1629F}" type="pres">
      <dgm:prSet presAssocID="{711E13EF-589D-4452-A7D3-F932734A896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3CB9E-2DFC-4A7C-ABDA-26A3DC628B0D}" type="pres">
      <dgm:prSet presAssocID="{711E13EF-589D-4452-A7D3-F932734A896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1544B-41FE-4C36-85C8-0C19E8C3C010}" srcId="{CDA39AD2-08C6-4CF6-8ABE-89C583E6A79B}" destId="{30E0A173-9C48-4A1E-9783-B44ED03F2694}" srcOrd="0" destOrd="0" parTransId="{E001E10A-6087-4E6B-9429-363AE348D1B9}" sibTransId="{15FA51DB-901A-4892-8CBD-703515C22239}"/>
    <dgm:cxn modelId="{BDF04E54-7529-4B78-A21E-E0A84F4E2474}" type="presOf" srcId="{30E0A173-9C48-4A1E-9783-B44ED03F2694}" destId="{FA939B67-F41A-42DA-A363-F81D0D817E58}" srcOrd="0" destOrd="0" presId="urn:microsoft.com/office/officeart/2005/8/layout/chevron2"/>
    <dgm:cxn modelId="{AF394B6B-2F1C-40C6-92AB-DF1B6454D4E9}" type="presOf" srcId="{515A824E-2AC0-4027-B115-861726A6E336}" destId="{16A16942-C1A6-421C-BF12-3CAE952EB197}" srcOrd="0" destOrd="0" presId="urn:microsoft.com/office/officeart/2005/8/layout/chevron2"/>
    <dgm:cxn modelId="{6F8D126B-2461-4EE9-BD0A-865A9FD72DAD}" type="presOf" srcId="{3709C6DC-5A0D-4F1D-9338-ED0BE427B752}" destId="{BF93CB9E-2DFC-4A7C-ABDA-26A3DC628B0D}" srcOrd="0" destOrd="0" presId="urn:microsoft.com/office/officeart/2005/8/layout/chevron2"/>
    <dgm:cxn modelId="{F5D86CE1-28E6-453B-9D1A-00FB5E2E38CA}" srcId="{74871F0A-AC02-4AA9-8D33-048AC715AF1A}" destId="{CDA39AD2-08C6-4CF6-8ABE-89C583E6A79B}" srcOrd="2" destOrd="0" parTransId="{819D4BC5-2343-4D93-8183-E632371C1AF8}" sibTransId="{64599BCC-9CC0-4F91-90DE-ABAF14A962DA}"/>
    <dgm:cxn modelId="{2029564B-DD89-4306-8EEE-6F967CF22183}" srcId="{74871F0A-AC02-4AA9-8D33-048AC715AF1A}" destId="{F468CB90-9978-4790-930E-1BAC7630989F}" srcOrd="1" destOrd="0" parTransId="{AB6EFFD6-AEAC-4387-A270-7B6D2D481918}" sibTransId="{467413DB-F284-4F55-8C73-FC640919DE0F}"/>
    <dgm:cxn modelId="{F3972464-2FF1-422F-894F-80478CA86182}" srcId="{74871F0A-AC02-4AA9-8D33-048AC715AF1A}" destId="{998A7533-757F-43AE-B027-BBC0C870E9C6}" srcOrd="0" destOrd="0" parTransId="{1ECDD558-A943-4009-B4EA-CEA778C97304}" sibTransId="{D59AC35D-46FE-48A1-8E45-14B3A947E699}"/>
    <dgm:cxn modelId="{E4C09854-6AD6-455A-864E-906A7502565E}" srcId="{F468CB90-9978-4790-930E-1BAC7630989F}" destId="{67271CE1-DFA6-4360-A2FD-655F96ACE57D}" srcOrd="0" destOrd="0" parTransId="{B5CF14A7-5F23-4DF0-BC49-FFB7B16101CC}" sibTransId="{F510FAF7-9B13-4072-9025-8F410B82D7A8}"/>
    <dgm:cxn modelId="{5E71F8EA-C71C-4448-A7B6-1F097ED10B13}" type="presOf" srcId="{74871F0A-AC02-4AA9-8D33-048AC715AF1A}" destId="{9E6B52AD-86A7-4A5A-A2C3-3808683D1317}" srcOrd="0" destOrd="0" presId="urn:microsoft.com/office/officeart/2005/8/layout/chevron2"/>
    <dgm:cxn modelId="{831A3887-3B9D-4FDD-B1E6-667B566EB0E7}" srcId="{74871F0A-AC02-4AA9-8D33-048AC715AF1A}" destId="{711E13EF-589D-4452-A7D3-F932734A8967}" srcOrd="3" destOrd="0" parTransId="{A7732B5D-84C6-4D2B-A539-BE256279DFE3}" sibTransId="{734E297A-5CEC-47C2-BD32-5F1F45040271}"/>
    <dgm:cxn modelId="{E3F2FBBB-D2D6-4C85-817D-F2295DD6C64A}" type="presOf" srcId="{67271CE1-DFA6-4360-A2FD-655F96ACE57D}" destId="{A315176B-FA8E-4028-A80B-F278E306F365}" srcOrd="0" destOrd="0" presId="urn:microsoft.com/office/officeart/2005/8/layout/chevron2"/>
    <dgm:cxn modelId="{49FD510E-9DBB-4CCD-89C8-A5F1234980A0}" type="presOf" srcId="{CDA39AD2-08C6-4CF6-8ABE-89C583E6A79B}" destId="{8ED18E96-4EF3-4842-9884-F7E5313F4CA7}" srcOrd="0" destOrd="0" presId="urn:microsoft.com/office/officeart/2005/8/layout/chevron2"/>
    <dgm:cxn modelId="{65D92FBB-4DC2-457F-9159-940FE2E87CA5}" type="presOf" srcId="{998A7533-757F-43AE-B027-BBC0C870E9C6}" destId="{D9024BDD-48BC-4785-954D-CBEC0A0CD39A}" srcOrd="0" destOrd="0" presId="urn:microsoft.com/office/officeart/2005/8/layout/chevron2"/>
    <dgm:cxn modelId="{E80D172A-B110-4162-A379-7133ED224977}" type="presOf" srcId="{711E13EF-589D-4452-A7D3-F932734A8967}" destId="{497A55DD-2DEF-4420-B3D9-81AF2BD1629F}" srcOrd="0" destOrd="0" presId="urn:microsoft.com/office/officeart/2005/8/layout/chevron2"/>
    <dgm:cxn modelId="{B241E0D8-3F7C-40A7-9480-0D5EFBC45AEF}" srcId="{711E13EF-589D-4452-A7D3-F932734A8967}" destId="{3709C6DC-5A0D-4F1D-9338-ED0BE427B752}" srcOrd="0" destOrd="0" parTransId="{5C3C2436-7179-4127-8B11-F610D2BDD2BD}" sibTransId="{68E7E390-F678-4834-B172-F822F47A165B}"/>
    <dgm:cxn modelId="{13AEDD31-C2A5-49D1-9840-16DB9B1A052B}" type="presOf" srcId="{F468CB90-9978-4790-930E-1BAC7630989F}" destId="{B99AA4B2-72AC-4A29-925C-66F56A69D7E1}" srcOrd="0" destOrd="0" presId="urn:microsoft.com/office/officeart/2005/8/layout/chevron2"/>
    <dgm:cxn modelId="{EC1736E4-EF42-4FB2-8D4B-30C40DFE0134}" srcId="{998A7533-757F-43AE-B027-BBC0C870E9C6}" destId="{515A824E-2AC0-4027-B115-861726A6E336}" srcOrd="0" destOrd="0" parTransId="{696CD88A-6816-4D44-99ED-CC01DEC0C629}" sibTransId="{610DD929-610F-4E23-9B65-CC75679716C5}"/>
    <dgm:cxn modelId="{81415BBC-8E43-4510-AC22-340507E4233D}" type="presParOf" srcId="{9E6B52AD-86A7-4A5A-A2C3-3808683D1317}" destId="{211E1422-2C84-4ABD-B35D-EF087EF85E47}" srcOrd="0" destOrd="0" presId="urn:microsoft.com/office/officeart/2005/8/layout/chevron2"/>
    <dgm:cxn modelId="{35DF1DA9-D4E1-40AB-BBC6-2A582BBC787A}" type="presParOf" srcId="{211E1422-2C84-4ABD-B35D-EF087EF85E47}" destId="{D9024BDD-48BC-4785-954D-CBEC0A0CD39A}" srcOrd="0" destOrd="0" presId="urn:microsoft.com/office/officeart/2005/8/layout/chevron2"/>
    <dgm:cxn modelId="{E9F9C731-9BCF-463F-8892-89F784C2A57E}" type="presParOf" srcId="{211E1422-2C84-4ABD-B35D-EF087EF85E47}" destId="{16A16942-C1A6-421C-BF12-3CAE952EB197}" srcOrd="1" destOrd="0" presId="urn:microsoft.com/office/officeart/2005/8/layout/chevron2"/>
    <dgm:cxn modelId="{1F884164-2DF5-4F91-924D-C27E83A8C4A2}" type="presParOf" srcId="{9E6B52AD-86A7-4A5A-A2C3-3808683D1317}" destId="{7D3DE1BD-9E1F-4AC3-B062-DA600EC8191C}" srcOrd="1" destOrd="0" presId="urn:microsoft.com/office/officeart/2005/8/layout/chevron2"/>
    <dgm:cxn modelId="{CC5940CF-8A0D-41B3-818F-4D9C318CE0FB}" type="presParOf" srcId="{9E6B52AD-86A7-4A5A-A2C3-3808683D1317}" destId="{497CFCB3-2C28-4DCA-A8E7-194483F7E08E}" srcOrd="2" destOrd="0" presId="urn:microsoft.com/office/officeart/2005/8/layout/chevron2"/>
    <dgm:cxn modelId="{419F5A7D-B5F0-4117-9846-7EFB94382E70}" type="presParOf" srcId="{497CFCB3-2C28-4DCA-A8E7-194483F7E08E}" destId="{B99AA4B2-72AC-4A29-925C-66F56A69D7E1}" srcOrd="0" destOrd="0" presId="urn:microsoft.com/office/officeart/2005/8/layout/chevron2"/>
    <dgm:cxn modelId="{11421DB0-09E2-474E-8CDD-286D0E583CDE}" type="presParOf" srcId="{497CFCB3-2C28-4DCA-A8E7-194483F7E08E}" destId="{A315176B-FA8E-4028-A80B-F278E306F365}" srcOrd="1" destOrd="0" presId="urn:microsoft.com/office/officeart/2005/8/layout/chevron2"/>
    <dgm:cxn modelId="{3376499A-71D5-4FB2-899C-2C4A10F41E3D}" type="presParOf" srcId="{9E6B52AD-86A7-4A5A-A2C3-3808683D1317}" destId="{4E8D5227-ECA7-4033-AA47-0934D80A8578}" srcOrd="3" destOrd="0" presId="urn:microsoft.com/office/officeart/2005/8/layout/chevron2"/>
    <dgm:cxn modelId="{2F03DC71-5AAE-4219-BF5F-D002F13FC64B}" type="presParOf" srcId="{9E6B52AD-86A7-4A5A-A2C3-3808683D1317}" destId="{2DA2E687-55B3-4FCC-AD60-35850A0D624D}" srcOrd="4" destOrd="0" presId="urn:microsoft.com/office/officeart/2005/8/layout/chevron2"/>
    <dgm:cxn modelId="{949D0F25-5655-41CB-9943-7130CE76AAA7}" type="presParOf" srcId="{2DA2E687-55B3-4FCC-AD60-35850A0D624D}" destId="{8ED18E96-4EF3-4842-9884-F7E5313F4CA7}" srcOrd="0" destOrd="0" presId="urn:microsoft.com/office/officeart/2005/8/layout/chevron2"/>
    <dgm:cxn modelId="{A1023B84-225F-427C-B81C-20AF599C02CD}" type="presParOf" srcId="{2DA2E687-55B3-4FCC-AD60-35850A0D624D}" destId="{FA939B67-F41A-42DA-A363-F81D0D817E58}" srcOrd="1" destOrd="0" presId="urn:microsoft.com/office/officeart/2005/8/layout/chevron2"/>
    <dgm:cxn modelId="{FEE46C0B-1316-4DDF-9C19-9F63AE4FFB78}" type="presParOf" srcId="{9E6B52AD-86A7-4A5A-A2C3-3808683D1317}" destId="{07096F9C-10C4-43E7-81C9-70B9B2714E14}" srcOrd="5" destOrd="0" presId="urn:microsoft.com/office/officeart/2005/8/layout/chevron2"/>
    <dgm:cxn modelId="{4AE785A9-2116-478C-9168-979928B51DDB}" type="presParOf" srcId="{9E6B52AD-86A7-4A5A-A2C3-3808683D1317}" destId="{7E4C698D-8A2C-46B8-99D4-9AADF649E34D}" srcOrd="6" destOrd="0" presId="urn:microsoft.com/office/officeart/2005/8/layout/chevron2"/>
    <dgm:cxn modelId="{744A7715-D12A-4E13-B5FC-20CB5F342ECD}" type="presParOf" srcId="{7E4C698D-8A2C-46B8-99D4-9AADF649E34D}" destId="{497A55DD-2DEF-4420-B3D9-81AF2BD1629F}" srcOrd="0" destOrd="0" presId="urn:microsoft.com/office/officeart/2005/8/layout/chevron2"/>
    <dgm:cxn modelId="{4E59DD60-BA88-4EBE-AEFD-2BC4B7F3B2C1}" type="presParOf" srcId="{7E4C698D-8A2C-46B8-99D4-9AADF649E34D}" destId="{BF93CB9E-2DFC-4A7C-ABDA-26A3DC628B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F56E-8A0B-4477-A02C-10EB1187968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6D49F-AE41-40F4-AAE5-855712C3B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41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4.gif"/><Relationship Id="rId5" Type="http://schemas.openxmlformats.org/officeDocument/2006/relationships/tags" Target="../tags/tag12.xml"/><Relationship Id="rId10" Type="http://schemas.openxmlformats.org/officeDocument/2006/relationships/image" Target="../media/image2.jpeg"/><Relationship Id="rId4" Type="http://schemas.openxmlformats.org/officeDocument/2006/relationships/tags" Target="../tags/tag11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6764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b="1"/>
            </a:lvl1pPr>
          </a:lstStyle>
          <a:p>
            <a:fld id="{251AAD4A-B145-44B6-9BB3-AC9F055261C6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Chi Nhan\Documents\Downloads\logo-khtn 2009.jp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gital_man_goodhope.gif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04800" y="762000"/>
            <a:ext cx="1381125" cy="24098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831A600-9070-4E9E-865C-1A274B02B610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B5BA668-D98D-41AC-A85F-438FCE1484C9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685800"/>
          </a:xfrm>
          <a:solidFill>
            <a:srgbClr val="FFC000">
              <a:alpha val="36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066800"/>
            <a:ext cx="8534400" cy="5334000"/>
          </a:xfrm>
          <a:solidFill>
            <a:srgbClr val="FFFF00">
              <a:alpha val="8000"/>
            </a:srgb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igital_man_goodhope.gif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tretch>
            <a:fillRect/>
          </a:stretch>
        </p:blipFill>
        <p:spPr>
          <a:xfrm flipH="1">
            <a:off x="123372" y="38100"/>
            <a:ext cx="609600" cy="1104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9E422AE-9F9A-405F-A1D9-0F6E581CBEC2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6A3B13E-3DCA-4185-82DB-032FB3F4C8E8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1ACCD3-A2E6-45A8-BABF-2DC8E2644210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B0FC454-785D-494D-AA39-AE6CE4C48506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94C2E2E-347F-4846-9B56-DC7DC821C251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8BCF10-3C4D-4026-BEDA-62FDF461E6A3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D339DC9-14ED-4A53-A8E4-7D57CA4F24B7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6"/>
            </p:custDataLst>
          </p:nvPr>
        </p:nvSpPr>
        <p:spPr bwMode="auto">
          <a:xfrm>
            <a:off x="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 b="1"/>
            </a:lvl1pPr>
          </a:lstStyle>
          <a:p>
            <a:fld id="{2F22294D-6F48-4BF5-8C88-83F995CA6CF1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3124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72390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Chi Nhan\Documents\Downloads\logo-khtn 2009.jpg"/>
          <p:cNvPicPr>
            <a:picLocks noChangeAspect="1" noChangeArrowheads="1"/>
          </p:cNvPicPr>
          <p:nvPr userDrawn="1">
            <p:custDataLst>
              <p:tags r:id="rId19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2" Type="http://schemas.openxmlformats.org/officeDocument/2006/relationships/tags" Target="../tags/tag149.xml"/><Relationship Id="rId16" Type="http://schemas.openxmlformats.org/officeDocument/2006/relationships/image" Target="../media/image10.jpeg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5" Type="http://schemas.openxmlformats.org/officeDocument/2006/relationships/image" Target="../media/image9.jpeg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6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16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6.xml"/><Relationship Id="rId4" Type="http://schemas.openxmlformats.org/officeDocument/2006/relationships/tags" Target="../tags/tag17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4.xml"/><Relationship Id="rId4" Type="http://schemas.openxmlformats.org/officeDocument/2006/relationships/tags" Target="../tags/tag20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9.xml"/><Relationship Id="rId4" Type="http://schemas.openxmlformats.org/officeDocument/2006/relationships/tags" Target="../tags/tag20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4.xml"/><Relationship Id="rId4" Type="http://schemas.openxmlformats.org/officeDocument/2006/relationships/tags" Target="../tags/tag2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83.xml"/><Relationship Id="rId7" Type="http://schemas.openxmlformats.org/officeDocument/2006/relationships/diagramData" Target="../diagrams/data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0" Type="http://schemas.openxmlformats.org/officeDocument/2006/relationships/diagramColors" Target="../diagrams/colors1.xml"/><Relationship Id="rId4" Type="http://schemas.openxmlformats.org/officeDocument/2006/relationships/tags" Target="../tags/tag84.xml"/><Relationship Id="rId9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7.jpeg"/><Relationship Id="rId5" Type="http://schemas.openxmlformats.org/officeDocument/2006/relationships/tags" Target="../tags/tag114.xml"/><Relationship Id="rId10" Type="http://schemas.openxmlformats.org/officeDocument/2006/relationships/image" Target="../media/image6.jpeg"/><Relationship Id="rId4" Type="http://schemas.openxmlformats.org/officeDocument/2006/relationships/tags" Target="../tags/tag113.xml"/><Relationship Id="rId9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A Statistical Algorithm for Linguistic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Steganography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Detection Based</a:t>
            </a:r>
            <a:b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</a:b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on Distribution of Words</a:t>
            </a:r>
            <a:endParaRPr lang="en-US" sz="5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6200" y="3657600"/>
            <a:ext cx="5141912" cy="1371600"/>
          </a:xfrm>
        </p:spPr>
        <p:txBody>
          <a:bodyPr/>
          <a:lstStyle/>
          <a:p>
            <a:r>
              <a:rPr lang="en-US" sz="1800" dirty="0" err="1" smtClean="0">
                <a:solidFill>
                  <a:srgbClr val="0070C0"/>
                </a:solidFill>
              </a:rPr>
              <a:t>Nguyễn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Xuân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Huy</a:t>
            </a:r>
            <a:r>
              <a:rPr lang="en-US" sz="1800" dirty="0" smtClean="0">
                <a:solidFill>
                  <a:srgbClr val="0070C0"/>
                </a:solidFill>
              </a:rPr>
              <a:t> - 0712196</a:t>
            </a:r>
          </a:p>
          <a:p>
            <a:r>
              <a:rPr lang="vi-VN" sz="1800" dirty="0" smtClean="0">
                <a:solidFill>
                  <a:srgbClr val="0070C0"/>
                </a:solidFill>
              </a:rPr>
              <a:t>Trần Văn Tiến</a:t>
            </a:r>
            <a:r>
              <a:rPr lang="en-US" sz="1800" dirty="0" smtClean="0">
                <a:solidFill>
                  <a:srgbClr val="0070C0"/>
                </a:solidFill>
              </a:rPr>
              <a:t> 	 - </a:t>
            </a:r>
            <a:r>
              <a:rPr lang="vi-VN" sz="1800" dirty="0" smtClean="0">
                <a:solidFill>
                  <a:srgbClr val="0070C0"/>
                </a:solidFill>
              </a:rPr>
              <a:t>0712446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2A6B7E0B-F4FA-42DA-AC60-36567C066CC1}" type="datetime1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828800" y="3124200"/>
            <a:ext cx="4876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Bộ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môn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Học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Máy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Tính</a:t>
            </a:r>
            <a:endParaRPr lang="en-US" sz="2400" b="1" i="1" kern="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Nghệ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kumimoji="0" lang="en-US" sz="2400" b="1" i="1" u="none" strike="noStrike" kern="0" cap="none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digital_man_goodhope.gi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/>
          <a:stretch>
            <a:fillRect/>
          </a:stretch>
        </p:blipFill>
        <p:spPr>
          <a:xfrm flipH="1">
            <a:off x="5257800" y="-46038"/>
            <a:ext cx="609600" cy="1419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Distribution of Words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 Problem 1.1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Support Vector Machine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SVM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dirty="0" smtClean="0"/>
              <a:t>Set of related supervised learning methods.</a:t>
            </a:r>
          </a:p>
          <a:p>
            <a:r>
              <a:rPr lang="en-US" dirty="0" smtClean="0"/>
              <a:t>Analyze data and recognize patterns.</a:t>
            </a:r>
          </a:p>
          <a:p>
            <a:r>
              <a:rPr lang="en-US" dirty="0" smtClean="0"/>
              <a:t>Use</a:t>
            </a:r>
            <a:r>
              <a:rPr lang="en-US" b="1" dirty="0" smtClean="0"/>
              <a:t> </a:t>
            </a:r>
            <a:r>
              <a:rPr lang="en-US" b="1" dirty="0" err="1" smtClean="0"/>
              <a:t>hyperplane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kernel Function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it work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Class : </a:t>
            </a:r>
            <a:r>
              <a:rPr lang="en-US" dirty="0" smtClean="0"/>
              <a:t>apples &lt;&gt; pearls.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Attribute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/>
              <a:t>weight , length 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Classifier :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7" name="Picture 5" descr="E:\Document\adl ck 6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838200" y="3886200"/>
            <a:ext cx="1447800" cy="1308252"/>
          </a:xfrm>
          <a:prstGeom prst="rect">
            <a:avLst/>
          </a:prstGeom>
          <a:noFill/>
        </p:spPr>
      </p:pic>
      <p:pic>
        <p:nvPicPr>
          <p:cNvPr id="3078" name="Picture 6" descr="E:\Document\adl ck 7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10400" y="4343400"/>
            <a:ext cx="1583244" cy="2362200"/>
          </a:xfrm>
          <a:prstGeom prst="rect">
            <a:avLst/>
          </a:prstGeom>
          <a:noFill/>
        </p:spPr>
      </p:pic>
      <p:pic>
        <p:nvPicPr>
          <p:cNvPr id="3079" name="Picture 7" descr="E:\Document\adl ck 8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6934200" y="2286000"/>
            <a:ext cx="1676400" cy="16764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>
            <p:custDataLst>
              <p:tags r:id="rId9"/>
            </p:custDataLst>
          </p:nvPr>
        </p:nvCxnSpPr>
        <p:spPr bwMode="auto">
          <a:xfrm>
            <a:off x="2590800" y="44958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>
            <p:custDataLst>
              <p:tags r:id="rId10"/>
            </p:custDataLst>
          </p:nvPr>
        </p:nvSpPr>
        <p:spPr bwMode="auto">
          <a:xfrm>
            <a:off x="4114800" y="3733800"/>
            <a:ext cx="12954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>
            <p:custDataLst>
              <p:tags r:id="rId11"/>
            </p:custDataLst>
          </p:nvPr>
        </p:nvCxnSpPr>
        <p:spPr bwMode="auto">
          <a:xfrm flipV="1">
            <a:off x="5486400" y="3505200"/>
            <a:ext cx="10668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>
            <p:custDataLst>
              <p:tags r:id="rId12"/>
            </p:custDataLst>
          </p:nvPr>
        </p:nvCxnSpPr>
        <p:spPr bwMode="auto">
          <a:xfrm>
            <a:off x="5562600" y="4495800"/>
            <a:ext cx="1143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 descr="E:\Document\adl ck 4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752600" y="1447800"/>
            <a:ext cx="4800600" cy="458239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Learning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4" name="Picture 4" descr="E:\Document\adl ck 5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219200" y="1676400"/>
            <a:ext cx="5791200" cy="433781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 Problem 1.2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Train &amp; Test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xmlns="" val="3688130795"/>
              </p:ext>
            </p:extLst>
          </p:nvPr>
        </p:nvGraphicFramePr>
        <p:xfrm>
          <a:off x="228600" y="1371600"/>
          <a:ext cx="8610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65819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Demo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Linguistic </a:t>
            </a:r>
            <a:r>
              <a:rPr lang="en-US" dirty="0" err="1" smtClean="0">
                <a:latin typeface="Times"/>
              </a:rPr>
              <a:t>Steganography</a:t>
            </a:r>
            <a:r>
              <a:rPr lang="en-US" dirty="0" smtClean="0">
                <a:latin typeface="Times"/>
              </a:rPr>
              <a:t> Detection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Steganography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Steganography</a:t>
            </a:r>
            <a:r>
              <a:rPr lang="en-US" dirty="0" smtClean="0">
                <a:solidFill>
                  <a:srgbClr val="002060"/>
                </a:solidFill>
              </a:rPr>
              <a:t> Method</a:t>
            </a:r>
          </a:p>
          <a:p>
            <a:pPr lvl="1"/>
            <a:r>
              <a:rPr lang="en-US" dirty="0" smtClean="0"/>
              <a:t>NICE TEXT</a:t>
            </a:r>
          </a:p>
          <a:p>
            <a:pPr lvl="1"/>
            <a:r>
              <a:rPr lang="en-US" dirty="0" smtClean="0"/>
              <a:t>TEXTTO</a:t>
            </a:r>
          </a:p>
          <a:p>
            <a:pPr lvl="1"/>
            <a:r>
              <a:rPr lang="en-US" dirty="0" smtClean="0"/>
              <a:t>Markov Chain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Detect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NICETEXT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TEXTTO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Markov Chain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E:\Document\adl ck 1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838200" y="1447800"/>
            <a:ext cx="7416801" cy="42672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 Problem 1.0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u="sng" dirty="0" smtClean="0">
                <a:solidFill>
                  <a:srgbClr val="002060"/>
                </a:solidFill>
              </a:rPr>
              <a:t>Input : </a:t>
            </a:r>
          </a:p>
          <a:p>
            <a:pPr lvl="3">
              <a:buFontTx/>
              <a:buChar char="-"/>
            </a:pPr>
            <a:r>
              <a:rPr lang="en-US" sz="2800" i="0" dirty="0" smtClean="0"/>
              <a:t>text file .</a:t>
            </a:r>
          </a:p>
          <a:p>
            <a:pPr>
              <a:buFontTx/>
              <a:buChar char="-"/>
            </a:pPr>
            <a:endParaRPr lang="en-US" b="1" u="sng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en-US" b="1" u="sng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n-US" b="1" u="sng" dirty="0" smtClean="0">
                <a:solidFill>
                  <a:srgbClr val="002060"/>
                </a:solidFill>
              </a:rPr>
              <a:t>Output :  </a:t>
            </a:r>
          </a:p>
          <a:p>
            <a:pPr lvl="3">
              <a:buFontTx/>
              <a:buChar char="-"/>
            </a:pPr>
            <a:r>
              <a:rPr lang="en-US" sz="2800" i="0" dirty="0" smtClean="0"/>
              <a:t>is watermarked file ?</a:t>
            </a:r>
            <a:endParaRPr lang="en-US" sz="2800" i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E:\Document\adl ck 3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943600" y="3429000"/>
            <a:ext cx="1442944" cy="1155504"/>
          </a:xfrm>
          <a:prstGeom prst="rect">
            <a:avLst/>
          </a:prstGeom>
          <a:noFill/>
        </p:spPr>
      </p:pic>
      <p:pic>
        <p:nvPicPr>
          <p:cNvPr id="2054" name="Picture 6" descr="E:\Document\adl ck 2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3810000" y="1066800"/>
            <a:ext cx="1143000" cy="11430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oFdABH1icIej7rdzSH4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NfrXsL0mykVfpwkFiP0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4tcROZDWTv4CSH8d6ijN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R8UsJmOOtGEkl162B0e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IWWLJGTNKRRzlIUxTz4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emMcZfHN0FurqYvXD7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6zUhpbipQ5VWl3cemONA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tLFn847EsIOMIAYwGE5X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5UiV1VWXLVYqT1xB6DG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DgVY7qgAZVhFL5d3bIv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NhGXZ5yshvYjiEF5WOwv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wcFbuwolWsUCCrE24g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AmfeBps1PVv2WE97mgV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JPSHjMBuTi6PiiisyjdB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vBlLwTzuDIQIPZe17lI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jmtqyXfTZqyOM5BdzFS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szPFQUGaNch5hYi5kCeJ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91c9qUM3fVw3TTBS7kc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x5gm9s4lhYDCBBcXLzcF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R8UMbXKgnlB9Y6pOl3k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eIqO0jJRluNQ4oHSwOlb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wGNCUtkgy9w3pNtHuMoK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yd4ptsuUwULNvwlNZiI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9Sw4AoKxlX9VuF5HdaBT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PvKTWUfumECfWEZTXAba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xQuOppQpqTpa8AxvZRL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hCiWmHN51XZbGeVF353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nknLftjQdJJWyRws38Ck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aWUjAkOGzw6peXyBrjLb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lusd3RrHMlieocFV4pumY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rKG39A1Vt91V9rRVTZ1x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P9DyTsHjzGIVv9DxaeE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niN7KvqM9b6eUwpAHye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ceWHimONSuaSLkLLIbS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JnzGvbsKQQrquJ900Iuu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B8KHZye91c4agrJQn3F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Ogf67Aw6qRm26yb2d4Y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42K5OVQ2iONFqFrbeeg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ivIedzFXONbecccl2LBf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fq8wA1PJ4wyLw2QBla4t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WHfNd2vLG4MwiR4j9r8yb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BrdtfQctFwFIYtN534WY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EqFjb9f5i5xDZU3lbDgo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3yy3wh68vWuJy2zw0jq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qPNa0JLlNIHMm6L8DXY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7rZ3p85k7kESMH1IemSc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1j1otkz6jjXVEqvULwIok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8fl0LECWYxvq8Iflhmm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M1MFtLSGssc1PHxOZX7I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iDYzExdBxj4FFVLOybczK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gVY2ShGCOqsmeykiTJf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pi1Ixhpfrh2SwJuJ0pM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mkjfEFdYBd4WwG0aKoc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jl2BOaJQKeVOVHohCJ1s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yndENfGBQNWT1oqUG2TIM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NzcOIQFnDPBb0Xd3R3f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3eAX49Bb101nf7HsLjE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1IKjLsLswwwuyso0rSa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cKGq3ySYdTmWyu3p4cC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EwpKFQBmB6gVw0ClpcAy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gZ1Qr4jHXTdpe7smg6A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1sC6xXd8lTtnRULlwFW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VzSimYNdpESYYzdkxltO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VQfxBUAV3UUkw2efAfl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vTWc7b8Ady9CE22OmSDu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4D2b6hLetqP7kmBpNoNs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aTocdMSsu0dxOi9W4QP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7MCXrZit8BL32oKss4WI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QYKz8XXwbLoO5BmZJXVV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7BUUW2OXKpN65a1jT1m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GDX3MJNpAKM2oNPLUyyD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7pVrj6jycskSUhWTg4ak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k2Mdt87NiFSPvx7lpH6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TNyigQkWCIgr6RuyzVn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IMTnnEvaF2HUweUd7IEjB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IvSyO0its2244SE6Daqo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Z5LoLUEteLu1kgkUj7u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NrsfGj4VC983vNNpenPZ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RosT0MAyyMlVsY0C9jI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z3xnLIQjTms9hkVvelpj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6g6P099NRD4NYDU7UGeUK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vciPxGiVMRbyfXFLzj11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ShLw7US6Yd2wRpIixl4j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BmvstI9tzu8eagCfBWr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7LswNVN4fP56Fo0Eq9Xu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nDesGiJ7RtomfK0XVeGv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7b475vQch9FyhG4y6ORKf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93AdeXwiPSAyoPhlfvk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Ii9gDtdIO8i5taRs4MBz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kdIWZjfHNMO8KzZ6hGx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IXYWxm8khA4957KpAN4A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MGlbFzZab7kxlh4Xj24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gil6tMryvoYdwtUsODJ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KWPAo6syvvrjq3Py6cJC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y7KA2Reqnpv4yogTok6X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THGZG0cdam5hs699Xu3W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Mc3RDfxxUjzNoIPN3Ak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1OluqhcNpwE35lxxbeZT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vL0y3BgvCOkKoIncXkJv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JinhgSmlahwCPIqJ9c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GtiursMpepeC3fa3Ngj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t7BXOHe4FFfF4gfyF884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KA9ON21y6ZoB1HaMkn8h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eMSELebxmLSvyM8r5kjC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edHJynRLTKAHlmV8gNnz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Iw9nDShNX2SIyEW2FOF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3NEDgrPAwDbNdynIcvY5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UQrLvW3weCSBvbAaJZt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PDOgbe7zT2KBBiWRmlJ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PW9Lru4G7Nkm1NXfKPoF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RTAhdRC8lmKzOR6qMDu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wy6CchyRgEnS3z5azJy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7jeqC311lm14wfDvRMUo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1M1SToOVNMFL3OiarNf4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gfh9U7AU28xZ5gbagd4Z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BrZ58k2LawUUClZ4Xux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2OLQfCmh8WvjDQ9OZgR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4bDQacgzrZDYpajh5qp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ug3GbXVD6k1DLSBnxqLAQ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ojH9U8vgz3E0KAdora1z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GFqZvIbrR4D6Nj81h73b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jopJ3GZfRNtRD2IVCN4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mEMTfpSTvj56l2zLEvs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T8vKVdThImh7lYg0PJnc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8svzq13bQChqiLPcdRZa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CVG6imvg6inJ1LW9qzmY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MwGGlR8zFznw1Rd97wof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JC0NPu5Tgexs99pC0E7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luJ5WhsQA2WYN4Fx1EuM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mlR65wryZr5EHmejjBzu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ZzH4JvvK7HaWgw4KyOrp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walkWsCt2QtbvanRxWk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ORO9th6GlTvu3xIpz37D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s50TnGgu5NzgluwMZkn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AZIVqipxVA0Iq5VS7N8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Jq2qy3fOizL58AbCwUzU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F17P88nhIhAvpJ9zUpp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VMbeSN3MgjNRpZMxx86O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hGQ5NCpqXWEMX5kEUfAdV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Ixj9MnRhKZCD5l94aEmi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EdCe1Bk5ALRk4HQHuVBoY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5sTsSDSvAafp8yttC35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ksfjLaqzzJTzrRgkueo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MoUEfQWb0ll0yw10NAS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6Cya5XBA4ZeVdk0L3yA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npxpQ70xcrd5ih64LZ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MCjHZ1xkBH6rf8DG6tz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I72JFYMBaan2DU698Y0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ZQ1Xr4S5QKyZUbFfmyx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4duJAWlAwVWc8bHHxHI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l8KO7UmHanRS9FtYuJK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tEZUuSCrlQY3LOtHuW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2I3txE0PhsCrJQJFstY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5d4qTeQdMk3oQBhR1kXr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j4CYOthi92XuY3EqaBu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3SfsOr80D4vHD6OBRoi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NDMSYFwgU4nSgcnv028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rMlWPOicc5NN4BFWtst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kKPCelogUtJPcZx1PIXH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5t7MQ3yFO8O0sA7dAWO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3foFosCLpsy2FmurvkH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VfnDtH7lslZlcYSoaEuz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0cxWTC71TX7MpRnaF6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rqVLI9rtdVEsfc8ry0E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UTWC3kFBbCSDK618TXA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8XCb1dy2olNPv2O656NB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ABr2pq7GN8RIKZ0Sjr3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QVAZjNRtC8s6m0JZN7VH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YNhP5dNlyAN2Lwrq6kO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gECZ8jEVevZcXNItHEG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ikfdxn1BSd8ewCc64tH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3yzEHCCaDf9oliJUMgU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0bqqGBfOwbILcuqtqFz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4Ig6hAzdzWw0hGESGoYI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48hUm9HqJJEguQoBl1A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Sk13gTAvEUdbD7Pmepw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m0cNu42W7acRgWTjTNQ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K2jdgMZNbTw05Y0QtpvsH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YMRStVwIiZHBXTAdi39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RaXSsqokKnXZkrpTvSF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nn2XSbcoyQMiUGVAs5kX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DYy9Npxhh6rQNAQuxc8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d2wJYUpzPhL3J4pJnN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SNsv65z5QT5Vecd30w6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R4TkKXy8PSuwKwC4qDSI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4JRL5NOkuyxybsPD9r0H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yckS6jndoRoGZ9tZSKj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ZblaeMtqHzIbaErcHvX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9usGaazgnWvDd8xV4AK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YNZPyF3Ox6Li2RIyCiR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GxriFLrnwcwkwFGlCTcz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RU5GdvXr7JDc6rof0hn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MIk2RhGXeCmiFwcYxVp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4H3GD4dC3znwbtKWT1eM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DrLnXGdPZE4ujCYbu9f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o0P8LvZqUJyQhnUwOE1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pZutbB0Pt1pps5fnG3Z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9vWVp4LQ2auaAPEhknp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qRUOgqXYMp3vQYwfcV3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VivqJoIBB5FC551AOlS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75YFK4at1CybWCjQGygb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lhUyVIZN0hO2uOQcdVNJ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PeTreC7IKUQQbpr4EDq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33T8ohYEjNdg9fKLjQymi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k6rToCUCKGTMaZjQl84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FggegnE2JgH3a1JI8SS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z1aGilNRKLbpy1Wnz2p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mcKJTxZKV4zmLL59uCg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gtALZ0deeqxGxqJIjzO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AKrhTXy11VbZLH5wlNE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RRuwERIPmzE8SQkI7gF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vxE2CMe1epAPSzMmjHi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H9YV6GNjY2ZXSylaZ6f1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lDOfcCFoRklfmWSBeWB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x2XLVLXXTd4Tc1dmABl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DMsqpWwWr4xFE22S3i3q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QJTB4O2WootNLu7JpQbX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hPqRtklAYAACxi0C16m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p7XUdFsmXqOEaBY53C5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54qvA3G1jUEnDpjTy6G7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NS8oDW3J4g5j2xpDBMk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YVs5r7Mj6fQiE3LNNQbrX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tDcQuHtmzdg65MiqGUqU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asJQnRl0ZvHhyjy5hfu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D6Wr49UrpDOlsJ6DjB0z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pOdYRBDaqUukPDTWNb6x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zpScKYvw0xzOa3t1fGxFV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2953</TotalTime>
  <Words>215</Words>
  <Application>Microsoft Office PowerPoint</Application>
  <PresentationFormat>On-screen Show (4:3)</PresentationFormat>
  <Paragraphs>118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Theme1</vt:lpstr>
      <vt:lpstr>A Statistical Algorithm for Linguistic Steganography Detection Based on Distribution of Words</vt:lpstr>
      <vt:lpstr>Mindmap</vt:lpstr>
      <vt:lpstr>Nội dung</vt:lpstr>
      <vt:lpstr>Linguistic Steganography Detection</vt:lpstr>
      <vt:lpstr>Steganography Method</vt:lpstr>
      <vt:lpstr>NICETEXT</vt:lpstr>
      <vt:lpstr>TEXTTO</vt:lpstr>
      <vt:lpstr>Markov Chain</vt:lpstr>
      <vt:lpstr>Detect Problem 1.0</vt:lpstr>
      <vt:lpstr>Distribution of Words</vt:lpstr>
      <vt:lpstr>Slide 11</vt:lpstr>
      <vt:lpstr>Slide 12</vt:lpstr>
      <vt:lpstr>Slide 13</vt:lpstr>
      <vt:lpstr>Detect Problem 1.1</vt:lpstr>
      <vt:lpstr>Support Vector Machine</vt:lpstr>
      <vt:lpstr>What is SVM ?</vt:lpstr>
      <vt:lpstr>How it work ?</vt:lpstr>
      <vt:lpstr>Demo</vt:lpstr>
      <vt:lpstr> Learning Machine</vt:lpstr>
      <vt:lpstr>Detect Problem 1.2</vt:lpstr>
      <vt:lpstr>Train &amp; Test</vt:lpstr>
      <vt:lpstr>Data Input</vt:lpstr>
      <vt:lpstr>Result Output</vt:lpstr>
      <vt:lpstr>Result Output</vt:lpstr>
      <vt:lpstr>Result Output</vt:lpstr>
      <vt:lpstr>Result Output</vt:lpstr>
      <vt:lpstr>Result Output</vt:lpstr>
      <vt:lpstr>Result Output</vt:lpstr>
      <vt:lpstr>Result</vt:lpstr>
      <vt:lpstr>Summary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Ẩn dữ liệu và chia sẻ thông tin</dc:title>
  <dc:creator>Chi Nhan</dc:creator>
  <cp:lastModifiedBy>HUY</cp:lastModifiedBy>
  <cp:revision>191</cp:revision>
  <dcterms:created xsi:type="dcterms:W3CDTF">2010-07-25T15:05:58Z</dcterms:created>
  <dcterms:modified xsi:type="dcterms:W3CDTF">2011-04-13T11:35:24Z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14bQHyMg8OUZLIfBaEuBhGMnEF9xri4Su0tsOWMrcXyU</vt:lpwstr>
  </property>
  <property fmtid="{D5CDD505-2E9C-101B-9397-08002B2CF9AE}" pid="4" name="Google.Documents.RevisionId">
    <vt:lpwstr>04725193214516637154</vt:lpwstr>
  </property>
  <property fmtid="{D5CDD505-2E9C-101B-9397-08002B2CF9AE}" pid="5" name="Google.Documents.PreviousRevisionId">
    <vt:lpwstr>09620609227204831935</vt:lpwstr>
  </property>
  <property fmtid="{D5CDD505-2E9C-101B-9397-08002B2CF9AE}" pid="6" name="Google.Documents.PluginVersion">
    <vt:lpwstr>2.0.2026.3768</vt:lpwstr>
  </property>
  <property fmtid="{D5CDD505-2E9C-101B-9397-08002B2CF9AE}" pid="7" name="Google.Documents.MergeIncapabilityFlags">
    <vt:i4>0</vt:i4>
  </property>
</Properties>
</file>