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66" r:id="rId15"/>
    <p:sldId id="268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F300"/>
    <a:srgbClr val="66FF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85" autoAdjust="0"/>
    <p:restoredTop sz="92203" autoAdjust="0"/>
  </p:normalViewPr>
  <p:slideViewPr>
    <p:cSldViewPr>
      <p:cViewPr>
        <p:scale>
          <a:sx n="75" d="100"/>
          <a:sy n="75" d="100"/>
        </p:scale>
        <p:origin x="-1026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871F0A-AC02-4AA9-8D33-048AC715AF1A}" type="doc">
      <dgm:prSet loTypeId="urn:microsoft.com/office/officeart/2005/8/layout/chevron2" loCatId="list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998A7533-757F-43AE-B027-BBC0C870E9C6}">
      <dgm:prSet phldrT="[Text]" phldr="1"/>
      <dgm:spPr/>
      <dgm:t>
        <a:bodyPr/>
        <a:lstStyle/>
        <a:p>
          <a:endParaRPr lang="en-US"/>
        </a:p>
      </dgm:t>
    </dgm:pt>
    <dgm:pt modelId="{1ECDD558-A943-4009-B4EA-CEA778C97304}" type="parTrans" cxnId="{F3972464-2FF1-422F-894F-80478CA86182}">
      <dgm:prSet/>
      <dgm:spPr/>
      <dgm:t>
        <a:bodyPr/>
        <a:lstStyle/>
        <a:p>
          <a:endParaRPr lang="en-US"/>
        </a:p>
      </dgm:t>
    </dgm:pt>
    <dgm:pt modelId="{D59AC35D-46FE-48A1-8E45-14B3A947E699}" type="sibTrans" cxnId="{F3972464-2FF1-422F-894F-80478CA86182}">
      <dgm:prSet/>
      <dgm:spPr/>
      <dgm:t>
        <a:bodyPr/>
        <a:lstStyle/>
        <a:p>
          <a:endParaRPr lang="en-US"/>
        </a:p>
      </dgm:t>
    </dgm:pt>
    <dgm:pt modelId="{515A824E-2AC0-4027-B115-861726A6E336}">
      <dgm:prSet phldrT="[Text]"/>
      <dgm:spPr>
        <a:solidFill>
          <a:srgbClr val="C00000">
            <a:alpha val="14000"/>
          </a:srgbClr>
        </a:solidFill>
      </dgm:spPr>
      <dgm:t>
        <a:bodyPr/>
        <a:lstStyle/>
        <a:p>
          <a:r>
            <a:rPr lang="en-US" dirty="0" err="1" smtClean="0"/>
            <a:t>Giới</a:t>
          </a:r>
          <a:r>
            <a:rPr lang="en-US" dirty="0" smtClean="0"/>
            <a:t> </a:t>
          </a:r>
          <a:r>
            <a:rPr lang="en-US" dirty="0" err="1" smtClean="0"/>
            <a:t>thiệu</a:t>
          </a:r>
          <a:endParaRPr lang="en-US" dirty="0"/>
        </a:p>
      </dgm:t>
    </dgm:pt>
    <dgm:pt modelId="{696CD88A-6816-4D44-99ED-CC01DEC0C629}" type="parTrans" cxnId="{EC1736E4-EF42-4FB2-8D4B-30C40DFE0134}">
      <dgm:prSet/>
      <dgm:spPr/>
      <dgm:t>
        <a:bodyPr/>
        <a:lstStyle/>
        <a:p>
          <a:endParaRPr lang="en-US"/>
        </a:p>
      </dgm:t>
    </dgm:pt>
    <dgm:pt modelId="{610DD929-610F-4E23-9B65-CC75679716C5}" type="sibTrans" cxnId="{EC1736E4-EF42-4FB2-8D4B-30C40DFE0134}">
      <dgm:prSet/>
      <dgm:spPr/>
      <dgm:t>
        <a:bodyPr/>
        <a:lstStyle/>
        <a:p>
          <a:endParaRPr lang="en-US"/>
        </a:p>
      </dgm:t>
    </dgm:pt>
    <dgm:pt modelId="{F468CB90-9978-4790-930E-1BAC7630989F}">
      <dgm:prSet phldrT="[Text]" phldr="1"/>
      <dgm:spPr/>
      <dgm:t>
        <a:bodyPr/>
        <a:lstStyle/>
        <a:p>
          <a:endParaRPr lang="en-US" dirty="0"/>
        </a:p>
      </dgm:t>
    </dgm:pt>
    <dgm:pt modelId="{AB6EFFD6-AEAC-4387-A270-7B6D2D481918}" type="parTrans" cxnId="{2029564B-DD89-4306-8EEE-6F967CF22183}">
      <dgm:prSet/>
      <dgm:spPr/>
      <dgm:t>
        <a:bodyPr/>
        <a:lstStyle/>
        <a:p>
          <a:endParaRPr lang="en-US"/>
        </a:p>
      </dgm:t>
    </dgm:pt>
    <dgm:pt modelId="{467413DB-F284-4F55-8C73-FC640919DE0F}" type="sibTrans" cxnId="{2029564B-DD89-4306-8EEE-6F967CF22183}">
      <dgm:prSet/>
      <dgm:spPr/>
      <dgm:t>
        <a:bodyPr/>
        <a:lstStyle/>
        <a:p>
          <a:endParaRPr lang="en-US"/>
        </a:p>
      </dgm:t>
    </dgm:pt>
    <dgm:pt modelId="{67271CE1-DFA6-4360-A2FD-655F96ACE57D}">
      <dgm:prSet phldrT="[Text]"/>
      <dgm:spPr>
        <a:solidFill>
          <a:schemeClr val="accent3">
            <a:alpha val="35000"/>
          </a:schemeClr>
        </a:solidFill>
      </dgm:spPr>
      <dgm:t>
        <a:bodyPr/>
        <a:lstStyle/>
        <a:p>
          <a:r>
            <a:rPr lang="en-US" dirty="0" err="1" smtClean="0"/>
            <a:t>Một</a:t>
          </a:r>
          <a:r>
            <a:rPr lang="en-US" dirty="0" smtClean="0"/>
            <a:t> </a:t>
          </a:r>
          <a:r>
            <a:rPr lang="en-US" dirty="0" err="1" smtClean="0"/>
            <a:t>số</a:t>
          </a:r>
          <a:r>
            <a:rPr lang="en-US" dirty="0" smtClean="0"/>
            <a:t> </a:t>
          </a:r>
          <a:r>
            <a:rPr lang="en-US" dirty="0" err="1" smtClean="0"/>
            <a:t>mô</a:t>
          </a:r>
          <a:r>
            <a:rPr lang="en-US" dirty="0" smtClean="0"/>
            <a:t> </a:t>
          </a:r>
          <a:r>
            <a:rPr lang="en-US" dirty="0" err="1" smtClean="0"/>
            <a:t>hình</a:t>
          </a:r>
          <a:r>
            <a:rPr lang="en-US" dirty="0" smtClean="0"/>
            <a:t> </a:t>
          </a:r>
          <a:r>
            <a:rPr lang="en-US" dirty="0" err="1" smtClean="0"/>
            <a:t>biến</a:t>
          </a:r>
          <a:r>
            <a:rPr lang="en-US" dirty="0" smtClean="0"/>
            <a:t> </a:t>
          </a:r>
          <a:r>
            <a:rPr lang="en-US" dirty="0" err="1" smtClean="0"/>
            <a:t>đổi</a:t>
          </a:r>
          <a:endParaRPr lang="en-US" dirty="0"/>
        </a:p>
      </dgm:t>
    </dgm:pt>
    <dgm:pt modelId="{B5CF14A7-5F23-4DF0-BC49-FFB7B16101CC}" type="parTrans" cxnId="{E4C09854-6AD6-455A-864E-906A7502565E}">
      <dgm:prSet/>
      <dgm:spPr/>
      <dgm:t>
        <a:bodyPr/>
        <a:lstStyle/>
        <a:p>
          <a:endParaRPr lang="en-US"/>
        </a:p>
      </dgm:t>
    </dgm:pt>
    <dgm:pt modelId="{F510FAF7-9B13-4072-9025-8F410B82D7A8}" type="sibTrans" cxnId="{E4C09854-6AD6-455A-864E-906A7502565E}">
      <dgm:prSet/>
      <dgm:spPr/>
      <dgm:t>
        <a:bodyPr/>
        <a:lstStyle/>
        <a:p>
          <a:endParaRPr lang="en-US"/>
        </a:p>
      </dgm:t>
    </dgm:pt>
    <dgm:pt modelId="{CDA39AD2-08C6-4CF6-8ABE-89C583E6A79B}">
      <dgm:prSet phldrT="[Text]" phldr="1"/>
      <dgm:spPr/>
      <dgm:t>
        <a:bodyPr/>
        <a:lstStyle/>
        <a:p>
          <a:endParaRPr lang="en-US" dirty="0"/>
        </a:p>
      </dgm:t>
    </dgm:pt>
    <dgm:pt modelId="{819D4BC5-2343-4D93-8183-E632371C1AF8}" type="parTrans" cxnId="{F5D86CE1-28E6-453B-9D1A-00FB5E2E38CA}">
      <dgm:prSet/>
      <dgm:spPr/>
      <dgm:t>
        <a:bodyPr/>
        <a:lstStyle/>
        <a:p>
          <a:endParaRPr lang="en-US"/>
        </a:p>
      </dgm:t>
    </dgm:pt>
    <dgm:pt modelId="{64599BCC-9CC0-4F91-90DE-ABAF14A962DA}" type="sibTrans" cxnId="{F5D86CE1-28E6-453B-9D1A-00FB5E2E38CA}">
      <dgm:prSet/>
      <dgm:spPr/>
      <dgm:t>
        <a:bodyPr/>
        <a:lstStyle/>
        <a:p>
          <a:endParaRPr lang="en-US"/>
        </a:p>
      </dgm:t>
    </dgm:pt>
    <dgm:pt modelId="{30E0A173-9C48-4A1E-9783-B44ED03F2694}">
      <dgm:prSet phldrT="[Text]"/>
      <dgm:spPr>
        <a:solidFill>
          <a:srgbClr val="7030A0">
            <a:alpha val="26000"/>
          </a:srgbClr>
        </a:solidFill>
      </dgm:spPr>
      <dgm:t>
        <a:bodyPr/>
        <a:lstStyle/>
        <a:p>
          <a:r>
            <a:rPr lang="en-US" dirty="0" err="1" smtClean="0"/>
            <a:t>Biến</a:t>
          </a:r>
          <a:r>
            <a:rPr lang="en-US" dirty="0" smtClean="0"/>
            <a:t> </a:t>
          </a:r>
          <a:r>
            <a:rPr lang="en-US" dirty="0" err="1" smtClean="0"/>
            <a:t>đổi</a:t>
          </a:r>
          <a:r>
            <a:rPr lang="en-US" dirty="0" smtClean="0"/>
            <a:t> </a:t>
          </a:r>
          <a:r>
            <a:rPr lang="en-US" dirty="0" err="1" smtClean="0"/>
            <a:t>Fourrer</a:t>
          </a:r>
          <a:r>
            <a:rPr lang="en-US" dirty="0" smtClean="0"/>
            <a:t> </a:t>
          </a:r>
          <a:r>
            <a:rPr lang="en-US" dirty="0" err="1" smtClean="0"/>
            <a:t>trên</a:t>
          </a:r>
          <a:r>
            <a:rPr lang="en-US" dirty="0" smtClean="0"/>
            <a:t> </a:t>
          </a:r>
          <a:r>
            <a:rPr lang="en-US" dirty="0" err="1" smtClean="0"/>
            <a:t>âm</a:t>
          </a:r>
          <a:r>
            <a:rPr lang="en-US" dirty="0" smtClean="0"/>
            <a:t> </a:t>
          </a:r>
          <a:r>
            <a:rPr lang="en-US" dirty="0" err="1" smtClean="0"/>
            <a:t>thanh</a:t>
          </a:r>
          <a:endParaRPr lang="en-US" dirty="0"/>
        </a:p>
      </dgm:t>
    </dgm:pt>
    <dgm:pt modelId="{E001E10A-6087-4E6B-9429-363AE348D1B9}" type="parTrans" cxnId="{E4B1544B-41FE-4C36-85C8-0C19E8C3C010}">
      <dgm:prSet/>
      <dgm:spPr/>
      <dgm:t>
        <a:bodyPr/>
        <a:lstStyle/>
        <a:p>
          <a:endParaRPr lang="en-US"/>
        </a:p>
      </dgm:t>
    </dgm:pt>
    <dgm:pt modelId="{15FA51DB-901A-4892-8CBD-703515C22239}" type="sibTrans" cxnId="{E4B1544B-41FE-4C36-85C8-0C19E8C3C010}">
      <dgm:prSet/>
      <dgm:spPr/>
      <dgm:t>
        <a:bodyPr/>
        <a:lstStyle/>
        <a:p>
          <a:endParaRPr lang="en-US"/>
        </a:p>
      </dgm:t>
    </dgm:pt>
    <dgm:pt modelId="{4CD75837-6975-4BE2-8954-CDFB0D1F806B}">
      <dgm:prSet phldrT="[Text]"/>
      <dgm:spPr>
        <a:solidFill>
          <a:schemeClr val="accent6">
            <a:alpha val="21000"/>
          </a:schemeClr>
        </a:solidFill>
      </dgm:spPr>
      <dgm:t>
        <a:bodyPr/>
        <a:lstStyle/>
        <a:p>
          <a:r>
            <a:rPr lang="en-US" dirty="0" err="1" smtClean="0"/>
            <a:t>Biến</a:t>
          </a:r>
          <a:r>
            <a:rPr lang="en-US" dirty="0" smtClean="0"/>
            <a:t> </a:t>
          </a:r>
          <a:r>
            <a:rPr lang="en-US" dirty="0" err="1" smtClean="0"/>
            <a:t>đổi</a:t>
          </a:r>
          <a:r>
            <a:rPr lang="en-US" dirty="0" smtClean="0"/>
            <a:t> </a:t>
          </a:r>
          <a:r>
            <a:rPr lang="en-US" dirty="0" err="1" smtClean="0"/>
            <a:t>Fourrier</a:t>
          </a:r>
          <a:r>
            <a:rPr lang="en-US" dirty="0" smtClean="0"/>
            <a:t> </a:t>
          </a:r>
          <a:r>
            <a:rPr lang="en-US" dirty="0" err="1" smtClean="0"/>
            <a:t>trên</a:t>
          </a:r>
          <a:r>
            <a:rPr lang="en-US" dirty="0" smtClean="0"/>
            <a:t> </a:t>
          </a:r>
          <a:r>
            <a:rPr lang="en-US" dirty="0" err="1" smtClean="0"/>
            <a:t>hình</a:t>
          </a:r>
          <a:r>
            <a:rPr lang="en-US" dirty="0" smtClean="0"/>
            <a:t> </a:t>
          </a:r>
          <a:r>
            <a:rPr lang="en-US" dirty="0" err="1" smtClean="0"/>
            <a:t>ảnh</a:t>
          </a:r>
          <a:endParaRPr lang="en-US" dirty="0"/>
        </a:p>
      </dgm:t>
    </dgm:pt>
    <dgm:pt modelId="{9252FB95-ECA4-40F5-A551-3993D9A5B32A}" type="parTrans" cxnId="{1E2F70CF-66D2-4D0E-B2ED-4632DEB7C56B}">
      <dgm:prSet/>
      <dgm:spPr/>
      <dgm:t>
        <a:bodyPr/>
        <a:lstStyle/>
        <a:p>
          <a:endParaRPr lang="en-US"/>
        </a:p>
      </dgm:t>
    </dgm:pt>
    <dgm:pt modelId="{FAA8F76F-0538-4704-9444-5F07F5F0FF1E}" type="sibTrans" cxnId="{1E2F70CF-66D2-4D0E-B2ED-4632DEB7C56B}">
      <dgm:prSet/>
      <dgm:spPr/>
      <dgm:t>
        <a:bodyPr/>
        <a:lstStyle/>
        <a:p>
          <a:endParaRPr lang="en-US"/>
        </a:p>
      </dgm:t>
    </dgm:pt>
    <dgm:pt modelId="{7F6C1C4A-8355-4666-BF4B-5CBF34C5B60E}">
      <dgm:prSet phldrT="[Text]"/>
      <dgm:spPr/>
      <dgm:t>
        <a:bodyPr/>
        <a:lstStyle/>
        <a:p>
          <a:endParaRPr lang="en-US" dirty="0"/>
        </a:p>
      </dgm:t>
    </dgm:pt>
    <dgm:pt modelId="{17993D27-B612-4E42-8C24-FE1DC9E6B8D3}" type="parTrans" cxnId="{C1EE9054-90C1-4273-8A98-CFFF5D61372F}">
      <dgm:prSet/>
      <dgm:spPr/>
      <dgm:t>
        <a:bodyPr/>
        <a:lstStyle/>
        <a:p>
          <a:endParaRPr lang="en-US"/>
        </a:p>
      </dgm:t>
    </dgm:pt>
    <dgm:pt modelId="{E423C7EC-518E-4495-8161-1029DB137750}" type="sibTrans" cxnId="{C1EE9054-90C1-4273-8A98-CFFF5D61372F}">
      <dgm:prSet/>
      <dgm:spPr/>
      <dgm:t>
        <a:bodyPr/>
        <a:lstStyle/>
        <a:p>
          <a:endParaRPr lang="en-US"/>
        </a:p>
      </dgm:t>
    </dgm:pt>
    <dgm:pt modelId="{3709C6DC-5A0D-4F1D-9338-ED0BE427B752}">
      <dgm:prSet phldrT="[Text]"/>
      <dgm:spPr>
        <a:solidFill>
          <a:schemeClr val="accent1">
            <a:alpha val="28000"/>
          </a:schemeClr>
        </a:solidFill>
      </dgm:spPr>
      <dgm:t>
        <a:bodyPr/>
        <a:lstStyle/>
        <a:p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tần</a:t>
          </a:r>
          <a:r>
            <a:rPr lang="en-US" dirty="0" smtClean="0"/>
            <a:t> </a:t>
          </a:r>
          <a:r>
            <a:rPr lang="en-US" dirty="0" err="1" smtClean="0"/>
            <a:t>số</a:t>
          </a:r>
          <a:endParaRPr lang="en-US" dirty="0"/>
        </a:p>
      </dgm:t>
    </dgm:pt>
    <dgm:pt modelId="{5C3C2436-7179-4127-8B11-F610D2BDD2BD}" type="parTrans" cxnId="{B241E0D8-3F7C-40A7-9480-0D5EFBC45AEF}">
      <dgm:prSet/>
      <dgm:spPr/>
      <dgm:t>
        <a:bodyPr/>
        <a:lstStyle/>
        <a:p>
          <a:endParaRPr lang="en-US"/>
        </a:p>
      </dgm:t>
    </dgm:pt>
    <dgm:pt modelId="{68E7E390-F678-4834-B172-F822F47A165B}" type="sibTrans" cxnId="{B241E0D8-3F7C-40A7-9480-0D5EFBC45AEF}">
      <dgm:prSet/>
      <dgm:spPr/>
      <dgm:t>
        <a:bodyPr/>
        <a:lstStyle/>
        <a:p>
          <a:endParaRPr lang="en-US"/>
        </a:p>
      </dgm:t>
    </dgm:pt>
    <dgm:pt modelId="{711E13EF-589D-4452-A7D3-F932734A8967}">
      <dgm:prSet phldrT="[Text]"/>
      <dgm:spPr/>
      <dgm:t>
        <a:bodyPr/>
        <a:lstStyle/>
        <a:p>
          <a:endParaRPr lang="en-US" dirty="0"/>
        </a:p>
      </dgm:t>
    </dgm:pt>
    <dgm:pt modelId="{A7732B5D-84C6-4D2B-A539-BE256279DFE3}" type="parTrans" cxnId="{831A3887-3B9D-4FDD-B1E6-667B566EB0E7}">
      <dgm:prSet/>
      <dgm:spPr/>
      <dgm:t>
        <a:bodyPr/>
        <a:lstStyle/>
        <a:p>
          <a:endParaRPr lang="en-US"/>
        </a:p>
      </dgm:t>
    </dgm:pt>
    <dgm:pt modelId="{734E297A-5CEC-47C2-BD32-5F1F45040271}" type="sibTrans" cxnId="{831A3887-3B9D-4FDD-B1E6-667B566EB0E7}">
      <dgm:prSet/>
      <dgm:spPr/>
      <dgm:t>
        <a:bodyPr/>
        <a:lstStyle/>
        <a:p>
          <a:endParaRPr lang="en-US"/>
        </a:p>
      </dgm:t>
    </dgm:pt>
    <dgm:pt modelId="{A802A44B-DC4E-4C96-8265-F6AA915C08BD}">
      <dgm:prSet phldrT="[Text]"/>
      <dgm:spPr>
        <a:solidFill>
          <a:srgbClr val="FFFF00">
            <a:alpha val="30000"/>
          </a:srgbClr>
        </a:solidFill>
      </dgm:spPr>
      <dgm:t>
        <a:bodyPr/>
        <a:lstStyle/>
        <a:p>
          <a:r>
            <a:rPr lang="en-US" dirty="0" err="1" smtClean="0"/>
            <a:t>Ẩn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bằng</a:t>
          </a:r>
          <a:r>
            <a:rPr lang="en-US" dirty="0" smtClean="0"/>
            <a:t> DFT</a:t>
          </a:r>
          <a:endParaRPr lang="en-US" dirty="0"/>
        </a:p>
      </dgm:t>
    </dgm:pt>
    <dgm:pt modelId="{88E87070-EE32-4F31-9554-71009B5290ED}" type="parTrans" cxnId="{12D14967-F8C4-4056-9D88-A615A55DEA95}">
      <dgm:prSet/>
      <dgm:spPr/>
      <dgm:t>
        <a:bodyPr/>
        <a:lstStyle/>
        <a:p>
          <a:endParaRPr lang="en-US"/>
        </a:p>
      </dgm:t>
    </dgm:pt>
    <dgm:pt modelId="{299F007F-E409-4C40-BE5D-19D4A1AAAA51}" type="sibTrans" cxnId="{12D14967-F8C4-4056-9D88-A615A55DEA95}">
      <dgm:prSet/>
      <dgm:spPr/>
      <dgm:t>
        <a:bodyPr/>
        <a:lstStyle/>
        <a:p>
          <a:endParaRPr lang="en-US"/>
        </a:p>
      </dgm:t>
    </dgm:pt>
    <dgm:pt modelId="{5865B357-B082-48A4-AD41-D21919BE0B0B}">
      <dgm:prSet phldrT="[Text]"/>
      <dgm:spPr/>
      <dgm:t>
        <a:bodyPr/>
        <a:lstStyle/>
        <a:p>
          <a:endParaRPr lang="en-US" dirty="0"/>
        </a:p>
      </dgm:t>
    </dgm:pt>
    <dgm:pt modelId="{EB8715C9-942B-46D6-B45D-1998E2BE9408}" type="parTrans" cxnId="{8F785363-2422-4F1E-ADA8-207BE63AB967}">
      <dgm:prSet/>
      <dgm:spPr/>
      <dgm:t>
        <a:bodyPr/>
        <a:lstStyle/>
        <a:p>
          <a:endParaRPr lang="en-US"/>
        </a:p>
      </dgm:t>
    </dgm:pt>
    <dgm:pt modelId="{8BD77EA4-BFF0-4B52-9699-B51AA30B841B}" type="sibTrans" cxnId="{8F785363-2422-4F1E-ADA8-207BE63AB967}">
      <dgm:prSet/>
      <dgm:spPr/>
      <dgm:t>
        <a:bodyPr/>
        <a:lstStyle/>
        <a:p>
          <a:endParaRPr lang="en-US"/>
        </a:p>
      </dgm:t>
    </dgm:pt>
    <dgm:pt modelId="{9E6B52AD-86A7-4A5A-A2C3-3808683D1317}" type="pres">
      <dgm:prSet presAssocID="{74871F0A-AC02-4AA9-8D33-048AC715AF1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1E1422-2C84-4ABD-B35D-EF087EF85E47}" type="pres">
      <dgm:prSet presAssocID="{998A7533-757F-43AE-B027-BBC0C870E9C6}" presName="composite" presStyleCnt="0"/>
      <dgm:spPr/>
      <dgm:t>
        <a:bodyPr/>
        <a:lstStyle/>
        <a:p>
          <a:endParaRPr lang="en-US"/>
        </a:p>
      </dgm:t>
    </dgm:pt>
    <dgm:pt modelId="{D9024BDD-48BC-4785-954D-CBEC0A0CD39A}" type="pres">
      <dgm:prSet presAssocID="{998A7533-757F-43AE-B027-BBC0C870E9C6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A16942-C1A6-421C-BF12-3CAE952EB197}" type="pres">
      <dgm:prSet presAssocID="{998A7533-757F-43AE-B027-BBC0C870E9C6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DE1BD-9E1F-4AC3-B062-DA600EC8191C}" type="pres">
      <dgm:prSet presAssocID="{D59AC35D-46FE-48A1-8E45-14B3A947E699}" presName="sp" presStyleCnt="0"/>
      <dgm:spPr/>
      <dgm:t>
        <a:bodyPr/>
        <a:lstStyle/>
        <a:p>
          <a:endParaRPr lang="en-US"/>
        </a:p>
      </dgm:t>
    </dgm:pt>
    <dgm:pt modelId="{497CFCB3-2C28-4DCA-A8E7-194483F7E08E}" type="pres">
      <dgm:prSet presAssocID="{F468CB90-9978-4790-930E-1BAC7630989F}" presName="composite" presStyleCnt="0"/>
      <dgm:spPr/>
      <dgm:t>
        <a:bodyPr/>
        <a:lstStyle/>
        <a:p>
          <a:endParaRPr lang="en-US"/>
        </a:p>
      </dgm:t>
    </dgm:pt>
    <dgm:pt modelId="{B99AA4B2-72AC-4A29-925C-66F56A69D7E1}" type="pres">
      <dgm:prSet presAssocID="{F468CB90-9978-4790-930E-1BAC7630989F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5176B-FA8E-4028-A80B-F278E306F365}" type="pres">
      <dgm:prSet presAssocID="{F468CB90-9978-4790-930E-1BAC7630989F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D5227-ECA7-4033-AA47-0934D80A8578}" type="pres">
      <dgm:prSet presAssocID="{467413DB-F284-4F55-8C73-FC640919DE0F}" presName="sp" presStyleCnt="0"/>
      <dgm:spPr/>
      <dgm:t>
        <a:bodyPr/>
        <a:lstStyle/>
        <a:p>
          <a:endParaRPr lang="en-US"/>
        </a:p>
      </dgm:t>
    </dgm:pt>
    <dgm:pt modelId="{2DA2E687-55B3-4FCC-AD60-35850A0D624D}" type="pres">
      <dgm:prSet presAssocID="{CDA39AD2-08C6-4CF6-8ABE-89C583E6A79B}" presName="composite" presStyleCnt="0"/>
      <dgm:spPr/>
      <dgm:t>
        <a:bodyPr/>
        <a:lstStyle/>
        <a:p>
          <a:endParaRPr lang="en-US"/>
        </a:p>
      </dgm:t>
    </dgm:pt>
    <dgm:pt modelId="{8ED18E96-4EF3-4842-9884-F7E5313F4CA7}" type="pres">
      <dgm:prSet presAssocID="{CDA39AD2-08C6-4CF6-8ABE-89C583E6A79B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939B67-F41A-42DA-A363-F81D0D817E58}" type="pres">
      <dgm:prSet presAssocID="{CDA39AD2-08C6-4CF6-8ABE-89C583E6A79B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096F9C-10C4-43E7-81C9-70B9B2714E14}" type="pres">
      <dgm:prSet presAssocID="{64599BCC-9CC0-4F91-90DE-ABAF14A962DA}" presName="sp" presStyleCnt="0"/>
      <dgm:spPr/>
      <dgm:t>
        <a:bodyPr/>
        <a:lstStyle/>
        <a:p>
          <a:endParaRPr lang="en-US"/>
        </a:p>
      </dgm:t>
    </dgm:pt>
    <dgm:pt modelId="{7E4C698D-8A2C-46B8-99D4-9AADF649E34D}" type="pres">
      <dgm:prSet presAssocID="{711E13EF-589D-4452-A7D3-F932734A8967}" presName="composite" presStyleCnt="0"/>
      <dgm:spPr/>
      <dgm:t>
        <a:bodyPr/>
        <a:lstStyle/>
        <a:p>
          <a:endParaRPr lang="en-US"/>
        </a:p>
      </dgm:t>
    </dgm:pt>
    <dgm:pt modelId="{497A55DD-2DEF-4420-B3D9-81AF2BD1629F}" type="pres">
      <dgm:prSet presAssocID="{711E13EF-589D-4452-A7D3-F932734A8967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3CB9E-2DFC-4A7C-ABDA-26A3DC628B0D}" type="pres">
      <dgm:prSet presAssocID="{711E13EF-589D-4452-A7D3-F932734A8967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51366-556A-40AF-B876-D107041A94C7}" type="pres">
      <dgm:prSet presAssocID="{734E297A-5CEC-47C2-BD32-5F1F45040271}" presName="sp" presStyleCnt="0"/>
      <dgm:spPr/>
      <dgm:t>
        <a:bodyPr/>
        <a:lstStyle/>
        <a:p>
          <a:endParaRPr lang="en-US"/>
        </a:p>
      </dgm:t>
    </dgm:pt>
    <dgm:pt modelId="{0630EDFC-C2CA-4275-9131-5951C4C3CE53}" type="pres">
      <dgm:prSet presAssocID="{7F6C1C4A-8355-4666-BF4B-5CBF34C5B60E}" presName="composite" presStyleCnt="0"/>
      <dgm:spPr/>
      <dgm:t>
        <a:bodyPr/>
        <a:lstStyle/>
        <a:p>
          <a:endParaRPr lang="en-US"/>
        </a:p>
      </dgm:t>
    </dgm:pt>
    <dgm:pt modelId="{C9AC66BC-B98E-4D63-B072-75AE6AC66C1B}" type="pres">
      <dgm:prSet presAssocID="{7F6C1C4A-8355-4666-BF4B-5CBF34C5B60E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99828-81FB-4F47-8A1A-5C76B27D53B4}" type="pres">
      <dgm:prSet presAssocID="{7F6C1C4A-8355-4666-BF4B-5CBF34C5B60E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6C479C-1138-46D1-9239-DB329ECA0457}" type="pres">
      <dgm:prSet presAssocID="{E423C7EC-518E-4495-8161-1029DB137750}" presName="sp" presStyleCnt="0"/>
      <dgm:spPr/>
      <dgm:t>
        <a:bodyPr/>
        <a:lstStyle/>
        <a:p>
          <a:endParaRPr lang="en-US"/>
        </a:p>
      </dgm:t>
    </dgm:pt>
    <dgm:pt modelId="{FA84CF00-83B7-49BA-AEBF-FECE9D6CE9B3}" type="pres">
      <dgm:prSet presAssocID="{5865B357-B082-48A4-AD41-D21919BE0B0B}" presName="composite" presStyleCnt="0"/>
      <dgm:spPr/>
      <dgm:t>
        <a:bodyPr/>
        <a:lstStyle/>
        <a:p>
          <a:endParaRPr lang="en-US"/>
        </a:p>
      </dgm:t>
    </dgm:pt>
    <dgm:pt modelId="{9F3AA8AF-716E-4EF6-BFAA-94BF14D8C0A7}" type="pres">
      <dgm:prSet presAssocID="{5865B357-B082-48A4-AD41-D21919BE0B0B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48B29-8EB6-4732-B371-7E861EC5860E}" type="pres">
      <dgm:prSet presAssocID="{5865B357-B082-48A4-AD41-D21919BE0B0B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B1544B-41FE-4C36-85C8-0C19E8C3C010}" srcId="{CDA39AD2-08C6-4CF6-8ABE-89C583E6A79B}" destId="{30E0A173-9C48-4A1E-9783-B44ED03F2694}" srcOrd="0" destOrd="0" parTransId="{E001E10A-6087-4E6B-9429-363AE348D1B9}" sibTransId="{15FA51DB-901A-4892-8CBD-703515C22239}"/>
    <dgm:cxn modelId="{BDF04E54-7529-4B78-A21E-E0A84F4E2474}" type="presOf" srcId="{30E0A173-9C48-4A1E-9783-B44ED03F2694}" destId="{FA939B67-F41A-42DA-A363-F81D0D817E58}" srcOrd="0" destOrd="0" presId="urn:microsoft.com/office/officeart/2005/8/layout/chevron2"/>
    <dgm:cxn modelId="{EC1736E4-EF42-4FB2-8D4B-30C40DFE0134}" srcId="{998A7533-757F-43AE-B027-BBC0C870E9C6}" destId="{515A824E-2AC0-4027-B115-861726A6E336}" srcOrd="0" destOrd="0" parTransId="{696CD88A-6816-4D44-99ED-CC01DEC0C629}" sibTransId="{610DD929-610F-4E23-9B65-CC75679716C5}"/>
    <dgm:cxn modelId="{12D14967-F8C4-4056-9D88-A615A55DEA95}" srcId="{5865B357-B082-48A4-AD41-D21919BE0B0B}" destId="{A802A44B-DC4E-4C96-8265-F6AA915C08BD}" srcOrd="0" destOrd="0" parTransId="{88E87070-EE32-4F31-9554-71009B5290ED}" sibTransId="{299F007F-E409-4C40-BE5D-19D4A1AAAA51}"/>
    <dgm:cxn modelId="{F5D86CE1-28E6-453B-9D1A-00FB5E2E38CA}" srcId="{74871F0A-AC02-4AA9-8D33-048AC715AF1A}" destId="{CDA39AD2-08C6-4CF6-8ABE-89C583E6A79B}" srcOrd="2" destOrd="0" parTransId="{819D4BC5-2343-4D93-8183-E632371C1AF8}" sibTransId="{64599BCC-9CC0-4F91-90DE-ABAF14A962DA}"/>
    <dgm:cxn modelId="{8F785363-2422-4F1E-ADA8-207BE63AB967}" srcId="{74871F0A-AC02-4AA9-8D33-048AC715AF1A}" destId="{5865B357-B082-48A4-AD41-D21919BE0B0B}" srcOrd="5" destOrd="0" parTransId="{EB8715C9-942B-46D6-B45D-1998E2BE9408}" sibTransId="{8BD77EA4-BFF0-4B52-9699-B51AA30B841B}"/>
    <dgm:cxn modelId="{65D92FBB-4DC2-457F-9159-940FE2E87CA5}" type="presOf" srcId="{998A7533-757F-43AE-B027-BBC0C870E9C6}" destId="{D9024BDD-48BC-4785-954D-CBEC0A0CD39A}" srcOrd="0" destOrd="0" presId="urn:microsoft.com/office/officeart/2005/8/layout/chevron2"/>
    <dgm:cxn modelId="{831A3887-3B9D-4FDD-B1E6-667B566EB0E7}" srcId="{74871F0A-AC02-4AA9-8D33-048AC715AF1A}" destId="{711E13EF-589D-4452-A7D3-F932734A8967}" srcOrd="3" destOrd="0" parTransId="{A7732B5D-84C6-4D2B-A539-BE256279DFE3}" sibTransId="{734E297A-5CEC-47C2-BD32-5F1F45040271}"/>
    <dgm:cxn modelId="{49FD510E-9DBB-4CCD-89C8-A5F1234980A0}" type="presOf" srcId="{CDA39AD2-08C6-4CF6-8ABE-89C583E6A79B}" destId="{8ED18E96-4EF3-4842-9884-F7E5313F4CA7}" srcOrd="0" destOrd="0" presId="urn:microsoft.com/office/officeart/2005/8/layout/chevron2"/>
    <dgm:cxn modelId="{E80D172A-B110-4162-A379-7133ED224977}" type="presOf" srcId="{711E13EF-589D-4452-A7D3-F932734A8967}" destId="{497A55DD-2DEF-4420-B3D9-81AF2BD1629F}" srcOrd="0" destOrd="0" presId="urn:microsoft.com/office/officeart/2005/8/layout/chevron2"/>
    <dgm:cxn modelId="{C1EE9054-90C1-4273-8A98-CFFF5D61372F}" srcId="{74871F0A-AC02-4AA9-8D33-048AC715AF1A}" destId="{7F6C1C4A-8355-4666-BF4B-5CBF34C5B60E}" srcOrd="4" destOrd="0" parTransId="{17993D27-B612-4E42-8C24-FE1DC9E6B8D3}" sibTransId="{E423C7EC-518E-4495-8161-1029DB137750}"/>
    <dgm:cxn modelId="{2029564B-DD89-4306-8EEE-6F967CF22183}" srcId="{74871F0A-AC02-4AA9-8D33-048AC715AF1A}" destId="{F468CB90-9978-4790-930E-1BAC7630989F}" srcOrd="1" destOrd="0" parTransId="{AB6EFFD6-AEAC-4387-A270-7B6D2D481918}" sibTransId="{467413DB-F284-4F55-8C73-FC640919DE0F}"/>
    <dgm:cxn modelId="{8093DDED-7D2A-4797-93AD-6907425DE3E0}" type="presOf" srcId="{4CD75837-6975-4BE2-8954-CDFB0D1F806B}" destId="{07D99828-81FB-4F47-8A1A-5C76B27D53B4}" srcOrd="0" destOrd="0" presId="urn:microsoft.com/office/officeart/2005/8/layout/chevron2"/>
    <dgm:cxn modelId="{AF394B6B-2F1C-40C6-92AB-DF1B6454D4E9}" type="presOf" srcId="{515A824E-2AC0-4027-B115-861726A6E336}" destId="{16A16942-C1A6-421C-BF12-3CAE952EB197}" srcOrd="0" destOrd="0" presId="urn:microsoft.com/office/officeart/2005/8/layout/chevron2"/>
    <dgm:cxn modelId="{E3F2FBBB-D2D6-4C85-817D-F2295DD6C64A}" type="presOf" srcId="{67271CE1-DFA6-4360-A2FD-655F96ACE57D}" destId="{A315176B-FA8E-4028-A80B-F278E306F365}" srcOrd="0" destOrd="0" presId="urn:microsoft.com/office/officeart/2005/8/layout/chevron2"/>
    <dgm:cxn modelId="{E298D532-32CF-4D4B-80F1-A348DF92F1F3}" type="presOf" srcId="{7F6C1C4A-8355-4666-BF4B-5CBF34C5B60E}" destId="{C9AC66BC-B98E-4D63-B072-75AE6AC66C1B}" srcOrd="0" destOrd="0" presId="urn:microsoft.com/office/officeart/2005/8/layout/chevron2"/>
    <dgm:cxn modelId="{13AEDD31-C2A5-49D1-9840-16DB9B1A052B}" type="presOf" srcId="{F468CB90-9978-4790-930E-1BAC7630989F}" destId="{B99AA4B2-72AC-4A29-925C-66F56A69D7E1}" srcOrd="0" destOrd="0" presId="urn:microsoft.com/office/officeart/2005/8/layout/chevron2"/>
    <dgm:cxn modelId="{6F8D126B-2461-4EE9-BD0A-865A9FD72DAD}" type="presOf" srcId="{3709C6DC-5A0D-4F1D-9338-ED0BE427B752}" destId="{BF93CB9E-2DFC-4A7C-ABDA-26A3DC628B0D}" srcOrd="0" destOrd="0" presId="urn:microsoft.com/office/officeart/2005/8/layout/chevron2"/>
    <dgm:cxn modelId="{4FF1EB14-D03D-4FD8-BC66-62D8B17B0EA4}" type="presOf" srcId="{5865B357-B082-48A4-AD41-D21919BE0B0B}" destId="{9F3AA8AF-716E-4EF6-BFAA-94BF14D8C0A7}" srcOrd="0" destOrd="0" presId="urn:microsoft.com/office/officeart/2005/8/layout/chevron2"/>
    <dgm:cxn modelId="{F3972464-2FF1-422F-894F-80478CA86182}" srcId="{74871F0A-AC02-4AA9-8D33-048AC715AF1A}" destId="{998A7533-757F-43AE-B027-BBC0C870E9C6}" srcOrd="0" destOrd="0" parTransId="{1ECDD558-A943-4009-B4EA-CEA778C97304}" sibTransId="{D59AC35D-46FE-48A1-8E45-14B3A947E699}"/>
    <dgm:cxn modelId="{B241E0D8-3F7C-40A7-9480-0D5EFBC45AEF}" srcId="{711E13EF-589D-4452-A7D3-F932734A8967}" destId="{3709C6DC-5A0D-4F1D-9338-ED0BE427B752}" srcOrd="0" destOrd="0" parTransId="{5C3C2436-7179-4127-8B11-F610D2BDD2BD}" sibTransId="{68E7E390-F678-4834-B172-F822F47A165B}"/>
    <dgm:cxn modelId="{E4C09854-6AD6-455A-864E-906A7502565E}" srcId="{F468CB90-9978-4790-930E-1BAC7630989F}" destId="{67271CE1-DFA6-4360-A2FD-655F96ACE57D}" srcOrd="0" destOrd="0" parTransId="{B5CF14A7-5F23-4DF0-BC49-FFB7B16101CC}" sibTransId="{F510FAF7-9B13-4072-9025-8F410B82D7A8}"/>
    <dgm:cxn modelId="{5E71F8EA-C71C-4448-A7B6-1F097ED10B13}" type="presOf" srcId="{74871F0A-AC02-4AA9-8D33-048AC715AF1A}" destId="{9E6B52AD-86A7-4A5A-A2C3-3808683D1317}" srcOrd="0" destOrd="0" presId="urn:microsoft.com/office/officeart/2005/8/layout/chevron2"/>
    <dgm:cxn modelId="{1E2F70CF-66D2-4D0E-B2ED-4632DEB7C56B}" srcId="{7F6C1C4A-8355-4666-BF4B-5CBF34C5B60E}" destId="{4CD75837-6975-4BE2-8954-CDFB0D1F806B}" srcOrd="0" destOrd="0" parTransId="{9252FB95-ECA4-40F5-A551-3993D9A5B32A}" sibTransId="{FAA8F76F-0538-4704-9444-5F07F5F0FF1E}"/>
    <dgm:cxn modelId="{53A91B6A-C6A1-4E9F-A1DC-6502E61F7D5A}" type="presOf" srcId="{A802A44B-DC4E-4C96-8265-F6AA915C08BD}" destId="{E3B48B29-8EB6-4732-B371-7E861EC5860E}" srcOrd="0" destOrd="0" presId="urn:microsoft.com/office/officeart/2005/8/layout/chevron2"/>
    <dgm:cxn modelId="{81415BBC-8E43-4510-AC22-340507E4233D}" type="presParOf" srcId="{9E6B52AD-86A7-4A5A-A2C3-3808683D1317}" destId="{211E1422-2C84-4ABD-B35D-EF087EF85E47}" srcOrd="0" destOrd="0" presId="urn:microsoft.com/office/officeart/2005/8/layout/chevron2"/>
    <dgm:cxn modelId="{35DF1DA9-D4E1-40AB-BBC6-2A582BBC787A}" type="presParOf" srcId="{211E1422-2C84-4ABD-B35D-EF087EF85E47}" destId="{D9024BDD-48BC-4785-954D-CBEC0A0CD39A}" srcOrd="0" destOrd="0" presId="urn:microsoft.com/office/officeart/2005/8/layout/chevron2"/>
    <dgm:cxn modelId="{E9F9C731-9BCF-463F-8892-89F784C2A57E}" type="presParOf" srcId="{211E1422-2C84-4ABD-B35D-EF087EF85E47}" destId="{16A16942-C1A6-421C-BF12-3CAE952EB197}" srcOrd="1" destOrd="0" presId="urn:microsoft.com/office/officeart/2005/8/layout/chevron2"/>
    <dgm:cxn modelId="{1F884164-2DF5-4F91-924D-C27E83A8C4A2}" type="presParOf" srcId="{9E6B52AD-86A7-4A5A-A2C3-3808683D1317}" destId="{7D3DE1BD-9E1F-4AC3-B062-DA600EC8191C}" srcOrd="1" destOrd="0" presId="urn:microsoft.com/office/officeart/2005/8/layout/chevron2"/>
    <dgm:cxn modelId="{CC5940CF-8A0D-41B3-818F-4D9C318CE0FB}" type="presParOf" srcId="{9E6B52AD-86A7-4A5A-A2C3-3808683D1317}" destId="{497CFCB3-2C28-4DCA-A8E7-194483F7E08E}" srcOrd="2" destOrd="0" presId="urn:microsoft.com/office/officeart/2005/8/layout/chevron2"/>
    <dgm:cxn modelId="{419F5A7D-B5F0-4117-9846-7EFB94382E70}" type="presParOf" srcId="{497CFCB3-2C28-4DCA-A8E7-194483F7E08E}" destId="{B99AA4B2-72AC-4A29-925C-66F56A69D7E1}" srcOrd="0" destOrd="0" presId="urn:microsoft.com/office/officeart/2005/8/layout/chevron2"/>
    <dgm:cxn modelId="{11421DB0-09E2-474E-8CDD-286D0E583CDE}" type="presParOf" srcId="{497CFCB3-2C28-4DCA-A8E7-194483F7E08E}" destId="{A315176B-FA8E-4028-A80B-F278E306F365}" srcOrd="1" destOrd="0" presId="urn:microsoft.com/office/officeart/2005/8/layout/chevron2"/>
    <dgm:cxn modelId="{3376499A-71D5-4FB2-899C-2C4A10F41E3D}" type="presParOf" srcId="{9E6B52AD-86A7-4A5A-A2C3-3808683D1317}" destId="{4E8D5227-ECA7-4033-AA47-0934D80A8578}" srcOrd="3" destOrd="0" presId="urn:microsoft.com/office/officeart/2005/8/layout/chevron2"/>
    <dgm:cxn modelId="{2F03DC71-5AAE-4219-BF5F-D002F13FC64B}" type="presParOf" srcId="{9E6B52AD-86A7-4A5A-A2C3-3808683D1317}" destId="{2DA2E687-55B3-4FCC-AD60-35850A0D624D}" srcOrd="4" destOrd="0" presId="urn:microsoft.com/office/officeart/2005/8/layout/chevron2"/>
    <dgm:cxn modelId="{949D0F25-5655-41CB-9943-7130CE76AAA7}" type="presParOf" srcId="{2DA2E687-55B3-4FCC-AD60-35850A0D624D}" destId="{8ED18E96-4EF3-4842-9884-F7E5313F4CA7}" srcOrd="0" destOrd="0" presId="urn:microsoft.com/office/officeart/2005/8/layout/chevron2"/>
    <dgm:cxn modelId="{A1023B84-225F-427C-B81C-20AF599C02CD}" type="presParOf" srcId="{2DA2E687-55B3-4FCC-AD60-35850A0D624D}" destId="{FA939B67-F41A-42DA-A363-F81D0D817E58}" srcOrd="1" destOrd="0" presId="urn:microsoft.com/office/officeart/2005/8/layout/chevron2"/>
    <dgm:cxn modelId="{FEE46C0B-1316-4DDF-9C19-9F63AE4FFB78}" type="presParOf" srcId="{9E6B52AD-86A7-4A5A-A2C3-3808683D1317}" destId="{07096F9C-10C4-43E7-81C9-70B9B2714E14}" srcOrd="5" destOrd="0" presId="urn:microsoft.com/office/officeart/2005/8/layout/chevron2"/>
    <dgm:cxn modelId="{4AE785A9-2116-478C-9168-979928B51DDB}" type="presParOf" srcId="{9E6B52AD-86A7-4A5A-A2C3-3808683D1317}" destId="{7E4C698D-8A2C-46B8-99D4-9AADF649E34D}" srcOrd="6" destOrd="0" presId="urn:microsoft.com/office/officeart/2005/8/layout/chevron2"/>
    <dgm:cxn modelId="{744A7715-D12A-4E13-B5FC-20CB5F342ECD}" type="presParOf" srcId="{7E4C698D-8A2C-46B8-99D4-9AADF649E34D}" destId="{497A55DD-2DEF-4420-B3D9-81AF2BD1629F}" srcOrd="0" destOrd="0" presId="urn:microsoft.com/office/officeart/2005/8/layout/chevron2"/>
    <dgm:cxn modelId="{4E59DD60-BA88-4EBE-AEFD-2BC4B7F3B2C1}" type="presParOf" srcId="{7E4C698D-8A2C-46B8-99D4-9AADF649E34D}" destId="{BF93CB9E-2DFC-4A7C-ABDA-26A3DC628B0D}" srcOrd="1" destOrd="0" presId="urn:microsoft.com/office/officeart/2005/8/layout/chevron2"/>
    <dgm:cxn modelId="{5ACA993C-6CCB-4F5D-BC79-1C148F7E15AB}" type="presParOf" srcId="{9E6B52AD-86A7-4A5A-A2C3-3808683D1317}" destId="{25E51366-556A-40AF-B876-D107041A94C7}" srcOrd="7" destOrd="0" presId="urn:microsoft.com/office/officeart/2005/8/layout/chevron2"/>
    <dgm:cxn modelId="{BB4DE0A7-F2A8-4046-9F82-EAEFD7BAC7B4}" type="presParOf" srcId="{9E6B52AD-86A7-4A5A-A2C3-3808683D1317}" destId="{0630EDFC-C2CA-4275-9131-5951C4C3CE53}" srcOrd="8" destOrd="0" presId="urn:microsoft.com/office/officeart/2005/8/layout/chevron2"/>
    <dgm:cxn modelId="{BE4B8625-F8CD-4CC0-B813-AFD46C7CD88E}" type="presParOf" srcId="{0630EDFC-C2CA-4275-9131-5951C4C3CE53}" destId="{C9AC66BC-B98E-4D63-B072-75AE6AC66C1B}" srcOrd="0" destOrd="0" presId="urn:microsoft.com/office/officeart/2005/8/layout/chevron2"/>
    <dgm:cxn modelId="{784E8689-D109-47F0-B973-45587FFE56A6}" type="presParOf" srcId="{0630EDFC-C2CA-4275-9131-5951C4C3CE53}" destId="{07D99828-81FB-4F47-8A1A-5C76B27D53B4}" srcOrd="1" destOrd="0" presId="urn:microsoft.com/office/officeart/2005/8/layout/chevron2"/>
    <dgm:cxn modelId="{182183C0-BAAE-42F1-BD99-5909FDB63ED0}" type="presParOf" srcId="{9E6B52AD-86A7-4A5A-A2C3-3808683D1317}" destId="{EB6C479C-1138-46D1-9239-DB329ECA0457}" srcOrd="9" destOrd="0" presId="urn:microsoft.com/office/officeart/2005/8/layout/chevron2"/>
    <dgm:cxn modelId="{12C902E9-40EB-4A7D-8F9D-9943A9FC5C44}" type="presParOf" srcId="{9E6B52AD-86A7-4A5A-A2C3-3808683D1317}" destId="{FA84CF00-83B7-49BA-AEBF-FECE9D6CE9B3}" srcOrd="10" destOrd="0" presId="urn:microsoft.com/office/officeart/2005/8/layout/chevron2"/>
    <dgm:cxn modelId="{B2BF421E-B752-4A7B-9576-C0578CBDCC28}" type="presParOf" srcId="{FA84CF00-83B7-49BA-AEBF-FECE9D6CE9B3}" destId="{9F3AA8AF-716E-4EF6-BFAA-94BF14D8C0A7}" srcOrd="0" destOrd="0" presId="urn:microsoft.com/office/officeart/2005/8/layout/chevron2"/>
    <dgm:cxn modelId="{0E87EB23-CA1C-43B0-BE02-93B190E7E2B2}" type="presParOf" srcId="{FA84CF00-83B7-49BA-AEBF-FECE9D6CE9B3}" destId="{E3B48B29-8EB6-4732-B371-7E861EC5860E}" srcOrd="1" destOrd="0" presId="urn:microsoft.com/office/officeart/2005/8/layout/chevron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1F56E-8A0B-4477-A02C-10EB11879681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6D49F-AE41-40F4-AAE5-855712C3B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641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76400"/>
            <a:ext cx="91440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88" y="3810000"/>
            <a:ext cx="9104312" cy="4572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b="1"/>
            </a:lvl1pPr>
          </a:lstStyle>
          <a:p>
            <a:fld id="{251AAD4A-B145-44B6-9BB3-AC9F055261C6}" type="datetime1">
              <a:rPr lang="en-US" smtClean="0"/>
              <a:pPr/>
              <a:t>3/23/2011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b="1"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C:\Users\Chi Nhan\Documents\Downloads\logo-khtn 2009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977" y="74976"/>
            <a:ext cx="1398375" cy="10985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igital_man_goodhope.gi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04800" y="762000"/>
            <a:ext cx="1381125" cy="24098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31A600-9070-4E9E-865C-1A274B02B610}" type="datetime1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76200"/>
            <a:ext cx="22860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76200"/>
            <a:ext cx="67056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5BA668-D98D-41AC-A85F-438FCE1484C9}" type="datetime1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FFC000">
              <a:alpha val="36000"/>
            </a:srgb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334000"/>
          </a:xfrm>
          <a:solidFill>
            <a:srgbClr val="FFFF00">
              <a:alpha val="8000"/>
            </a:srgbClr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13EE21-0C48-4609-AAE4-AD74DD06381D}" type="datetime1">
              <a:rPr lang="en-US" smtClean="0"/>
              <a:pPr/>
              <a:t>3/23/2011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digital_man_goodhop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H="1">
            <a:off x="123372" y="38100"/>
            <a:ext cx="609600" cy="11049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E422AE-9F9A-405F-A1D9-0F6E581CBEC2}" type="datetime1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6200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A3B13E-3DCA-4185-82DB-032FB3F4C8E8}" type="datetime1">
              <a:rPr lang="en-US" smtClean="0"/>
              <a:pPr/>
              <a:t>3/23/2011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1ACCD3-A2E6-45A8-BABF-2DC8E2644210}" type="datetime1">
              <a:rPr lang="en-US" smtClean="0"/>
              <a:pPr/>
              <a:t>3/23/2011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0FC454-785D-494D-AA39-AE6CE4C48506}" type="datetime1">
              <a:rPr lang="en-US" smtClean="0"/>
              <a:pPr/>
              <a:t>3/23/2011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4C2E2E-347F-4846-9B56-DC7DC821C251}" type="datetime1">
              <a:rPr lang="en-US" smtClean="0"/>
              <a:pPr/>
              <a:t>3/23/2011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8BCF10-3C4D-4026-BEDA-62FDF461E6A3}" type="datetime1">
              <a:rPr lang="en-US" smtClean="0"/>
              <a:pPr/>
              <a:t>3/23/2011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339DC9-14ED-4A53-A8E4-7D57CA4F24B7}" type="datetime1">
              <a:rPr lang="en-US" smtClean="0"/>
              <a:pPr/>
              <a:t>3/23/2011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0"/>
            <a:ext cx="9144000" cy="498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00" b="1"/>
            </a:lvl1pPr>
          </a:lstStyle>
          <a:p>
            <a:fld id="{2F22294D-6F48-4BF5-8C88-83F995CA6CF1}" type="datetime1">
              <a:rPr lang="en-US" smtClean="0"/>
              <a:pPr/>
              <a:t>3/23/2011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 b="1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 b="1"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Chi Nhan\Documents\Downloads\logo-khtn 2009.jpg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977" y="74976"/>
            <a:ext cx="1398375" cy="10985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 thruBlk="1"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8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Phép</a:t>
            </a:r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 </a:t>
            </a:r>
            <a:r>
              <a:rPr lang="en-US" sz="5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biến</a:t>
            </a:r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 </a:t>
            </a:r>
            <a:r>
              <a:rPr lang="en-US" sz="5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đổi</a:t>
            </a:r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 </a:t>
            </a:r>
            <a:r>
              <a:rPr lang="en-US" sz="5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Fourrier</a:t>
            </a:r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 </a:t>
            </a:r>
            <a:r>
              <a:rPr lang="en-US" sz="5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trên</a:t>
            </a:r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 </a:t>
            </a:r>
            <a:r>
              <a:rPr lang="en-US" sz="5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tín</a:t>
            </a:r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 </a:t>
            </a:r>
            <a:r>
              <a:rPr lang="en-US" sz="5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hiệu</a:t>
            </a:r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 </a:t>
            </a:r>
            <a:r>
              <a:rPr lang="en-US" sz="5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số</a:t>
            </a:r>
            <a:endParaRPr lang="en-US" sz="5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" y="3200400"/>
            <a:ext cx="5141912" cy="1371600"/>
          </a:xfrm>
        </p:spPr>
        <p:txBody>
          <a:bodyPr/>
          <a:lstStyle/>
          <a:p>
            <a:r>
              <a:rPr lang="en-US" sz="1800" dirty="0" err="1" smtClean="0">
                <a:solidFill>
                  <a:srgbClr val="0070C0"/>
                </a:solidFill>
              </a:rPr>
              <a:t>Nguyễn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Xuân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Huy</a:t>
            </a:r>
            <a:r>
              <a:rPr lang="en-US" sz="1800" dirty="0" smtClean="0">
                <a:solidFill>
                  <a:srgbClr val="0070C0"/>
                </a:solidFill>
              </a:rPr>
              <a:t> - 0712196</a:t>
            </a:r>
          </a:p>
          <a:p>
            <a:r>
              <a:rPr lang="vi-VN" sz="1800" dirty="0" smtClean="0">
                <a:solidFill>
                  <a:srgbClr val="0070C0"/>
                </a:solidFill>
              </a:rPr>
              <a:t>Trần Văn Tiến</a:t>
            </a:r>
            <a:r>
              <a:rPr lang="en-US" sz="1800" dirty="0" smtClean="0">
                <a:solidFill>
                  <a:srgbClr val="0070C0"/>
                </a:solidFill>
              </a:rPr>
              <a:t> 	 - </a:t>
            </a:r>
            <a:r>
              <a:rPr lang="vi-VN" sz="1800" dirty="0" smtClean="0">
                <a:solidFill>
                  <a:srgbClr val="0070C0"/>
                </a:solidFill>
              </a:rPr>
              <a:t>0712446</a:t>
            </a:r>
            <a:endParaRPr lang="en-US" sz="1800" dirty="0" smtClean="0">
              <a:solidFill>
                <a:srgbClr val="0070C0"/>
              </a:solidFill>
            </a:endParaRPr>
          </a:p>
          <a:p>
            <a:r>
              <a:rPr lang="en-US" sz="1800" dirty="0" err="1" smtClean="0">
                <a:solidFill>
                  <a:srgbClr val="0070C0"/>
                </a:solidFill>
              </a:rPr>
              <a:t>Diệp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Thế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Nghĩa</a:t>
            </a:r>
            <a:r>
              <a:rPr lang="en-US" sz="1800" dirty="0" smtClean="0">
                <a:solidFill>
                  <a:srgbClr val="0070C0"/>
                </a:solidFill>
              </a:rPr>
              <a:t> 	 - 0712301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A6B7E0B-F4FA-42DA-AC60-36567C066CC1}" type="datetime1">
              <a:rPr lang="en-US" smtClean="0"/>
              <a:pPr/>
              <a:t>3/23/2011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828800" y="3124200"/>
            <a:ext cx="48768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5138" algn="l"/>
                <a:tab pos="4340225" algn="l"/>
              </a:tabLst>
              <a:defRPr/>
            </a:pPr>
            <a:endParaRPr lang="en-US" sz="24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5138" algn="l"/>
                <a:tab pos="4340225" algn="l"/>
              </a:tabLst>
              <a:defRPr/>
            </a:pPr>
            <a:endParaRPr lang="en-US" sz="2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5138" algn="l"/>
                <a:tab pos="4340225" algn="l"/>
              </a:tabLst>
              <a:defRPr/>
            </a:pPr>
            <a:endParaRPr lang="en-US" sz="24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5138" algn="l"/>
                <a:tab pos="4340225" algn="l"/>
              </a:tabLst>
              <a:defRPr/>
            </a:pPr>
            <a:endParaRPr lang="en-US" sz="24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tabLst>
                <a:tab pos="465138" algn="l"/>
                <a:tab pos="4340225" algn="l"/>
              </a:tabLst>
              <a:defRPr/>
            </a:pPr>
            <a:endParaRPr lang="en-US" sz="2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tabLst>
                <a:tab pos="465138" algn="l"/>
                <a:tab pos="4340225" algn="l"/>
              </a:tabLst>
              <a:defRPr/>
            </a:pPr>
            <a:endParaRPr lang="en-US" sz="2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algn="ctr"/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Bộ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môn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Khoa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Học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Máy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Tính</a:t>
            </a:r>
            <a:endParaRPr lang="en-US" sz="2400" b="1" i="1" kern="0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Khoa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Công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Nghệ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Thông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Tin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5138" algn="l"/>
                <a:tab pos="4340225" algn="l"/>
              </a:tabLst>
              <a:defRPr/>
            </a:pPr>
            <a:endParaRPr kumimoji="0" lang="en-US" sz="2400" b="1" i="1" u="none" strike="noStrike" kern="0" cap="none" spc="50" normalizeH="0" baseline="0" noProof="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K:\Gia\ostrich_liam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8924" y="371475"/>
            <a:ext cx="2117905" cy="1001712"/>
          </a:xfrm>
          <a:prstGeom prst="rect">
            <a:avLst/>
          </a:prstGeom>
          <a:noFill/>
        </p:spPr>
      </p:pic>
      <p:pic>
        <p:nvPicPr>
          <p:cNvPr id="9" name="Picture 8" descr="digital_man_goodhop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5257800" y="-46038"/>
            <a:ext cx="609600" cy="14192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Tính</a:t>
            </a:r>
            <a:r>
              <a:rPr lang="en-US" b="1" dirty="0" smtClean="0">
                <a:solidFill>
                  <a:srgbClr val="0070C0"/>
                </a:solidFill>
              </a:rPr>
              <a:t> F(m)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762000" y="2362200"/>
          <a:ext cx="7518400" cy="612775"/>
        </p:xfrm>
        <a:graphic>
          <a:graphicData uri="http://schemas.openxmlformats.org/presentationml/2006/ole">
            <p:oleObj spid="_x0000_s60418" name="Kaava" r:id="rId3" imgW="3429000" imgH="279360" progId="Equation.3">
              <p:embed/>
            </p:oleObj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1676400" y="4724400"/>
          <a:ext cx="5287963" cy="1030288"/>
        </p:xfrm>
        <a:graphic>
          <a:graphicData uri="http://schemas.openxmlformats.org/presentationml/2006/ole">
            <p:oleObj spid="_x0000_s60419" name="Kaava" r:id="rId4" imgW="2412720" imgH="4698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4" descr="bar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133600"/>
            <a:ext cx="8407820" cy="32766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3" descr="bar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8212290" cy="32004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4" descr="bar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603351" cy="33528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2" descr="bar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8610302" cy="33528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DFT </a:t>
            </a:r>
            <a:r>
              <a:rPr lang="en-US" b="1" dirty="0" err="1" smtClean="0">
                <a:solidFill>
                  <a:srgbClr val="0070C0"/>
                </a:solidFill>
              </a:rPr>
              <a:t>thuận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304800" y="3124200"/>
          <a:ext cx="8489108" cy="1524000"/>
        </p:xfrm>
        <a:graphic>
          <a:graphicData uri="http://schemas.openxmlformats.org/presentationml/2006/ole">
            <p:oleObj spid="_x0000_s79874" name="Equation" r:id="rId3" imgW="2286000" imgH="4442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DFT </a:t>
            </a:r>
            <a:r>
              <a:rPr lang="en-US" b="1" dirty="0" err="1" smtClean="0">
                <a:solidFill>
                  <a:srgbClr val="0070C0"/>
                </a:solidFill>
              </a:rPr>
              <a:t>nghịch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304800" y="3124200"/>
          <a:ext cx="8458200" cy="1412875"/>
        </p:xfrm>
        <a:graphic>
          <a:graphicData uri="http://schemas.openxmlformats.org/presentationml/2006/ole">
            <p:oleObj spid="_x0000_s80898" name="Equation" r:id="rId3" imgW="2527200" imgH="4316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Dịch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chuyển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ảnh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Fourrier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4" descr="ft1d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19400"/>
            <a:ext cx="3429000" cy="2571750"/>
          </a:xfrm>
          <a:prstGeom prst="rect">
            <a:avLst/>
          </a:prstGeom>
          <a:noFill/>
        </p:spPr>
      </p:pic>
      <p:pic>
        <p:nvPicPr>
          <p:cNvPr id="7" name="Picture 5" descr="ft2d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819400"/>
            <a:ext cx="3429000" cy="2571750"/>
          </a:xfrm>
          <a:prstGeom prst="rect">
            <a:avLst/>
          </a:prstGeom>
          <a:noFill/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733800" y="4038600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57600" y="3505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Shift</a:t>
            </a: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Tính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chất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ảnh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Fourrier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 descr="PICDU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2400" y="4114800"/>
            <a:ext cx="1905000" cy="1905000"/>
          </a:xfrm>
          <a:prstGeom prst="rect">
            <a:avLst/>
          </a:prstGeom>
          <a:noFill/>
        </p:spPr>
      </p:pic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099590" y="5275263"/>
            <a:ext cx="518448" cy="223973"/>
          </a:xfrm>
          <a:prstGeom prst="rightArrow">
            <a:avLst>
              <a:gd name="adj1" fmla="val 50000"/>
              <a:gd name="adj2" fmla="val 622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2" descr="PICDU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828800"/>
            <a:ext cx="1905000" cy="1905000"/>
          </a:xfrm>
          <a:prstGeom prst="rect">
            <a:avLst/>
          </a:prstGeom>
          <a:noFill/>
        </p:spPr>
      </p:pic>
      <p:pic>
        <p:nvPicPr>
          <p:cNvPr id="9" name="Picture 3" descr="PICFF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828800"/>
            <a:ext cx="1905000" cy="1905000"/>
          </a:xfrm>
          <a:prstGeom prst="rect">
            <a:avLst/>
          </a:prstGeom>
          <a:noFill/>
        </p:spPr>
      </p:pic>
      <p:pic>
        <p:nvPicPr>
          <p:cNvPr id="10" name="Picture 4" descr="PICFF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8325" y="4127500"/>
            <a:ext cx="1905000" cy="1905000"/>
          </a:xfrm>
          <a:prstGeom prst="rect">
            <a:avLst/>
          </a:prstGeom>
          <a:noFill/>
        </p:spPr>
      </p:pic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077365" y="2995613"/>
            <a:ext cx="518448" cy="223973"/>
          </a:xfrm>
          <a:prstGeom prst="rightArrow">
            <a:avLst>
              <a:gd name="adj1" fmla="val 50000"/>
              <a:gd name="adj2" fmla="val 622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688130795"/>
              </p:ext>
            </p:extLst>
          </p:nvPr>
        </p:nvGraphicFramePr>
        <p:xfrm>
          <a:off x="228600" y="1371600"/>
          <a:ext cx="8610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6581987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Tính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chất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ảnh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Fourrier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/>
            <a:r>
              <a:rPr lang="en-US" b="1" dirty="0" smtClean="0"/>
              <a:t> </a:t>
            </a:r>
            <a:r>
              <a:rPr lang="en-US" b="1" dirty="0" err="1" smtClean="0"/>
              <a:t>Lọc</a:t>
            </a:r>
            <a:r>
              <a:rPr lang="en-US" b="1" dirty="0" smtClean="0"/>
              <a:t> </a:t>
            </a:r>
            <a:r>
              <a:rPr lang="en-US" b="1" dirty="0" err="1" smtClean="0"/>
              <a:t>tần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cao</a:t>
            </a:r>
            <a:r>
              <a:rPr lang="en-US" b="1" dirty="0" smtClean="0"/>
              <a:t> </a:t>
            </a: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6" name="Picture 2" descr="PICFFT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438400"/>
            <a:ext cx="2819400" cy="2819400"/>
          </a:xfrm>
          <a:prstGeom prst="rect">
            <a:avLst/>
          </a:prstGeom>
          <a:noFill/>
        </p:spPr>
      </p:pic>
      <p:pic>
        <p:nvPicPr>
          <p:cNvPr id="17" name="Picture 3" descr="PICL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438400"/>
            <a:ext cx="2819400" cy="2819400"/>
          </a:xfrm>
          <a:prstGeom prst="rect">
            <a:avLst/>
          </a:prstGeom>
          <a:noFill/>
        </p:spPr>
      </p:pic>
      <p:sp>
        <p:nvSpPr>
          <p:cNvPr id="18" name="AutoShape 9"/>
          <p:cNvSpPr>
            <a:spLocks noChangeArrowheads="1"/>
          </p:cNvSpPr>
          <p:nvPr/>
        </p:nvSpPr>
        <p:spPr bwMode="auto">
          <a:xfrm>
            <a:off x="4049419" y="3589338"/>
            <a:ext cx="808332" cy="331480"/>
          </a:xfrm>
          <a:prstGeom prst="rightArrow">
            <a:avLst>
              <a:gd name="adj1" fmla="val 50000"/>
              <a:gd name="adj2" fmla="val 622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4114800" y="3276600"/>
            <a:ext cx="74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0" dirty="0">
                <a:solidFill>
                  <a:srgbClr val="0000FF"/>
                </a:solidFill>
                <a:latin typeface="Arial" charset="0"/>
              </a:rPr>
              <a:t>IFT</a:t>
            </a: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Tính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chất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ảnh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Fourrier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b="1" dirty="0" smtClean="0"/>
              <a:t> </a:t>
            </a:r>
            <a:r>
              <a:rPr lang="en-US" b="1" dirty="0" err="1" smtClean="0"/>
              <a:t>Lọc</a:t>
            </a:r>
            <a:r>
              <a:rPr lang="en-US" b="1" dirty="0" smtClean="0"/>
              <a:t> </a:t>
            </a:r>
            <a:r>
              <a:rPr lang="en-US" b="1" dirty="0" err="1" smtClean="0"/>
              <a:t>tần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thấp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295400" y="2819400"/>
            <a:ext cx="6705600" cy="2895600"/>
            <a:chOff x="1008" y="2200"/>
            <a:chExt cx="3708" cy="1548"/>
          </a:xfrm>
        </p:grpSpPr>
        <p:pic>
          <p:nvPicPr>
            <p:cNvPr id="7" name="Picture 5" descr="PICFFTHI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8" y="2200"/>
              <a:ext cx="1548" cy="1548"/>
            </a:xfrm>
            <a:prstGeom prst="rect">
              <a:avLst/>
            </a:prstGeom>
            <a:noFill/>
          </p:spPr>
        </p:pic>
        <p:pic>
          <p:nvPicPr>
            <p:cNvPr id="8" name="Picture 6" descr="PICHI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68" y="2200"/>
              <a:ext cx="1548" cy="1548"/>
            </a:xfrm>
            <a:prstGeom prst="rect">
              <a:avLst/>
            </a:prstGeom>
            <a:noFill/>
          </p:spPr>
        </p:pic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654" y="2931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693" y="2770"/>
              <a:ext cx="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0" dirty="0">
                  <a:solidFill>
                    <a:srgbClr val="0000FF"/>
                  </a:solidFill>
                  <a:latin typeface="Arial" charset="0"/>
                </a:rPr>
                <a:t>IFT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Mô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hình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lọc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ảnh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bằng</a:t>
            </a:r>
            <a:r>
              <a:rPr lang="en-US" b="1" dirty="0" smtClean="0">
                <a:solidFill>
                  <a:srgbClr val="0070C0"/>
                </a:solidFill>
              </a:rPr>
              <a:t> DFT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Làm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trơn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ảnh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 b="16800"/>
          <a:stretch>
            <a:fillRect/>
          </a:stretch>
        </p:blipFill>
        <p:spPr bwMode="auto">
          <a:xfrm>
            <a:off x="685800" y="1828800"/>
            <a:ext cx="802713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Chi </a:t>
            </a:r>
            <a:r>
              <a:rPr lang="en-US" b="1" dirty="0" err="1" smtClean="0">
                <a:solidFill>
                  <a:srgbClr val="0070C0"/>
                </a:solidFill>
              </a:rPr>
              <a:t>tiết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hóa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143000" y="1676400"/>
          <a:ext cx="7384503" cy="4797424"/>
        </p:xfrm>
        <a:graphic>
          <a:graphicData uri="http://schemas.openxmlformats.org/presentationml/2006/ole">
            <p:oleObj spid="_x0000_s81922" name="CorelPhotoPaint.Image.11" r:id="rId3" imgW="4236549" imgH="2983619" progId="CorelPhotoPaint.Image.11">
              <p:embed/>
            </p:oleObj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 rot="16200000">
            <a:off x="-2551" y="2517151"/>
            <a:ext cx="174603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E" dirty="0" smtClean="0">
                <a:solidFill>
                  <a:srgbClr val="00B050"/>
                </a:solidFill>
              </a:rPr>
              <a:t>Original image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 rot="5400000">
            <a:off x="7673261" y="2577008"/>
            <a:ext cx="229514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E" dirty="0" err="1">
                <a:solidFill>
                  <a:srgbClr val="00B050"/>
                </a:solidFill>
              </a:rPr>
              <a:t>Highpass</a:t>
            </a:r>
            <a:r>
              <a:rPr lang="en-IE" dirty="0">
                <a:solidFill>
                  <a:srgbClr val="00B050"/>
                </a:solidFill>
              </a:rPr>
              <a:t> filtering result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 rot="16200000">
            <a:off x="-258952" y="4830952"/>
            <a:ext cx="1746034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E" dirty="0" smtClean="0">
                <a:solidFill>
                  <a:srgbClr val="00B050"/>
                </a:solidFill>
              </a:rPr>
              <a:t>High frequency emphasis result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 rot="5400000">
            <a:off x="7673262" y="5015407"/>
            <a:ext cx="2295144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E" dirty="0" smtClean="0">
                <a:solidFill>
                  <a:srgbClr val="00B050"/>
                </a:solidFill>
              </a:rPr>
              <a:t>After histogram equalisation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DFT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DFT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0"/>
            <a:ext cx="72390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DFT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Ưu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điểm</a:t>
            </a:r>
            <a:r>
              <a:rPr lang="en-US" b="1" dirty="0" smtClean="0">
                <a:solidFill>
                  <a:srgbClr val="0070C0"/>
                </a:solidFill>
              </a:rPr>
              <a:t> :</a:t>
            </a:r>
          </a:p>
          <a:p>
            <a:pPr lvl="1"/>
            <a:r>
              <a:rPr lang="en-US" dirty="0" smtClean="0"/>
              <a:t>Dung </a:t>
            </a:r>
            <a:r>
              <a:rPr lang="en-US" dirty="0" err="1" smtClean="0"/>
              <a:t>lượng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</a:p>
          <a:p>
            <a:pPr marL="342900" lvl="1" indent="-342900"/>
            <a:r>
              <a:rPr lang="en-US" sz="3200" b="1" dirty="0" err="1" smtClean="0">
                <a:solidFill>
                  <a:srgbClr val="0070C0"/>
                </a:solidFill>
                <a:ea typeface="+mn-ea"/>
                <a:cs typeface="+mn-cs"/>
              </a:rPr>
              <a:t>Khuyết</a:t>
            </a:r>
            <a:r>
              <a:rPr lang="en-US" sz="3200" b="1" dirty="0" smtClean="0">
                <a:solidFill>
                  <a:srgbClr val="0070C0"/>
                </a:solidFill>
                <a:ea typeface="+mn-ea"/>
                <a:cs typeface="+mn-cs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ea typeface="+mn-ea"/>
                <a:cs typeface="+mn-cs"/>
              </a:rPr>
              <a:t>điểm</a:t>
            </a:r>
            <a:endParaRPr lang="en-US" sz="3200" b="1" dirty="0" smtClean="0">
              <a:solidFill>
                <a:srgbClr val="0070C0"/>
              </a:solidFill>
              <a:ea typeface="+mn-ea"/>
              <a:cs typeface="+mn-cs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(0)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90800" y="5410200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Jean </a:t>
            </a:r>
            <a:r>
              <a:rPr lang="en-US" sz="2400" dirty="0" err="1" smtClean="0"/>
              <a:t>Baptiste</a:t>
            </a:r>
            <a:r>
              <a:rPr lang="en-US" sz="2400" dirty="0" smtClean="0"/>
              <a:t> Joseph Fourier (1768 –1830)</a:t>
            </a:r>
            <a:endParaRPr lang="en-US" sz="2400" dirty="0"/>
          </a:p>
        </p:txBody>
      </p:sp>
      <p:pic>
        <p:nvPicPr>
          <p:cNvPr id="54274" name="Picture 2" descr="D:\Downloaded\Fourier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371600"/>
            <a:ext cx="3322801" cy="379980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Đặt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vấn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đề</a:t>
            </a:r>
            <a:r>
              <a:rPr lang="en-US" b="1" dirty="0" smtClean="0">
                <a:solidFill>
                  <a:srgbClr val="0070C0"/>
                </a:solidFill>
              </a:rPr>
              <a:t> :</a:t>
            </a:r>
          </a:p>
          <a:p>
            <a:pPr lvl="1">
              <a:buNone/>
            </a:pPr>
            <a:r>
              <a:rPr lang="en-US" dirty="0" smtClean="0"/>
              <a:t>		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/>
              <a:t>(t) = ∑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err="1" smtClean="0"/>
              <a:t>i</a:t>
            </a:r>
            <a:r>
              <a:rPr lang="en-US" dirty="0" smtClean="0"/>
              <a:t> (t)  ???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5301" name="Picture 5" descr="D:\Downloaded\600px-Graph_of_example_function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590800"/>
            <a:ext cx="3467100" cy="34671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334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Giải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pháp</a:t>
            </a:r>
            <a:r>
              <a:rPr lang="en-US" b="1" dirty="0" smtClean="0">
                <a:solidFill>
                  <a:srgbClr val="0070C0"/>
                </a:solidFill>
              </a:rPr>
              <a:t> :</a:t>
            </a:r>
          </a:p>
          <a:p>
            <a:pPr marL="342900" lvl="1" indent="-342900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1027" descr="Fourier sq wave"/>
          <p:cNvPicPr>
            <a:picLocks noChangeAspect="1" noChangeArrowheads="1"/>
          </p:cNvPicPr>
          <p:nvPr/>
        </p:nvPicPr>
        <p:blipFill>
          <a:blip r:embed="rId2" cstate="print">
            <a:lum bright="-12000" contrast="18000"/>
          </a:blip>
          <a:srcRect/>
          <a:stretch>
            <a:fillRect/>
          </a:stretch>
        </p:blipFill>
        <p:spPr bwMode="auto">
          <a:xfrm>
            <a:off x="4725987" y="838200"/>
            <a:ext cx="4418013" cy="5715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28600" y="198120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f(t)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= ∑ A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(wt)+∑ B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sin(wt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47244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baseline="-25000" dirty="0" smtClean="0"/>
              <a:t>i </a:t>
            </a:r>
            <a:r>
              <a:rPr lang="en-US" sz="2400" dirty="0" smtClean="0"/>
              <a:t>, B</a:t>
            </a:r>
            <a:r>
              <a:rPr lang="en-US" sz="2400" baseline="-25000" dirty="0" smtClean="0"/>
              <a:t>i </a:t>
            </a:r>
            <a:r>
              <a:rPr lang="en-US" sz="2400" dirty="0" smtClean="0"/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 smtClean="0"/>
              <a:t> </a:t>
            </a:r>
            <a:r>
              <a:rPr lang="en-US" dirty="0" smtClean="0"/>
              <a:t>= ???</a:t>
            </a:r>
            <a:endParaRPr lang="en-US" sz="2400" baseline="-25000" dirty="0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Tích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chất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cos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và</a:t>
            </a:r>
            <a:r>
              <a:rPr lang="en-US" b="1" dirty="0" smtClean="0">
                <a:solidFill>
                  <a:srgbClr val="0070C0"/>
                </a:solidFill>
              </a:rPr>
              <a:t> sin :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oup 1028"/>
          <p:cNvGrpSpPr>
            <a:grpSpLocks/>
          </p:cNvGrpSpPr>
          <p:nvPr/>
        </p:nvGrpSpPr>
        <p:grpSpPr bwMode="auto">
          <a:xfrm>
            <a:off x="457200" y="1828800"/>
            <a:ext cx="4206875" cy="4267200"/>
            <a:chOff x="480" y="1056"/>
            <a:chExt cx="2650" cy="2688"/>
          </a:xfrm>
        </p:grpSpPr>
        <p:sp>
          <p:nvSpPr>
            <p:cNvPr id="7" name="Rectangle 1029"/>
            <p:cNvSpPr>
              <a:spLocks noChangeArrowheads="1"/>
            </p:cNvSpPr>
            <p:nvPr/>
          </p:nvSpPr>
          <p:spPr bwMode="auto">
            <a:xfrm>
              <a:off x="560" y="2476"/>
              <a:ext cx="1756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30"/>
            <p:cNvSpPr>
              <a:spLocks noChangeArrowheads="1"/>
            </p:cNvSpPr>
            <p:nvPr/>
          </p:nvSpPr>
          <p:spPr bwMode="auto">
            <a:xfrm>
              <a:off x="603" y="3568"/>
              <a:ext cx="1756" cy="1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1031" descr="Even0dd functions"/>
            <p:cNvPicPr>
              <a:picLocks noChangeAspect="1" noChangeArrowheads="1"/>
            </p:cNvPicPr>
            <p:nvPr/>
          </p:nvPicPr>
          <p:blipFill>
            <a:blip r:embed="rId3"/>
            <a:srcRect t="4256" b="6383"/>
            <a:stretch>
              <a:fillRect/>
            </a:stretch>
          </p:blipFill>
          <p:spPr bwMode="auto">
            <a:xfrm>
              <a:off x="480" y="1056"/>
              <a:ext cx="2650" cy="2688"/>
            </a:xfrm>
            <a:prstGeom prst="rect">
              <a:avLst/>
            </a:prstGeom>
            <a:noFill/>
          </p:spPr>
        </p:pic>
        <p:sp>
          <p:nvSpPr>
            <p:cNvPr id="10" name="Text Box 1032"/>
            <p:cNvSpPr txBox="1">
              <a:spLocks noChangeArrowheads="1"/>
            </p:cNvSpPr>
            <p:nvPr/>
          </p:nvSpPr>
          <p:spPr bwMode="auto">
            <a:xfrm>
              <a:off x="1344" y="1622"/>
              <a:ext cx="8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b="0" i="1">
                  <a:latin typeface="Times" pitchFamily="18" charset="0"/>
                </a:rPr>
                <a:t>E</a:t>
              </a:r>
              <a:r>
                <a:rPr lang="en-US" sz="2000" b="0">
                  <a:latin typeface="Times" pitchFamily="18" charset="0"/>
                </a:rPr>
                <a:t>(</a:t>
              </a:r>
              <a:r>
                <a:rPr lang="en-US" sz="2000" b="0" i="1">
                  <a:latin typeface="Times" pitchFamily="18" charset="0"/>
                </a:rPr>
                <a:t>-x</a:t>
              </a:r>
              <a:r>
                <a:rPr lang="en-US" sz="2000" b="0">
                  <a:latin typeface="Times" pitchFamily="18" charset="0"/>
                </a:rPr>
                <a:t>) = </a:t>
              </a:r>
              <a:r>
                <a:rPr lang="en-US" sz="2000" b="0" i="1">
                  <a:latin typeface="Times" pitchFamily="18" charset="0"/>
                </a:rPr>
                <a:t>E</a:t>
              </a:r>
              <a:r>
                <a:rPr lang="en-US" sz="2000" b="0">
                  <a:latin typeface="Times" pitchFamily="18" charset="0"/>
                </a:rPr>
                <a:t>(</a:t>
              </a:r>
              <a:r>
                <a:rPr lang="en-US" sz="2000" b="0" i="1">
                  <a:latin typeface="Times" pitchFamily="18" charset="0"/>
                </a:rPr>
                <a:t>x</a:t>
              </a:r>
              <a:r>
                <a:rPr lang="en-US" sz="2000" b="0">
                  <a:latin typeface="Times" pitchFamily="18" charset="0"/>
                </a:rPr>
                <a:t>)</a:t>
              </a:r>
            </a:p>
          </p:txBody>
        </p:sp>
        <p:sp>
          <p:nvSpPr>
            <p:cNvPr id="11" name="Text Box 1033"/>
            <p:cNvSpPr txBox="1">
              <a:spLocks noChangeArrowheads="1"/>
            </p:cNvSpPr>
            <p:nvPr/>
          </p:nvSpPr>
          <p:spPr bwMode="auto">
            <a:xfrm>
              <a:off x="1326" y="2544"/>
              <a:ext cx="9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b="0" i="1" dirty="0">
                  <a:latin typeface="Times" pitchFamily="18" charset="0"/>
                </a:rPr>
                <a:t>O</a:t>
              </a:r>
              <a:r>
                <a:rPr lang="en-US" sz="2000" b="0" dirty="0">
                  <a:latin typeface="Times" pitchFamily="18" charset="0"/>
                </a:rPr>
                <a:t>(</a:t>
              </a:r>
              <a:r>
                <a:rPr lang="en-US" sz="2000" b="0" i="1" dirty="0">
                  <a:latin typeface="Times" pitchFamily="18" charset="0"/>
                </a:rPr>
                <a:t>-x</a:t>
              </a:r>
              <a:r>
                <a:rPr lang="en-US" sz="2000" b="0" dirty="0">
                  <a:latin typeface="Times" pitchFamily="18" charset="0"/>
                </a:rPr>
                <a:t>) = </a:t>
              </a:r>
              <a:r>
                <a:rPr lang="en-US" sz="2000" b="0" i="1" dirty="0">
                  <a:latin typeface="Times" pitchFamily="18" charset="0"/>
                </a:rPr>
                <a:t>-O</a:t>
              </a:r>
              <a:r>
                <a:rPr lang="en-US" sz="2000" b="0" dirty="0">
                  <a:latin typeface="Times" pitchFamily="18" charset="0"/>
                </a:rPr>
                <a:t>(</a:t>
              </a:r>
              <a:r>
                <a:rPr lang="en-US" sz="2000" b="0" i="1" dirty="0">
                  <a:latin typeface="Times" pitchFamily="18" charset="0"/>
                </a:rPr>
                <a:t>x</a:t>
              </a:r>
              <a:r>
                <a:rPr lang="en-US" sz="2000" b="0" dirty="0">
                  <a:latin typeface="Times" pitchFamily="18" charset="0"/>
                </a:rPr>
                <a:t>)</a:t>
              </a:r>
            </a:p>
          </p:txBody>
        </p:sp>
      </p:grp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5181600" y="1905000"/>
          <a:ext cx="3365500" cy="3894137"/>
        </p:xfrm>
        <a:graphic>
          <a:graphicData uri="http://schemas.openxmlformats.org/presentationml/2006/ole">
            <p:oleObj spid="_x0000_s56322" name="MathType Equation 4.0" r:id="rId4" imgW="1549080" imgH="1828800" progId="">
              <p:embed/>
            </p:oleObj>
          </a:graphicData>
        </a:graphic>
      </p:graphicFrame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Biểu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diễn</a:t>
            </a:r>
            <a:r>
              <a:rPr lang="en-US" b="1" dirty="0" smtClean="0">
                <a:solidFill>
                  <a:srgbClr val="0070C0"/>
                </a:solidFill>
              </a:rPr>
              <a:t> qua </a:t>
            </a:r>
            <a:r>
              <a:rPr lang="en-US" b="1" dirty="0" err="1" smtClean="0">
                <a:solidFill>
                  <a:srgbClr val="0070C0"/>
                </a:solidFill>
              </a:rPr>
              <a:t>hàm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cos</a:t>
            </a:r>
            <a:r>
              <a:rPr lang="en-US" b="1" dirty="0" smtClean="0">
                <a:solidFill>
                  <a:srgbClr val="0070C0"/>
                </a:solidFill>
              </a:rPr>
              <a:t> 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2362200" y="2060575"/>
          <a:ext cx="3771900" cy="1063625"/>
        </p:xfrm>
        <a:graphic>
          <a:graphicData uri="http://schemas.openxmlformats.org/presentationml/2006/ole">
            <p:oleObj spid="_x0000_s58370" name="Equation" r:id="rId3" imgW="1790700" imgH="508000" progId="">
              <p:embed/>
            </p:oleObj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2819400" y="4419600"/>
          <a:ext cx="2819400" cy="1365250"/>
        </p:xfrm>
        <a:graphic>
          <a:graphicData uri="http://schemas.openxmlformats.org/presentationml/2006/ole">
            <p:oleObj spid="_x0000_s58371" name="Equation" r:id="rId4" imgW="1600200" imgH="698400" progId="">
              <p:embed/>
            </p:oleObj>
          </a:graphicData>
        </a:graphic>
      </p:graphicFrame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Biểu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diễn</a:t>
            </a:r>
            <a:r>
              <a:rPr lang="en-US" b="1" dirty="0" smtClean="0">
                <a:solidFill>
                  <a:srgbClr val="0070C0"/>
                </a:solidFill>
              </a:rPr>
              <a:t> qua </a:t>
            </a:r>
            <a:r>
              <a:rPr lang="en-US" b="1" dirty="0" err="1" smtClean="0">
                <a:solidFill>
                  <a:srgbClr val="0070C0"/>
                </a:solidFill>
              </a:rPr>
              <a:t>hàm</a:t>
            </a:r>
            <a:r>
              <a:rPr lang="en-US" b="1" dirty="0" smtClean="0">
                <a:solidFill>
                  <a:srgbClr val="0070C0"/>
                </a:solidFill>
              </a:rPr>
              <a:t> sin: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2819400" y="2438400"/>
          <a:ext cx="3581400" cy="1219200"/>
        </p:xfrm>
        <a:graphic>
          <a:graphicData uri="http://schemas.openxmlformats.org/presentationml/2006/ole">
            <p:oleObj spid="_x0000_s57348" r:id="rId3" imgW="1790700" imgH="609600" progId="">
              <p:embed/>
            </p:oleObj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2819400" y="4538663"/>
          <a:ext cx="3581400" cy="1176337"/>
        </p:xfrm>
        <a:graphic>
          <a:graphicData uri="http://schemas.openxmlformats.org/presentationml/2006/ole">
            <p:oleObj spid="_x0000_s57349" name="Equation" r:id="rId4" imgW="1714320" imgH="558720" progId="">
              <p:embed/>
            </p:oleObj>
          </a:graphicData>
        </a:graphic>
      </p:graphicFrame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Kết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hợp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3/23/2011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1066800" y="2057400"/>
          <a:ext cx="7132638" cy="971550"/>
        </p:xfrm>
        <a:graphic>
          <a:graphicData uri="http://schemas.openxmlformats.org/presentationml/2006/ole">
            <p:oleObj spid="_x0000_s59394" name="Equation" r:id="rId3" imgW="3174840" imgH="431640" progId="">
              <p:embed/>
            </p:oleObj>
          </a:graphicData>
        </a:graphic>
      </p:graphicFrame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1266825" y="4286250"/>
          <a:ext cx="3124200" cy="1111250"/>
        </p:xfrm>
        <a:graphic>
          <a:graphicData uri="http://schemas.openxmlformats.org/presentationml/2006/ole">
            <p:oleObj spid="_x0000_s59395" name="Equation" r:id="rId4" imgW="1422400" imgH="508000" progId="">
              <p:embed/>
            </p:oleObj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4895850" y="4289425"/>
          <a:ext cx="3076575" cy="1108075"/>
        </p:xfrm>
        <a:graphic>
          <a:graphicData uri="http://schemas.openxmlformats.org/presentationml/2006/ole">
            <p:oleObj spid="_x0000_s59396" name="Equation" r:id="rId5" imgW="1397000" imgH="508000" progId="">
              <p:embed/>
            </p:oleObj>
          </a:graphicData>
        </a:graphic>
      </p:graphicFrame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969696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7F7F7F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2271</TotalTime>
  <Words>378</Words>
  <Application>Microsoft Office PowerPoint</Application>
  <PresentationFormat>On-screen Show (4:3)</PresentationFormat>
  <Paragraphs>134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Theme1</vt:lpstr>
      <vt:lpstr>MathType Equation 4.0</vt:lpstr>
      <vt:lpstr>Equation</vt:lpstr>
      <vt:lpstr>Kaava</vt:lpstr>
      <vt:lpstr>Microsoft Equation 3.0</vt:lpstr>
      <vt:lpstr>Corel PHOTO-PAINT 11.0 Image</vt:lpstr>
      <vt:lpstr>Phép biến đổi Fourrier trên tín hiệu số</vt:lpstr>
      <vt:lpstr>Nội dung</vt:lpstr>
      <vt:lpstr>Giới thiệu (0)</vt:lpstr>
      <vt:lpstr>Giới thiệu (1)</vt:lpstr>
      <vt:lpstr>Giới thiệu (2)</vt:lpstr>
      <vt:lpstr>Giới thiệu (3)</vt:lpstr>
      <vt:lpstr>Giới thiệu (4)</vt:lpstr>
      <vt:lpstr>Giới thiệu (5)</vt:lpstr>
      <vt:lpstr>Giới thiệu (6)</vt:lpstr>
      <vt:lpstr>Giới thiệu (7)</vt:lpstr>
      <vt:lpstr>Giới thiệu (8)</vt:lpstr>
      <vt:lpstr>Giới thiệu (9)</vt:lpstr>
      <vt:lpstr>Giới thiệu (10)</vt:lpstr>
      <vt:lpstr>Giới thiệu (11)</vt:lpstr>
      <vt:lpstr>DFT trên ảnh số ()</vt:lpstr>
      <vt:lpstr>DFT trên ảnh số ()</vt:lpstr>
      <vt:lpstr>DFT trên ảnh số ()</vt:lpstr>
      <vt:lpstr>DFT trên ảnh số ()</vt:lpstr>
      <vt:lpstr>DFT trên ảnh số ()</vt:lpstr>
      <vt:lpstr>DFT trên ảnh số ()</vt:lpstr>
      <vt:lpstr>DFT trên ảnh số ()</vt:lpstr>
      <vt:lpstr>DFT trên ảnh số ()</vt:lpstr>
      <vt:lpstr>DFT trên ảnh số ()</vt:lpstr>
      <vt:lpstr>DFT trên ảnh số ()</vt:lpstr>
      <vt:lpstr>Ẩn dữ liệu bằng DFT ()</vt:lpstr>
      <vt:lpstr>Ẩn dữ liệu bằng DFT ()</vt:lpstr>
      <vt:lpstr>Ẩn dữ liệu bằng DFT 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Ẩn dữ liệu và chia sẻ thông tin</dc:title>
  <dc:creator>Chi Nhan</dc:creator>
  <cp:lastModifiedBy>HUY</cp:lastModifiedBy>
  <cp:revision>166</cp:revision>
  <dcterms:created xsi:type="dcterms:W3CDTF">2010-07-25T15:05:58Z</dcterms:created>
  <dcterms:modified xsi:type="dcterms:W3CDTF">2011-03-23T10:05:55Z</dcterms:modified>
</cp:coreProperties>
</file>