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9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7627" autoAdjust="0"/>
  </p:normalViewPr>
  <p:slideViewPr>
    <p:cSldViewPr>
      <p:cViewPr>
        <p:scale>
          <a:sx n="66" d="100"/>
          <a:sy n="66" d="100"/>
        </p:scale>
        <p:origin x="-70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FAE9-EE0D-4134-BFFE-33BC5A19C871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A6024-79B4-4B87-BB6B-C95A0B65A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DFT </a:t>
            </a:r>
            <a:r>
              <a:rPr lang="en-US" dirty="0" err="1" smtClean="0"/>
              <a:t>và</a:t>
            </a:r>
            <a:r>
              <a:rPr lang="en-US" dirty="0" smtClean="0"/>
              <a:t> IDFT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1968, Cooley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Tukey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FFT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DFT.</a:t>
            </a:r>
          </a:p>
          <a:p>
            <a:r>
              <a:rPr lang="en-US" dirty="0" smtClean="0"/>
              <a:t>FFT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N.</a:t>
            </a:r>
          </a:p>
          <a:p>
            <a:r>
              <a:rPr lang="en-US" dirty="0" smtClean="0"/>
              <a:t>FFT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số.Sai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FFT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.</a:t>
            </a:r>
          </a:p>
          <a:p>
            <a:pPr lvl="1">
              <a:buFontTx/>
              <a:buChar char="-"/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baseline="0" dirty="0" smtClean="0"/>
          </a:p>
          <a:p>
            <a:pPr lvl="2">
              <a:buFontTx/>
              <a:buChar char="-"/>
            </a:pPr>
            <a:r>
              <a:rPr lang="en-US" baseline="0" dirty="0" smtClean="0"/>
              <a:t>Qua FFT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err="1" smtClean="0"/>
              <a:t>Độn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bít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tưc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G(O) = 1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O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&lt; O &lt; </a:t>
            </a:r>
            <a:r>
              <a:rPr lang="en-US" baseline="0" dirty="0" err="1" smtClean="0"/>
              <a:t>O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G(O) = 0;)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EBCF-4CE4-473A-86F9-748DEA42925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2A3D-94CC-4A9C-B263-8E8F9CB32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2.png"/><Relationship Id="rId5" Type="http://schemas.openxmlformats.org/officeDocument/2006/relationships/tags" Target="../tags/tag76.xml"/><Relationship Id="rId10" Type="http://schemas.openxmlformats.org/officeDocument/2006/relationships/image" Target="../media/image1.png"/><Relationship Id="rId4" Type="http://schemas.openxmlformats.org/officeDocument/2006/relationships/tags" Target="../tags/tag75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3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DFT (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nói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ứng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DFT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FFT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âm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ràng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DFT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FFT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chuyển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đổi</a:t>
            </a:r>
            <a:r>
              <a:rPr lang="en-US" dirty="0" smtClean="0">
                <a:solidFill>
                  <a:srgbClr val="FF0000"/>
                </a:solidFill>
              </a:rPr>
              <a:t> qua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miền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rồi</a:t>
            </a:r>
            <a:r>
              <a:rPr lang="en-US" dirty="0" smtClean="0">
                <a:solidFill>
                  <a:srgbClr val="FF0000"/>
                </a:solidFill>
              </a:rPr>
              <a:t> … </a:t>
            </a:r>
            <a:r>
              <a:rPr lang="en-US" dirty="0" err="1" smtClean="0">
                <a:solidFill>
                  <a:srgbClr val="FF0000"/>
                </a:solidFill>
              </a:rPr>
              <a:t>như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mấy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ứng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đưa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ở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Còn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sao</a:t>
            </a:r>
            <a:r>
              <a:rPr lang="en-US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(DFT)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N,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ở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N. </a:t>
            </a:r>
          </a:p>
          <a:p>
            <a:r>
              <a:rPr lang="en-US" dirty="0" smtClean="0"/>
              <a:t>Theo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thuận</a:t>
            </a:r>
            <a:r>
              <a:rPr lang="en-US" dirty="0" smtClean="0"/>
              <a:t> ( DFT)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599" y="4648200"/>
            <a:ext cx="3288323" cy="1295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thuận</a:t>
            </a:r>
            <a:r>
              <a:rPr lang="en-US" dirty="0" smtClean="0"/>
              <a:t> ( DFT)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Với</a:t>
            </a:r>
            <a:r>
              <a:rPr lang="en-US" dirty="0" smtClean="0"/>
              <a:t> k = 0 ,1,2, …N-1</a:t>
            </a: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smtClean="0"/>
              <a:t>(IDFT)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Với</a:t>
            </a:r>
            <a:r>
              <a:rPr lang="en-US" dirty="0" smtClean="0"/>
              <a:t> n = 0,1,2…N-</a:t>
            </a:r>
            <a:r>
              <a:rPr lang="en-US" dirty="0"/>
              <a:t>1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667000"/>
            <a:ext cx="3048000" cy="106680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724400"/>
            <a:ext cx="3200400" cy="1066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DFT </a:t>
            </a:r>
            <a:r>
              <a:rPr lang="en-US" dirty="0" err="1" smtClean="0"/>
              <a:t>và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- </a:t>
            </a:r>
            <a:r>
              <a:rPr lang="en-US" dirty="0" err="1" smtClean="0"/>
              <a:t>rò</a:t>
            </a:r>
            <a:r>
              <a:rPr lang="en-US" dirty="0" smtClean="0"/>
              <a:t> </a:t>
            </a:r>
            <a:r>
              <a:rPr lang="en-US" dirty="0" err="1" smtClean="0"/>
              <a:t>rỉ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nhiểu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 smtClean="0"/>
          </a:p>
          <a:p>
            <a:r>
              <a:rPr lang="en-US" dirty="0" err="1" smtClean="0"/>
              <a:t>Độn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/>
              <a:t> </a:t>
            </a:r>
            <a:r>
              <a:rPr lang="en-US" dirty="0" smtClean="0"/>
              <a:t>(0).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phi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G(𝝮)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cầu,H</a:t>
            </a:r>
            <a:r>
              <a:rPr lang="en-US" dirty="0" smtClean="0"/>
              <a:t>(𝝮)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G(𝝮),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Fourier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09800" y="4495800"/>
            <a:ext cx="3962400" cy="106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, hem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^^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Chổ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nói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sơ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nhỉ</a:t>
            </a:r>
            <a:r>
              <a:rPr lang="en-US" dirty="0" smtClean="0">
                <a:solidFill>
                  <a:srgbClr val="FF0000"/>
                </a:solidFill>
              </a:rPr>
              <a:t> ( </a:t>
            </a:r>
            <a:r>
              <a:rPr lang="en-US" dirty="0" err="1" smtClean="0">
                <a:solidFill>
                  <a:srgbClr val="FF0000"/>
                </a:solidFill>
              </a:rPr>
              <a:t>tầm</a:t>
            </a:r>
            <a:r>
              <a:rPr lang="en-US" dirty="0" smtClean="0">
                <a:solidFill>
                  <a:srgbClr val="FF0000"/>
                </a:solidFill>
              </a:rPr>
              <a:t> 3 slide </a:t>
            </a:r>
            <a:r>
              <a:rPr lang="en-US" dirty="0" err="1" smtClean="0">
                <a:solidFill>
                  <a:srgbClr val="FF0000"/>
                </a:solidFill>
              </a:rPr>
              <a:t>nhưng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DFT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thành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phổ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dạng</a:t>
            </a:r>
            <a:r>
              <a:rPr lang="en-US" dirty="0" smtClean="0">
                <a:solidFill>
                  <a:srgbClr val="FF0000"/>
                </a:solidFill>
              </a:rPr>
              <a:t> Init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đầu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32161" y="1600200"/>
            <a:ext cx="5479677" cy="4525963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NlzMq7KQVNJmYuGwuQq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xxwUnE2dustHGxsP4Y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SRH6OyjZQDYBkeSYCD8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qZnVJOGbAlfCG9nWXTi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FVjfxc3T4Erq7y8ZDQl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e40n4S752itQjsCugu8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af2POYgssqFyGef97aM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WgfGm9zRTdPDUKlf49P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aKLnf6mXUhZ1iLA8B6S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I3kuOS6Da1jT6uUZTsu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ESszFWxIHexH1I2Khu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IpE5dBdp6z8aps2eca5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IgrFFjlMb6Xs3mw28cf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losbW9b052rG92VAIVv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zRjAI2iGbFEE3fC1F4e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IIiZjCr9W1WoPBSlq8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2vZFXGgr30ts8AiIJFe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HFq18jD6p5fWGM0EFLS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Vmsi2Ip1aN4oOkeVxWN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cbTwI40t9cFLJ3yQhVH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ShXGqJdWH0kxahowZk1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J3AbmHFSfetKjBy1Ehf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qcThrKVmlcO0yT6emw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SYgoh59i1fYmCikKsru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3pXNXYGKsqn3Dnh5fU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Wi2FVpUJVFUk8tjENWG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DugIWhgnRRdMtFKi3hP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9ieNLB60dhwyExocsCs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7m0DTvToL1SVlYu8wEg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gU0cUQOdgWV6aSN7IB6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GJcpHj6OiVob65DHA3A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0fNCloWEKQqKeh0u9u6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IZLHu103dWJJJXB5YIS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KlRlG6U5sji0xOQEUUD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ovqj0sHe3rIxotpg1gD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1uy2S3woyZOaeqQ8kU9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rIqNejOX0tUfkmNEdQz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bmzqOLAIyv0B2PC5PcA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fY5tlGHjyqE9w3dNv2n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fJjY170mtaiQ7AkkqU1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WTizR1HxdIrPJm9mFz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QGVDtaCtfFtFMqFrgZEV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oiRXb3fsWJDs2BEexwV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l4AJGdjix1xghDLvYye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1kn3M1r70c7DWNnsm19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uGJdInJOvzzgzKXY5H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UMk1s2xmwF3B2glDrhR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8EGY8wccE4yppAJLypA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zkK66JARMLBzEFkuT1aj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3CRLTFIsPnFF4md1qsC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OPV3q4vytmrAh8fkPU9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YBYgRBHHeHgN1PQeEW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et45M5CHDXQAVWssNEX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T0kevZFunEkBK7Tb5v5Z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pd6SoMRhj7D1A4KyzD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gjckyBzrGFBaA77CBTD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E5UQkbpevIxG0JzMJku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YJxPrwVrXt9dWMG3efI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pqtDqX29utQ3lsMIa2w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0nalVxFonuL0j7mN6Yp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nTrdgv4Flcehp5s51ut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7nBH4EBGhTJhqM03bYv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wzrqzV7OCnn0OADtmN8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U6N8XucYMJ2sJ9wa5Lh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YLQvBM0FRxCKgVbesJr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2Dku8aIfslxzEkDqXDB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YlRtXbIm6q5B49Otl2g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Y7TFi3aWjivX2EjR2xo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V9vbxFODDcIpFYCFdxw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u2guBuizo2lhqIXLE2y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F4VPdheIYje8CKcsRA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TFtPQFPI0crOEsV24kl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3oyUHsSuxMjB9B1LDCKF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QC3vPCYe6J3dB5hVXmQ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u3jj0iGJj9DTxVRcCgvi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xVZWtHEnPvub7ZbwBGx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AHxl4KKz1mYVwnj4OZ4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6xaQPPIf4bOzWbqGWNoC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ISJeoiXgiXBv6MWFTm3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plOS16FPKh9Dlip8DTC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dbtOcxRyjtzsibxcJEUb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r2MztghzAlYryxLZorvt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MS21FGlaj5Dh8CodT7Yc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3SZdAr9YkiwwpALaRac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pzFzLLVNCNyr674flsXu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O12UNwKMdoI7Pa1r5U1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KCdNrIfN0Qvy3YbGDC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OiKB9q5h7OKsgqHZ51w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BuCTVXoW6lKjDdTUuvENJ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b3GVtShXQF47o1V4FSY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Bh62gpho8chCOU2QzPII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OBIKYDxc1EIWGtv69F0I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T6rDV853vpxWXaWSQXoF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bDBMWesHHG8UtvkvrDQ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URezlsF2I01fp58bGiJj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HMuQmrYsPNJqBvrh2gR3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OL00MEemSKnyJKynTZ1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Td5emfWxbRGR2szlF1O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MGfJXBEHp3uGpE84ME52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SQloDjpKih4HSMUxhYq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688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DFT ( âm thanh)</vt:lpstr>
      <vt:lpstr>Biến đổi Fourier rời rạc (DFT)</vt:lpstr>
      <vt:lpstr>Biến đổi Fourier rời rạc</vt:lpstr>
      <vt:lpstr>FFT</vt:lpstr>
      <vt:lpstr>Ứng dụng của DFT và FFT</vt:lpstr>
      <vt:lpstr>Đáp ứng cửa sổ</vt:lpstr>
      <vt:lpstr>Đáp ứng xung</vt:lpstr>
      <vt:lpstr>Ẩn dữ liệu trên âm thanh</vt:lpstr>
      <vt:lpstr>Sơ đồ phân loại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( âm thanh)</dc:title>
  <dc:creator>Tran Van Tien</dc:creator>
  <cp:lastModifiedBy>HUY</cp:lastModifiedBy>
  <cp:revision>9</cp:revision>
  <dcterms:created xsi:type="dcterms:W3CDTF">2011-03-27T22:54:17Z</dcterms:created>
  <dcterms:modified xsi:type="dcterms:W3CDTF">2011-03-28T04:07:36Z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15JZdFx7AsHA8WCrOMFIIHEd0syj4MDtRxgIC56c8Fhk</vt:lpwstr>
  </property>
  <property fmtid="{D5CDD505-2E9C-101B-9397-08002B2CF9AE}" pid="4" name="Google.Documents.RevisionId">
    <vt:lpwstr>17695450986243995101</vt:lpwstr>
  </property>
  <property fmtid="{D5CDD505-2E9C-101B-9397-08002B2CF9AE}" pid="5" name="Google.Documents.PluginVersion">
    <vt:lpwstr>2.0.1974.7364</vt:lpwstr>
  </property>
  <property fmtid="{D5CDD505-2E9C-101B-9397-08002B2CF9AE}" pid="6" name="Google.Documents.MergeIncapabilityFlags">
    <vt:i4>0</vt:i4>
  </property>
</Properties>
</file>