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notesSlides/notesSlide41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notesSlides/notesSlide35.xml" ContentType="application/vnd.openxmlformats-officedocument.presentationml.notesSlide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notesSlides/notesSlide32.xml" ContentType="application/vnd.openxmlformats-officedocument.presentationml.notesSlide+xml"/>
  <Override PartName="/ppt/tags/tag355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notesSlides/notesSlide9.xml" ContentType="application/vnd.openxmlformats-officedocument.presentationml.notesSlide+xml"/>
  <Override PartName="/ppt/tags/tag194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notesSlides/notesSlide10.xml" ContentType="application/vnd.openxmlformats-officedocument.presentationml.notesSlide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notesSlides/notesSlide15.xml" ContentType="application/vnd.openxmlformats-officedocument.presentationml.notesSlide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26.xml" ContentType="application/vnd.openxmlformats-officedocument.presentationml.notesSlide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diagrams/data1.xml" ContentType="application/vnd.openxmlformats-officedocument.drawingml.diagramData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68.xml" ContentType="application/vnd.openxmlformats-officedocument.presentationml.tags+xml"/>
  <Override PartName="/ppt/tags/tag379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notesSlides/notesSlide34.xml" ContentType="application/vnd.openxmlformats-officedocument.presentationml.notesSlide+xml"/>
  <Override PartName="/ppt/tags/tag35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23.xml" ContentType="application/vnd.openxmlformats-officedocument.presentationml.notesSlide+xml"/>
  <Override PartName="/ppt/tags/tag346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17.xml" ContentType="application/vnd.openxmlformats-officedocument.presentationml.notesSlide+xml"/>
  <Override PartName="/ppt/tags/tag253.xml" ContentType="application/vnd.openxmlformats-officedocument.presentationml.tags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Default Extension="gif" ContentType="image/gif"/>
  <Override PartName="/ppt/tags/tag53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Override PartName="/ppt/notesSlides/notesSlide20.xml" ContentType="application/vnd.openxmlformats-officedocument.presentationml.notesSlide+xml"/>
  <Override PartName="/ppt/tags/tag307.xml" ContentType="application/vnd.openxmlformats-officedocument.presentationml.tags+xml"/>
  <Override PartName="/ppt/notesSlides/notesSlide31.xml" ContentType="application/vnd.openxmlformats-officedocument.presentationml.notesSlide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notesSlides/notesSlide36.xml" ContentType="application/vnd.openxmlformats-officedocument.presentationml.notesSlide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notesSlides/notesSlide25.xml" ContentType="application/vnd.openxmlformats-officedocument.presentationml.notesSlide+xml"/>
  <Override PartName="/ppt/tags/tag348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notesSlides/notesSlide19.xml" ContentType="application/vnd.openxmlformats-officedocument.presentationml.notesSlide+xml"/>
  <Override PartName="/ppt/tags/tag255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diagrams/quickStyle1.xml" ContentType="application/vnd.openxmlformats-officedocument.drawingml.diagramStyle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22.xml" ContentType="application/vnd.openxmlformats-officedocument.presentationml.notesSlide+xml"/>
  <Override PartName="/ppt/tags/tag309.xml" ContentType="application/vnd.openxmlformats-officedocument.presentationml.tags+xml"/>
  <Override PartName="/ppt/notesSlides/notesSlide33.xml" ContentType="application/vnd.openxmlformats-officedocument.presentationml.notesSlide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1.xml" ContentType="application/vnd.openxmlformats-officedocument.presentationml.notesSlide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notesSlides/notesSlide27.xml" ContentType="application/vnd.openxmlformats-officedocument.presentationml.notes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notesSlides/notesSlide30.xml" ContentType="application/vnd.openxmlformats-officedocument.presentationml.notesSlide+xml"/>
  <Override PartName="/ppt/tags/tag353.xml" ContentType="application/vnd.openxmlformats-officedocument.presentationml.tags+xml"/>
  <Override PartName="/ppt/diagrams/layout1.xml" ContentType="application/vnd.openxmlformats-officedocument.drawingml.diagramLayout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tags/tag34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62" r:id="rId9"/>
    <p:sldId id="286" r:id="rId10"/>
    <p:sldId id="263" r:id="rId11"/>
    <p:sldId id="264" r:id="rId12"/>
    <p:sldId id="265" r:id="rId13"/>
    <p:sldId id="287" r:id="rId14"/>
    <p:sldId id="269" r:id="rId15"/>
    <p:sldId id="270" r:id="rId16"/>
    <p:sldId id="271" r:id="rId17"/>
    <p:sldId id="266" r:id="rId18"/>
    <p:sldId id="303" r:id="rId19"/>
    <p:sldId id="292" r:id="rId20"/>
    <p:sldId id="294" r:id="rId21"/>
    <p:sldId id="302" r:id="rId22"/>
    <p:sldId id="304" r:id="rId23"/>
    <p:sldId id="296" r:id="rId24"/>
    <p:sldId id="305" r:id="rId25"/>
    <p:sldId id="297" r:id="rId26"/>
    <p:sldId id="312" r:id="rId27"/>
    <p:sldId id="306" r:id="rId28"/>
    <p:sldId id="307" r:id="rId29"/>
    <p:sldId id="310" r:id="rId30"/>
    <p:sldId id="311" r:id="rId31"/>
    <p:sldId id="308" r:id="rId32"/>
    <p:sldId id="299" r:id="rId33"/>
    <p:sldId id="268" r:id="rId34"/>
    <p:sldId id="272" r:id="rId35"/>
    <p:sldId id="275" r:id="rId36"/>
    <p:sldId id="288" r:id="rId37"/>
    <p:sldId id="276" r:id="rId38"/>
    <p:sldId id="277" r:id="rId39"/>
    <p:sldId id="278" r:id="rId40"/>
    <p:sldId id="289" r:id="rId41"/>
    <p:sldId id="279" r:id="rId42"/>
    <p:sldId id="280" r:id="rId43"/>
    <p:sldId id="281" r:id="rId44"/>
    <p:sldId id="282" r:id="rId45"/>
    <p:sldId id="283" r:id="rId46"/>
    <p:sldId id="291" r:id="rId47"/>
    <p:sldId id="290" r:id="rId48"/>
    <p:sldId id="28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66FF33"/>
    <a:srgbClr val="0CF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6" autoAdjust="0"/>
    <p:restoredTop sz="74727" autoAdjust="0"/>
  </p:normalViewPr>
  <p:slideViewPr>
    <p:cSldViewPr>
      <p:cViewPr>
        <p:scale>
          <a:sx n="75" d="100"/>
          <a:sy n="75" d="100"/>
        </p:scale>
        <p:origin x="-1002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71F0A-AC02-4AA9-8D33-048AC715AF1A}" type="doc">
      <dgm:prSet loTypeId="urn:microsoft.com/office/officeart/2005/8/layout/chevron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8A7533-757F-43AE-B027-BBC0C870E9C6}">
      <dgm:prSet phldrT="[Text]" phldr="1"/>
      <dgm:spPr/>
      <dgm:t>
        <a:bodyPr/>
        <a:lstStyle/>
        <a:p>
          <a:endParaRPr lang="en-US"/>
        </a:p>
      </dgm:t>
    </dgm:pt>
    <dgm:pt modelId="{1ECDD558-A943-4009-B4EA-CEA778C97304}" type="parTrans" cxnId="{F3972464-2FF1-422F-894F-80478CA86182}">
      <dgm:prSet/>
      <dgm:spPr/>
      <dgm:t>
        <a:bodyPr/>
        <a:lstStyle/>
        <a:p>
          <a:endParaRPr lang="en-US"/>
        </a:p>
      </dgm:t>
    </dgm:pt>
    <dgm:pt modelId="{D59AC35D-46FE-48A1-8E45-14B3A947E699}" type="sibTrans" cxnId="{F3972464-2FF1-422F-894F-80478CA86182}">
      <dgm:prSet/>
      <dgm:spPr/>
      <dgm:t>
        <a:bodyPr/>
        <a:lstStyle/>
        <a:p>
          <a:endParaRPr lang="en-US"/>
        </a:p>
      </dgm:t>
    </dgm:pt>
    <dgm:pt modelId="{515A824E-2AC0-4027-B115-861726A6E336}">
      <dgm:prSet phldrT="[Text]"/>
      <dgm:spPr>
        <a:solidFill>
          <a:srgbClr val="C00000">
            <a:alpha val="14000"/>
          </a:srgbClr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endParaRPr lang="en-US" dirty="0"/>
        </a:p>
      </dgm:t>
    </dgm:pt>
    <dgm:pt modelId="{696CD88A-6816-4D44-99ED-CC01DEC0C629}" type="parTrans" cxnId="{EC1736E4-EF42-4FB2-8D4B-30C40DFE0134}">
      <dgm:prSet/>
      <dgm:spPr/>
      <dgm:t>
        <a:bodyPr/>
        <a:lstStyle/>
        <a:p>
          <a:endParaRPr lang="en-US"/>
        </a:p>
      </dgm:t>
    </dgm:pt>
    <dgm:pt modelId="{610DD929-610F-4E23-9B65-CC75679716C5}" type="sibTrans" cxnId="{EC1736E4-EF42-4FB2-8D4B-30C40DFE0134}">
      <dgm:prSet/>
      <dgm:spPr/>
      <dgm:t>
        <a:bodyPr/>
        <a:lstStyle/>
        <a:p>
          <a:endParaRPr lang="en-US"/>
        </a:p>
      </dgm:t>
    </dgm:pt>
    <dgm:pt modelId="{F468CB90-9978-4790-930E-1BAC7630989F}">
      <dgm:prSet phldrT="[Text]" phldr="1"/>
      <dgm:spPr/>
      <dgm:t>
        <a:bodyPr/>
        <a:lstStyle/>
        <a:p>
          <a:endParaRPr lang="en-US" dirty="0"/>
        </a:p>
      </dgm:t>
    </dgm:pt>
    <dgm:pt modelId="{AB6EFFD6-AEAC-4387-A270-7B6D2D481918}" type="parTrans" cxnId="{2029564B-DD89-4306-8EEE-6F967CF22183}">
      <dgm:prSet/>
      <dgm:spPr/>
      <dgm:t>
        <a:bodyPr/>
        <a:lstStyle/>
        <a:p>
          <a:endParaRPr lang="en-US"/>
        </a:p>
      </dgm:t>
    </dgm:pt>
    <dgm:pt modelId="{467413DB-F284-4F55-8C73-FC640919DE0F}" type="sibTrans" cxnId="{2029564B-DD89-4306-8EEE-6F967CF22183}">
      <dgm:prSet/>
      <dgm:spPr/>
      <dgm:t>
        <a:bodyPr/>
        <a:lstStyle/>
        <a:p>
          <a:endParaRPr lang="en-US"/>
        </a:p>
      </dgm:t>
    </dgm:pt>
    <dgm:pt modelId="{67271CE1-DFA6-4360-A2FD-655F96ACE57D}">
      <dgm:prSet phldrT="[Text]"/>
      <dgm:spPr>
        <a:solidFill>
          <a:schemeClr val="accent3">
            <a:alpha val="35000"/>
          </a:schemeClr>
        </a:solidFill>
      </dgm:spPr>
      <dgm:t>
        <a:bodyPr/>
        <a:lstStyle/>
        <a:p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endParaRPr lang="en-US" dirty="0"/>
        </a:p>
      </dgm:t>
    </dgm:pt>
    <dgm:pt modelId="{B5CF14A7-5F23-4DF0-BC49-FFB7B16101CC}" type="parTrans" cxnId="{E4C09854-6AD6-455A-864E-906A7502565E}">
      <dgm:prSet/>
      <dgm:spPr/>
      <dgm:t>
        <a:bodyPr/>
        <a:lstStyle/>
        <a:p>
          <a:endParaRPr lang="en-US"/>
        </a:p>
      </dgm:t>
    </dgm:pt>
    <dgm:pt modelId="{F510FAF7-9B13-4072-9025-8F410B82D7A8}" type="sibTrans" cxnId="{E4C09854-6AD6-455A-864E-906A7502565E}">
      <dgm:prSet/>
      <dgm:spPr/>
      <dgm:t>
        <a:bodyPr/>
        <a:lstStyle/>
        <a:p>
          <a:endParaRPr lang="en-US"/>
        </a:p>
      </dgm:t>
    </dgm:pt>
    <dgm:pt modelId="{CDA39AD2-08C6-4CF6-8ABE-89C583E6A79B}">
      <dgm:prSet phldrT="[Text]" phldr="1"/>
      <dgm:spPr/>
      <dgm:t>
        <a:bodyPr/>
        <a:lstStyle/>
        <a:p>
          <a:endParaRPr lang="en-US" dirty="0"/>
        </a:p>
      </dgm:t>
    </dgm:pt>
    <dgm:pt modelId="{819D4BC5-2343-4D93-8183-E632371C1AF8}" type="parTrans" cxnId="{F5D86CE1-28E6-453B-9D1A-00FB5E2E38CA}">
      <dgm:prSet/>
      <dgm:spPr/>
      <dgm:t>
        <a:bodyPr/>
        <a:lstStyle/>
        <a:p>
          <a:endParaRPr lang="en-US"/>
        </a:p>
      </dgm:t>
    </dgm:pt>
    <dgm:pt modelId="{64599BCC-9CC0-4F91-90DE-ABAF14A962DA}" type="sibTrans" cxnId="{F5D86CE1-28E6-453B-9D1A-00FB5E2E38CA}">
      <dgm:prSet/>
      <dgm:spPr/>
      <dgm:t>
        <a:bodyPr/>
        <a:lstStyle/>
        <a:p>
          <a:endParaRPr lang="en-US"/>
        </a:p>
      </dgm:t>
    </dgm:pt>
    <dgm:pt modelId="{30E0A173-9C48-4A1E-9783-B44ED03F2694}">
      <dgm:prSet phldrT="[Text]"/>
      <dgm:spPr>
        <a:solidFill>
          <a:srgbClr val="7030A0">
            <a:alpha val="26000"/>
          </a:srgbClr>
        </a:solidFill>
      </dgm:spPr>
      <dgm:t>
        <a:bodyPr/>
        <a:lstStyle/>
        <a:p>
          <a:r>
            <a:rPr lang="en-US" dirty="0" smtClean="0"/>
            <a:t>DFT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thanh</a:t>
          </a:r>
          <a:endParaRPr lang="en-US" dirty="0"/>
        </a:p>
      </dgm:t>
    </dgm:pt>
    <dgm:pt modelId="{E001E10A-6087-4E6B-9429-363AE348D1B9}" type="parTrans" cxnId="{E4B1544B-41FE-4C36-85C8-0C19E8C3C010}">
      <dgm:prSet/>
      <dgm:spPr/>
      <dgm:t>
        <a:bodyPr/>
        <a:lstStyle/>
        <a:p>
          <a:endParaRPr lang="en-US"/>
        </a:p>
      </dgm:t>
    </dgm:pt>
    <dgm:pt modelId="{15FA51DB-901A-4892-8CBD-703515C22239}" type="sibTrans" cxnId="{E4B1544B-41FE-4C36-85C8-0C19E8C3C010}">
      <dgm:prSet/>
      <dgm:spPr/>
      <dgm:t>
        <a:bodyPr/>
        <a:lstStyle/>
        <a:p>
          <a:endParaRPr lang="en-US"/>
        </a:p>
      </dgm:t>
    </dgm:pt>
    <dgm:pt modelId="{4CD75837-6975-4BE2-8954-CDFB0D1F806B}">
      <dgm:prSet phldrT="[Text]"/>
      <dgm:spPr>
        <a:solidFill>
          <a:schemeClr val="accent6">
            <a:alpha val="21000"/>
          </a:schemeClr>
        </a:solidFill>
      </dgm:spPr>
      <dgm:t>
        <a:bodyPr/>
        <a:lstStyle/>
        <a:p>
          <a:r>
            <a:rPr lang="en-US" dirty="0" smtClean="0"/>
            <a:t>DFT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/>
        </a:p>
      </dgm:t>
    </dgm:pt>
    <dgm:pt modelId="{9252FB95-ECA4-40F5-A551-3993D9A5B32A}" type="parTrans" cxnId="{1E2F70CF-66D2-4D0E-B2ED-4632DEB7C56B}">
      <dgm:prSet/>
      <dgm:spPr/>
      <dgm:t>
        <a:bodyPr/>
        <a:lstStyle/>
        <a:p>
          <a:endParaRPr lang="en-US"/>
        </a:p>
      </dgm:t>
    </dgm:pt>
    <dgm:pt modelId="{FAA8F76F-0538-4704-9444-5F07F5F0FF1E}" type="sibTrans" cxnId="{1E2F70CF-66D2-4D0E-B2ED-4632DEB7C56B}">
      <dgm:prSet/>
      <dgm:spPr/>
      <dgm:t>
        <a:bodyPr/>
        <a:lstStyle/>
        <a:p>
          <a:endParaRPr lang="en-US"/>
        </a:p>
      </dgm:t>
    </dgm:pt>
    <dgm:pt modelId="{7F6C1C4A-8355-4666-BF4B-5CBF34C5B60E}">
      <dgm:prSet phldrT="[Text]"/>
      <dgm:spPr/>
      <dgm:t>
        <a:bodyPr/>
        <a:lstStyle/>
        <a:p>
          <a:endParaRPr lang="en-US" dirty="0"/>
        </a:p>
      </dgm:t>
    </dgm:pt>
    <dgm:pt modelId="{17993D27-B612-4E42-8C24-FE1DC9E6B8D3}" type="parTrans" cxnId="{C1EE9054-90C1-4273-8A98-CFFF5D61372F}">
      <dgm:prSet/>
      <dgm:spPr/>
      <dgm:t>
        <a:bodyPr/>
        <a:lstStyle/>
        <a:p>
          <a:endParaRPr lang="en-US"/>
        </a:p>
      </dgm:t>
    </dgm:pt>
    <dgm:pt modelId="{E423C7EC-518E-4495-8161-1029DB137750}" type="sibTrans" cxnId="{C1EE9054-90C1-4273-8A98-CFFF5D61372F}">
      <dgm:prSet/>
      <dgm:spPr/>
      <dgm:t>
        <a:bodyPr/>
        <a:lstStyle/>
        <a:p>
          <a:endParaRPr lang="en-US"/>
        </a:p>
      </dgm:t>
    </dgm:pt>
    <dgm:pt modelId="{3709C6DC-5A0D-4F1D-9338-ED0BE427B752}">
      <dgm:prSet phldrT="[Text]"/>
      <dgm:spPr>
        <a:solidFill>
          <a:schemeClr val="accent1">
            <a:alpha val="28000"/>
          </a:schemeClr>
        </a:solidFill>
      </dgm:spPr>
      <dgm:t>
        <a:bodyPr/>
        <a:lstStyle/>
        <a:p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khái</a:t>
          </a:r>
          <a:r>
            <a:rPr lang="en-US" dirty="0" smtClean="0"/>
            <a:t> </a:t>
          </a:r>
          <a:r>
            <a:rPr lang="en-US" dirty="0" err="1" smtClean="0"/>
            <a:t>niệm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biết</a:t>
          </a:r>
          <a:endParaRPr lang="en-US" dirty="0"/>
        </a:p>
      </dgm:t>
    </dgm:pt>
    <dgm:pt modelId="{5C3C2436-7179-4127-8B11-F610D2BDD2BD}" type="parTrans" cxnId="{B241E0D8-3F7C-40A7-9480-0D5EFBC45AEF}">
      <dgm:prSet/>
      <dgm:spPr/>
      <dgm:t>
        <a:bodyPr/>
        <a:lstStyle/>
        <a:p>
          <a:endParaRPr lang="en-US"/>
        </a:p>
      </dgm:t>
    </dgm:pt>
    <dgm:pt modelId="{68E7E390-F678-4834-B172-F822F47A165B}" type="sibTrans" cxnId="{B241E0D8-3F7C-40A7-9480-0D5EFBC45AEF}">
      <dgm:prSet/>
      <dgm:spPr/>
      <dgm:t>
        <a:bodyPr/>
        <a:lstStyle/>
        <a:p>
          <a:endParaRPr lang="en-US"/>
        </a:p>
      </dgm:t>
    </dgm:pt>
    <dgm:pt modelId="{711E13EF-589D-4452-A7D3-F932734A8967}">
      <dgm:prSet phldrT="[Text]"/>
      <dgm:spPr/>
      <dgm:t>
        <a:bodyPr/>
        <a:lstStyle/>
        <a:p>
          <a:endParaRPr lang="en-US" dirty="0"/>
        </a:p>
      </dgm:t>
    </dgm:pt>
    <dgm:pt modelId="{A7732B5D-84C6-4D2B-A539-BE256279DFE3}" type="parTrans" cxnId="{831A3887-3B9D-4FDD-B1E6-667B566EB0E7}">
      <dgm:prSet/>
      <dgm:spPr/>
      <dgm:t>
        <a:bodyPr/>
        <a:lstStyle/>
        <a:p>
          <a:endParaRPr lang="en-US"/>
        </a:p>
      </dgm:t>
    </dgm:pt>
    <dgm:pt modelId="{734E297A-5CEC-47C2-BD32-5F1F45040271}" type="sibTrans" cxnId="{831A3887-3B9D-4FDD-B1E6-667B566EB0E7}">
      <dgm:prSet/>
      <dgm:spPr/>
      <dgm:t>
        <a:bodyPr/>
        <a:lstStyle/>
        <a:p>
          <a:endParaRPr lang="en-US"/>
        </a:p>
      </dgm:t>
    </dgm:pt>
    <dgm:pt modelId="{A802A44B-DC4E-4C96-8265-F6AA915C08BD}">
      <dgm:prSet phldrT="[Text]"/>
      <dgm:spPr>
        <a:solidFill>
          <a:srgbClr val="FFFF00">
            <a:alpha val="30000"/>
          </a:srgbClr>
        </a:solidFill>
      </dgm:spPr>
      <dgm:t>
        <a:bodyPr/>
        <a:lstStyle/>
        <a:p>
          <a:r>
            <a:rPr lang="en-US" dirty="0" err="1" smtClean="0"/>
            <a:t>Ẩn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DFT</a:t>
          </a:r>
          <a:endParaRPr lang="en-US" dirty="0"/>
        </a:p>
      </dgm:t>
    </dgm:pt>
    <dgm:pt modelId="{88E87070-EE32-4F31-9554-71009B5290ED}" type="parTrans" cxnId="{12D14967-F8C4-4056-9D88-A615A55DEA95}">
      <dgm:prSet/>
      <dgm:spPr/>
      <dgm:t>
        <a:bodyPr/>
        <a:lstStyle/>
        <a:p>
          <a:endParaRPr lang="en-US"/>
        </a:p>
      </dgm:t>
    </dgm:pt>
    <dgm:pt modelId="{299F007F-E409-4C40-BE5D-19D4A1AAAA51}" type="sibTrans" cxnId="{12D14967-F8C4-4056-9D88-A615A55DEA95}">
      <dgm:prSet/>
      <dgm:spPr/>
      <dgm:t>
        <a:bodyPr/>
        <a:lstStyle/>
        <a:p>
          <a:endParaRPr lang="en-US"/>
        </a:p>
      </dgm:t>
    </dgm:pt>
    <dgm:pt modelId="{5865B357-B082-48A4-AD41-D21919BE0B0B}">
      <dgm:prSet phldrT="[Text]"/>
      <dgm:spPr/>
      <dgm:t>
        <a:bodyPr/>
        <a:lstStyle/>
        <a:p>
          <a:endParaRPr lang="en-US" dirty="0"/>
        </a:p>
      </dgm:t>
    </dgm:pt>
    <dgm:pt modelId="{EB8715C9-942B-46D6-B45D-1998E2BE9408}" type="parTrans" cxnId="{8F785363-2422-4F1E-ADA8-207BE63AB967}">
      <dgm:prSet/>
      <dgm:spPr/>
      <dgm:t>
        <a:bodyPr/>
        <a:lstStyle/>
        <a:p>
          <a:endParaRPr lang="en-US"/>
        </a:p>
      </dgm:t>
    </dgm:pt>
    <dgm:pt modelId="{8BD77EA4-BFF0-4B52-9699-B51AA30B841B}" type="sibTrans" cxnId="{8F785363-2422-4F1E-ADA8-207BE63AB967}">
      <dgm:prSet/>
      <dgm:spPr/>
      <dgm:t>
        <a:bodyPr/>
        <a:lstStyle/>
        <a:p>
          <a:endParaRPr lang="en-US"/>
        </a:p>
      </dgm:t>
    </dgm:pt>
    <dgm:pt modelId="{9E6B52AD-86A7-4A5A-A2C3-3808683D1317}" type="pres">
      <dgm:prSet presAssocID="{74871F0A-AC02-4AA9-8D33-048AC715AF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E1422-2C84-4ABD-B35D-EF087EF85E47}" type="pres">
      <dgm:prSet presAssocID="{998A7533-757F-43AE-B027-BBC0C870E9C6}" presName="composite" presStyleCnt="0"/>
      <dgm:spPr/>
      <dgm:t>
        <a:bodyPr/>
        <a:lstStyle/>
        <a:p>
          <a:endParaRPr lang="en-US"/>
        </a:p>
      </dgm:t>
    </dgm:pt>
    <dgm:pt modelId="{D9024BDD-48BC-4785-954D-CBEC0A0CD39A}" type="pres">
      <dgm:prSet presAssocID="{998A7533-757F-43AE-B027-BBC0C870E9C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6942-C1A6-421C-BF12-3CAE952EB197}" type="pres">
      <dgm:prSet presAssocID="{998A7533-757F-43AE-B027-BBC0C870E9C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E1BD-9E1F-4AC3-B062-DA600EC8191C}" type="pres">
      <dgm:prSet presAssocID="{D59AC35D-46FE-48A1-8E45-14B3A947E699}" presName="sp" presStyleCnt="0"/>
      <dgm:spPr/>
      <dgm:t>
        <a:bodyPr/>
        <a:lstStyle/>
        <a:p>
          <a:endParaRPr lang="en-US"/>
        </a:p>
      </dgm:t>
    </dgm:pt>
    <dgm:pt modelId="{497CFCB3-2C28-4DCA-A8E7-194483F7E08E}" type="pres">
      <dgm:prSet presAssocID="{F468CB90-9978-4790-930E-1BAC7630989F}" presName="composite" presStyleCnt="0"/>
      <dgm:spPr/>
      <dgm:t>
        <a:bodyPr/>
        <a:lstStyle/>
        <a:p>
          <a:endParaRPr lang="en-US"/>
        </a:p>
      </dgm:t>
    </dgm:pt>
    <dgm:pt modelId="{B99AA4B2-72AC-4A29-925C-66F56A69D7E1}" type="pres">
      <dgm:prSet presAssocID="{F468CB90-9978-4790-930E-1BAC763098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5176B-FA8E-4028-A80B-F278E306F365}" type="pres">
      <dgm:prSet presAssocID="{F468CB90-9978-4790-930E-1BAC7630989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D5227-ECA7-4033-AA47-0934D80A8578}" type="pres">
      <dgm:prSet presAssocID="{467413DB-F284-4F55-8C73-FC640919DE0F}" presName="sp" presStyleCnt="0"/>
      <dgm:spPr/>
      <dgm:t>
        <a:bodyPr/>
        <a:lstStyle/>
        <a:p>
          <a:endParaRPr lang="en-US"/>
        </a:p>
      </dgm:t>
    </dgm:pt>
    <dgm:pt modelId="{2DA2E687-55B3-4FCC-AD60-35850A0D624D}" type="pres">
      <dgm:prSet presAssocID="{CDA39AD2-08C6-4CF6-8ABE-89C583E6A79B}" presName="composite" presStyleCnt="0"/>
      <dgm:spPr/>
      <dgm:t>
        <a:bodyPr/>
        <a:lstStyle/>
        <a:p>
          <a:endParaRPr lang="en-US"/>
        </a:p>
      </dgm:t>
    </dgm:pt>
    <dgm:pt modelId="{8ED18E96-4EF3-4842-9884-F7E5313F4CA7}" type="pres">
      <dgm:prSet presAssocID="{CDA39AD2-08C6-4CF6-8ABE-89C583E6A79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9B67-F41A-42DA-A363-F81D0D817E58}" type="pres">
      <dgm:prSet presAssocID="{CDA39AD2-08C6-4CF6-8ABE-89C583E6A79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96F9C-10C4-43E7-81C9-70B9B2714E14}" type="pres">
      <dgm:prSet presAssocID="{64599BCC-9CC0-4F91-90DE-ABAF14A962DA}" presName="sp" presStyleCnt="0"/>
      <dgm:spPr/>
      <dgm:t>
        <a:bodyPr/>
        <a:lstStyle/>
        <a:p>
          <a:endParaRPr lang="en-US"/>
        </a:p>
      </dgm:t>
    </dgm:pt>
    <dgm:pt modelId="{7E4C698D-8A2C-46B8-99D4-9AADF649E34D}" type="pres">
      <dgm:prSet presAssocID="{711E13EF-589D-4452-A7D3-F932734A8967}" presName="composite" presStyleCnt="0"/>
      <dgm:spPr/>
      <dgm:t>
        <a:bodyPr/>
        <a:lstStyle/>
        <a:p>
          <a:endParaRPr lang="en-US"/>
        </a:p>
      </dgm:t>
    </dgm:pt>
    <dgm:pt modelId="{497A55DD-2DEF-4420-B3D9-81AF2BD1629F}" type="pres">
      <dgm:prSet presAssocID="{711E13EF-589D-4452-A7D3-F932734A896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CB9E-2DFC-4A7C-ABDA-26A3DC628B0D}" type="pres">
      <dgm:prSet presAssocID="{711E13EF-589D-4452-A7D3-F932734A896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51366-556A-40AF-B876-D107041A94C7}" type="pres">
      <dgm:prSet presAssocID="{734E297A-5CEC-47C2-BD32-5F1F45040271}" presName="sp" presStyleCnt="0"/>
      <dgm:spPr/>
      <dgm:t>
        <a:bodyPr/>
        <a:lstStyle/>
        <a:p>
          <a:endParaRPr lang="en-US"/>
        </a:p>
      </dgm:t>
    </dgm:pt>
    <dgm:pt modelId="{0630EDFC-C2CA-4275-9131-5951C4C3CE53}" type="pres">
      <dgm:prSet presAssocID="{7F6C1C4A-8355-4666-BF4B-5CBF34C5B60E}" presName="composite" presStyleCnt="0"/>
      <dgm:spPr/>
      <dgm:t>
        <a:bodyPr/>
        <a:lstStyle/>
        <a:p>
          <a:endParaRPr lang="en-US"/>
        </a:p>
      </dgm:t>
    </dgm:pt>
    <dgm:pt modelId="{C9AC66BC-B98E-4D63-B072-75AE6AC66C1B}" type="pres">
      <dgm:prSet presAssocID="{7F6C1C4A-8355-4666-BF4B-5CBF34C5B60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9828-81FB-4F47-8A1A-5C76B27D53B4}" type="pres">
      <dgm:prSet presAssocID="{7F6C1C4A-8355-4666-BF4B-5CBF34C5B60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C479C-1138-46D1-9239-DB329ECA0457}" type="pres">
      <dgm:prSet presAssocID="{E423C7EC-518E-4495-8161-1029DB137750}" presName="sp" presStyleCnt="0"/>
      <dgm:spPr/>
      <dgm:t>
        <a:bodyPr/>
        <a:lstStyle/>
        <a:p>
          <a:endParaRPr lang="en-US"/>
        </a:p>
      </dgm:t>
    </dgm:pt>
    <dgm:pt modelId="{FA84CF00-83B7-49BA-AEBF-FECE9D6CE9B3}" type="pres">
      <dgm:prSet presAssocID="{5865B357-B082-48A4-AD41-D21919BE0B0B}" presName="composite" presStyleCnt="0"/>
      <dgm:spPr/>
      <dgm:t>
        <a:bodyPr/>
        <a:lstStyle/>
        <a:p>
          <a:endParaRPr lang="en-US"/>
        </a:p>
      </dgm:t>
    </dgm:pt>
    <dgm:pt modelId="{9F3AA8AF-716E-4EF6-BFAA-94BF14D8C0A7}" type="pres">
      <dgm:prSet presAssocID="{5865B357-B082-48A4-AD41-D21919BE0B0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48B29-8EB6-4732-B371-7E861EC5860E}" type="pres">
      <dgm:prSet presAssocID="{5865B357-B082-48A4-AD41-D21919BE0B0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1544B-41FE-4C36-85C8-0C19E8C3C010}" srcId="{CDA39AD2-08C6-4CF6-8ABE-89C583E6A79B}" destId="{30E0A173-9C48-4A1E-9783-B44ED03F2694}" srcOrd="0" destOrd="0" parTransId="{E001E10A-6087-4E6B-9429-363AE348D1B9}" sibTransId="{15FA51DB-901A-4892-8CBD-703515C22239}"/>
    <dgm:cxn modelId="{BDF04E54-7529-4B78-A21E-E0A84F4E2474}" type="presOf" srcId="{30E0A173-9C48-4A1E-9783-B44ED03F2694}" destId="{FA939B67-F41A-42DA-A363-F81D0D817E58}" srcOrd="0" destOrd="0" presId="urn:microsoft.com/office/officeart/2005/8/layout/chevron2"/>
    <dgm:cxn modelId="{EC1736E4-EF42-4FB2-8D4B-30C40DFE0134}" srcId="{998A7533-757F-43AE-B027-BBC0C870E9C6}" destId="{515A824E-2AC0-4027-B115-861726A6E336}" srcOrd="0" destOrd="0" parTransId="{696CD88A-6816-4D44-99ED-CC01DEC0C629}" sibTransId="{610DD929-610F-4E23-9B65-CC75679716C5}"/>
    <dgm:cxn modelId="{12D14967-F8C4-4056-9D88-A615A55DEA95}" srcId="{5865B357-B082-48A4-AD41-D21919BE0B0B}" destId="{A802A44B-DC4E-4C96-8265-F6AA915C08BD}" srcOrd="0" destOrd="0" parTransId="{88E87070-EE32-4F31-9554-71009B5290ED}" sibTransId="{299F007F-E409-4C40-BE5D-19D4A1AAAA51}"/>
    <dgm:cxn modelId="{F5D86CE1-28E6-453B-9D1A-00FB5E2E38CA}" srcId="{74871F0A-AC02-4AA9-8D33-048AC715AF1A}" destId="{CDA39AD2-08C6-4CF6-8ABE-89C583E6A79B}" srcOrd="2" destOrd="0" parTransId="{819D4BC5-2343-4D93-8183-E632371C1AF8}" sibTransId="{64599BCC-9CC0-4F91-90DE-ABAF14A962DA}"/>
    <dgm:cxn modelId="{8F785363-2422-4F1E-ADA8-207BE63AB967}" srcId="{74871F0A-AC02-4AA9-8D33-048AC715AF1A}" destId="{5865B357-B082-48A4-AD41-D21919BE0B0B}" srcOrd="5" destOrd="0" parTransId="{EB8715C9-942B-46D6-B45D-1998E2BE9408}" sibTransId="{8BD77EA4-BFF0-4B52-9699-B51AA30B841B}"/>
    <dgm:cxn modelId="{65D92FBB-4DC2-457F-9159-940FE2E87CA5}" type="presOf" srcId="{998A7533-757F-43AE-B027-BBC0C870E9C6}" destId="{D9024BDD-48BC-4785-954D-CBEC0A0CD39A}" srcOrd="0" destOrd="0" presId="urn:microsoft.com/office/officeart/2005/8/layout/chevron2"/>
    <dgm:cxn modelId="{831A3887-3B9D-4FDD-B1E6-667B566EB0E7}" srcId="{74871F0A-AC02-4AA9-8D33-048AC715AF1A}" destId="{711E13EF-589D-4452-A7D3-F932734A8967}" srcOrd="3" destOrd="0" parTransId="{A7732B5D-84C6-4D2B-A539-BE256279DFE3}" sibTransId="{734E297A-5CEC-47C2-BD32-5F1F45040271}"/>
    <dgm:cxn modelId="{49FD510E-9DBB-4CCD-89C8-A5F1234980A0}" type="presOf" srcId="{CDA39AD2-08C6-4CF6-8ABE-89C583E6A79B}" destId="{8ED18E96-4EF3-4842-9884-F7E5313F4CA7}" srcOrd="0" destOrd="0" presId="urn:microsoft.com/office/officeart/2005/8/layout/chevron2"/>
    <dgm:cxn modelId="{E80D172A-B110-4162-A379-7133ED224977}" type="presOf" srcId="{711E13EF-589D-4452-A7D3-F932734A8967}" destId="{497A55DD-2DEF-4420-B3D9-81AF2BD1629F}" srcOrd="0" destOrd="0" presId="urn:microsoft.com/office/officeart/2005/8/layout/chevron2"/>
    <dgm:cxn modelId="{C1EE9054-90C1-4273-8A98-CFFF5D61372F}" srcId="{74871F0A-AC02-4AA9-8D33-048AC715AF1A}" destId="{7F6C1C4A-8355-4666-BF4B-5CBF34C5B60E}" srcOrd="4" destOrd="0" parTransId="{17993D27-B612-4E42-8C24-FE1DC9E6B8D3}" sibTransId="{E423C7EC-518E-4495-8161-1029DB137750}"/>
    <dgm:cxn modelId="{2029564B-DD89-4306-8EEE-6F967CF22183}" srcId="{74871F0A-AC02-4AA9-8D33-048AC715AF1A}" destId="{F468CB90-9978-4790-930E-1BAC7630989F}" srcOrd="1" destOrd="0" parTransId="{AB6EFFD6-AEAC-4387-A270-7B6D2D481918}" sibTransId="{467413DB-F284-4F55-8C73-FC640919DE0F}"/>
    <dgm:cxn modelId="{8093DDED-7D2A-4797-93AD-6907425DE3E0}" type="presOf" srcId="{4CD75837-6975-4BE2-8954-CDFB0D1F806B}" destId="{07D99828-81FB-4F47-8A1A-5C76B27D53B4}" srcOrd="0" destOrd="0" presId="urn:microsoft.com/office/officeart/2005/8/layout/chevron2"/>
    <dgm:cxn modelId="{AF394B6B-2F1C-40C6-92AB-DF1B6454D4E9}" type="presOf" srcId="{515A824E-2AC0-4027-B115-861726A6E336}" destId="{16A16942-C1A6-421C-BF12-3CAE952EB197}" srcOrd="0" destOrd="0" presId="urn:microsoft.com/office/officeart/2005/8/layout/chevron2"/>
    <dgm:cxn modelId="{E3F2FBBB-D2D6-4C85-817D-F2295DD6C64A}" type="presOf" srcId="{67271CE1-DFA6-4360-A2FD-655F96ACE57D}" destId="{A315176B-FA8E-4028-A80B-F278E306F365}" srcOrd="0" destOrd="0" presId="urn:microsoft.com/office/officeart/2005/8/layout/chevron2"/>
    <dgm:cxn modelId="{E298D532-32CF-4D4B-80F1-A348DF92F1F3}" type="presOf" srcId="{7F6C1C4A-8355-4666-BF4B-5CBF34C5B60E}" destId="{C9AC66BC-B98E-4D63-B072-75AE6AC66C1B}" srcOrd="0" destOrd="0" presId="urn:microsoft.com/office/officeart/2005/8/layout/chevron2"/>
    <dgm:cxn modelId="{13AEDD31-C2A5-49D1-9840-16DB9B1A052B}" type="presOf" srcId="{F468CB90-9978-4790-930E-1BAC7630989F}" destId="{B99AA4B2-72AC-4A29-925C-66F56A69D7E1}" srcOrd="0" destOrd="0" presId="urn:microsoft.com/office/officeart/2005/8/layout/chevron2"/>
    <dgm:cxn modelId="{6F8D126B-2461-4EE9-BD0A-865A9FD72DAD}" type="presOf" srcId="{3709C6DC-5A0D-4F1D-9338-ED0BE427B752}" destId="{BF93CB9E-2DFC-4A7C-ABDA-26A3DC628B0D}" srcOrd="0" destOrd="0" presId="urn:microsoft.com/office/officeart/2005/8/layout/chevron2"/>
    <dgm:cxn modelId="{4FF1EB14-D03D-4FD8-BC66-62D8B17B0EA4}" type="presOf" srcId="{5865B357-B082-48A4-AD41-D21919BE0B0B}" destId="{9F3AA8AF-716E-4EF6-BFAA-94BF14D8C0A7}" srcOrd="0" destOrd="0" presId="urn:microsoft.com/office/officeart/2005/8/layout/chevron2"/>
    <dgm:cxn modelId="{F3972464-2FF1-422F-894F-80478CA86182}" srcId="{74871F0A-AC02-4AA9-8D33-048AC715AF1A}" destId="{998A7533-757F-43AE-B027-BBC0C870E9C6}" srcOrd="0" destOrd="0" parTransId="{1ECDD558-A943-4009-B4EA-CEA778C97304}" sibTransId="{D59AC35D-46FE-48A1-8E45-14B3A947E699}"/>
    <dgm:cxn modelId="{B241E0D8-3F7C-40A7-9480-0D5EFBC45AEF}" srcId="{711E13EF-589D-4452-A7D3-F932734A8967}" destId="{3709C6DC-5A0D-4F1D-9338-ED0BE427B752}" srcOrd="0" destOrd="0" parTransId="{5C3C2436-7179-4127-8B11-F610D2BDD2BD}" sibTransId="{68E7E390-F678-4834-B172-F822F47A165B}"/>
    <dgm:cxn modelId="{E4C09854-6AD6-455A-864E-906A7502565E}" srcId="{F468CB90-9978-4790-930E-1BAC7630989F}" destId="{67271CE1-DFA6-4360-A2FD-655F96ACE57D}" srcOrd="0" destOrd="0" parTransId="{B5CF14A7-5F23-4DF0-BC49-FFB7B16101CC}" sibTransId="{F510FAF7-9B13-4072-9025-8F410B82D7A8}"/>
    <dgm:cxn modelId="{5E71F8EA-C71C-4448-A7B6-1F097ED10B13}" type="presOf" srcId="{74871F0A-AC02-4AA9-8D33-048AC715AF1A}" destId="{9E6B52AD-86A7-4A5A-A2C3-3808683D1317}" srcOrd="0" destOrd="0" presId="urn:microsoft.com/office/officeart/2005/8/layout/chevron2"/>
    <dgm:cxn modelId="{1E2F70CF-66D2-4D0E-B2ED-4632DEB7C56B}" srcId="{7F6C1C4A-8355-4666-BF4B-5CBF34C5B60E}" destId="{4CD75837-6975-4BE2-8954-CDFB0D1F806B}" srcOrd="0" destOrd="0" parTransId="{9252FB95-ECA4-40F5-A551-3993D9A5B32A}" sibTransId="{FAA8F76F-0538-4704-9444-5F07F5F0FF1E}"/>
    <dgm:cxn modelId="{53A91B6A-C6A1-4E9F-A1DC-6502E61F7D5A}" type="presOf" srcId="{A802A44B-DC4E-4C96-8265-F6AA915C08BD}" destId="{E3B48B29-8EB6-4732-B371-7E861EC5860E}" srcOrd="0" destOrd="0" presId="urn:microsoft.com/office/officeart/2005/8/layout/chevron2"/>
    <dgm:cxn modelId="{81415BBC-8E43-4510-AC22-340507E4233D}" type="presParOf" srcId="{9E6B52AD-86A7-4A5A-A2C3-3808683D1317}" destId="{211E1422-2C84-4ABD-B35D-EF087EF85E47}" srcOrd="0" destOrd="0" presId="urn:microsoft.com/office/officeart/2005/8/layout/chevron2"/>
    <dgm:cxn modelId="{35DF1DA9-D4E1-40AB-BBC6-2A582BBC787A}" type="presParOf" srcId="{211E1422-2C84-4ABD-B35D-EF087EF85E47}" destId="{D9024BDD-48BC-4785-954D-CBEC0A0CD39A}" srcOrd="0" destOrd="0" presId="urn:microsoft.com/office/officeart/2005/8/layout/chevron2"/>
    <dgm:cxn modelId="{E9F9C731-9BCF-463F-8892-89F784C2A57E}" type="presParOf" srcId="{211E1422-2C84-4ABD-B35D-EF087EF85E47}" destId="{16A16942-C1A6-421C-BF12-3CAE952EB197}" srcOrd="1" destOrd="0" presId="urn:microsoft.com/office/officeart/2005/8/layout/chevron2"/>
    <dgm:cxn modelId="{1F884164-2DF5-4F91-924D-C27E83A8C4A2}" type="presParOf" srcId="{9E6B52AD-86A7-4A5A-A2C3-3808683D1317}" destId="{7D3DE1BD-9E1F-4AC3-B062-DA600EC8191C}" srcOrd="1" destOrd="0" presId="urn:microsoft.com/office/officeart/2005/8/layout/chevron2"/>
    <dgm:cxn modelId="{CC5940CF-8A0D-41B3-818F-4D9C318CE0FB}" type="presParOf" srcId="{9E6B52AD-86A7-4A5A-A2C3-3808683D1317}" destId="{497CFCB3-2C28-4DCA-A8E7-194483F7E08E}" srcOrd="2" destOrd="0" presId="urn:microsoft.com/office/officeart/2005/8/layout/chevron2"/>
    <dgm:cxn modelId="{419F5A7D-B5F0-4117-9846-7EFB94382E70}" type="presParOf" srcId="{497CFCB3-2C28-4DCA-A8E7-194483F7E08E}" destId="{B99AA4B2-72AC-4A29-925C-66F56A69D7E1}" srcOrd="0" destOrd="0" presId="urn:microsoft.com/office/officeart/2005/8/layout/chevron2"/>
    <dgm:cxn modelId="{11421DB0-09E2-474E-8CDD-286D0E583CDE}" type="presParOf" srcId="{497CFCB3-2C28-4DCA-A8E7-194483F7E08E}" destId="{A315176B-FA8E-4028-A80B-F278E306F365}" srcOrd="1" destOrd="0" presId="urn:microsoft.com/office/officeart/2005/8/layout/chevron2"/>
    <dgm:cxn modelId="{3376499A-71D5-4FB2-899C-2C4A10F41E3D}" type="presParOf" srcId="{9E6B52AD-86A7-4A5A-A2C3-3808683D1317}" destId="{4E8D5227-ECA7-4033-AA47-0934D80A8578}" srcOrd="3" destOrd="0" presId="urn:microsoft.com/office/officeart/2005/8/layout/chevron2"/>
    <dgm:cxn modelId="{2F03DC71-5AAE-4219-BF5F-D002F13FC64B}" type="presParOf" srcId="{9E6B52AD-86A7-4A5A-A2C3-3808683D1317}" destId="{2DA2E687-55B3-4FCC-AD60-35850A0D624D}" srcOrd="4" destOrd="0" presId="urn:microsoft.com/office/officeart/2005/8/layout/chevron2"/>
    <dgm:cxn modelId="{949D0F25-5655-41CB-9943-7130CE76AAA7}" type="presParOf" srcId="{2DA2E687-55B3-4FCC-AD60-35850A0D624D}" destId="{8ED18E96-4EF3-4842-9884-F7E5313F4CA7}" srcOrd="0" destOrd="0" presId="urn:microsoft.com/office/officeart/2005/8/layout/chevron2"/>
    <dgm:cxn modelId="{A1023B84-225F-427C-B81C-20AF599C02CD}" type="presParOf" srcId="{2DA2E687-55B3-4FCC-AD60-35850A0D624D}" destId="{FA939B67-F41A-42DA-A363-F81D0D817E58}" srcOrd="1" destOrd="0" presId="urn:microsoft.com/office/officeart/2005/8/layout/chevron2"/>
    <dgm:cxn modelId="{FEE46C0B-1316-4DDF-9C19-9F63AE4FFB78}" type="presParOf" srcId="{9E6B52AD-86A7-4A5A-A2C3-3808683D1317}" destId="{07096F9C-10C4-43E7-81C9-70B9B2714E14}" srcOrd="5" destOrd="0" presId="urn:microsoft.com/office/officeart/2005/8/layout/chevron2"/>
    <dgm:cxn modelId="{4AE785A9-2116-478C-9168-979928B51DDB}" type="presParOf" srcId="{9E6B52AD-86A7-4A5A-A2C3-3808683D1317}" destId="{7E4C698D-8A2C-46B8-99D4-9AADF649E34D}" srcOrd="6" destOrd="0" presId="urn:microsoft.com/office/officeart/2005/8/layout/chevron2"/>
    <dgm:cxn modelId="{744A7715-D12A-4E13-B5FC-20CB5F342ECD}" type="presParOf" srcId="{7E4C698D-8A2C-46B8-99D4-9AADF649E34D}" destId="{497A55DD-2DEF-4420-B3D9-81AF2BD1629F}" srcOrd="0" destOrd="0" presId="urn:microsoft.com/office/officeart/2005/8/layout/chevron2"/>
    <dgm:cxn modelId="{4E59DD60-BA88-4EBE-AEFD-2BC4B7F3B2C1}" type="presParOf" srcId="{7E4C698D-8A2C-46B8-99D4-9AADF649E34D}" destId="{BF93CB9E-2DFC-4A7C-ABDA-26A3DC628B0D}" srcOrd="1" destOrd="0" presId="urn:microsoft.com/office/officeart/2005/8/layout/chevron2"/>
    <dgm:cxn modelId="{5ACA993C-6CCB-4F5D-BC79-1C148F7E15AB}" type="presParOf" srcId="{9E6B52AD-86A7-4A5A-A2C3-3808683D1317}" destId="{25E51366-556A-40AF-B876-D107041A94C7}" srcOrd="7" destOrd="0" presId="urn:microsoft.com/office/officeart/2005/8/layout/chevron2"/>
    <dgm:cxn modelId="{BB4DE0A7-F2A8-4046-9F82-EAEFD7BAC7B4}" type="presParOf" srcId="{9E6B52AD-86A7-4A5A-A2C3-3808683D1317}" destId="{0630EDFC-C2CA-4275-9131-5951C4C3CE53}" srcOrd="8" destOrd="0" presId="urn:microsoft.com/office/officeart/2005/8/layout/chevron2"/>
    <dgm:cxn modelId="{BE4B8625-F8CD-4CC0-B813-AFD46C7CD88E}" type="presParOf" srcId="{0630EDFC-C2CA-4275-9131-5951C4C3CE53}" destId="{C9AC66BC-B98E-4D63-B072-75AE6AC66C1B}" srcOrd="0" destOrd="0" presId="urn:microsoft.com/office/officeart/2005/8/layout/chevron2"/>
    <dgm:cxn modelId="{784E8689-D109-47F0-B973-45587FFE56A6}" type="presParOf" srcId="{0630EDFC-C2CA-4275-9131-5951C4C3CE53}" destId="{07D99828-81FB-4F47-8A1A-5C76B27D53B4}" srcOrd="1" destOrd="0" presId="urn:microsoft.com/office/officeart/2005/8/layout/chevron2"/>
    <dgm:cxn modelId="{182183C0-BAAE-42F1-BD99-5909FDB63ED0}" type="presParOf" srcId="{9E6B52AD-86A7-4A5A-A2C3-3808683D1317}" destId="{EB6C479C-1138-46D1-9239-DB329ECA0457}" srcOrd="9" destOrd="0" presId="urn:microsoft.com/office/officeart/2005/8/layout/chevron2"/>
    <dgm:cxn modelId="{12C902E9-40EB-4A7D-8F9D-9943A9FC5C44}" type="presParOf" srcId="{9E6B52AD-86A7-4A5A-A2C3-3808683D1317}" destId="{FA84CF00-83B7-49BA-AEBF-FECE9D6CE9B3}" srcOrd="10" destOrd="0" presId="urn:microsoft.com/office/officeart/2005/8/layout/chevron2"/>
    <dgm:cxn modelId="{B2BF421E-B752-4A7B-9576-C0578CBDCC28}" type="presParOf" srcId="{FA84CF00-83B7-49BA-AEBF-FECE9D6CE9B3}" destId="{9F3AA8AF-716E-4EF6-BFAA-94BF14D8C0A7}" srcOrd="0" destOrd="0" presId="urn:microsoft.com/office/officeart/2005/8/layout/chevron2"/>
    <dgm:cxn modelId="{0E87EB23-CA1C-43B0-BE02-93B190E7E2B2}" type="presParOf" srcId="{FA84CF00-83B7-49BA-AEBF-FECE9D6CE9B3}" destId="{E3B48B29-8EB6-4732-B371-7E861EC5860E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F56E-8A0B-4477-A02C-10EB11879681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D49F-AE41-40F4-AAE5-855712C3B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64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Euler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F(m)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f(t)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y=f(x)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A=F(w)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f(x).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sin.Trong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(20Hz)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Do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.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80Hz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20Hz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D2160-DD08-4CCB-A681-1F849FE92C7E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F(u).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F(u)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ảo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F(u)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f(t)= </a:t>
            </a:r>
            <a:r>
              <a:rPr lang="en-US" baseline="0" dirty="0" err="1" smtClean="0"/>
              <a:t>Rcos</a:t>
            </a:r>
            <a:r>
              <a:rPr lang="en-US" baseline="0" dirty="0" smtClean="0"/>
              <a:t>(wt) + </a:t>
            </a:r>
            <a:r>
              <a:rPr lang="en-US" baseline="0" dirty="0" err="1" smtClean="0"/>
              <a:t>jIsin</a:t>
            </a:r>
            <a:r>
              <a:rPr lang="en-US" baseline="0" dirty="0" smtClean="0"/>
              <a:t>(wt)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F(w)= R + </a:t>
            </a:r>
            <a:r>
              <a:rPr lang="en-US" baseline="0" dirty="0" err="1" smtClean="0"/>
              <a:t>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 S(wt)=</a:t>
            </a:r>
            <a:r>
              <a:rPr lang="en-US" baseline="0" dirty="0" err="1" smtClean="0"/>
              <a:t>Rcos</a:t>
            </a:r>
            <a:r>
              <a:rPr lang="en-US" baseline="0" dirty="0" smtClean="0"/>
              <a:t>(wt) + </a:t>
            </a:r>
            <a:r>
              <a:rPr lang="en-US" baseline="0" dirty="0" err="1" smtClean="0"/>
              <a:t>jIsin</a:t>
            </a:r>
            <a:r>
              <a:rPr lang="en-US" baseline="0" dirty="0" smtClean="0"/>
              <a:t>(wt) . 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 |S</a:t>
            </a:r>
            <a:r>
              <a:rPr lang="en-US" dirty="0" smtClean="0"/>
              <a:t>|</a:t>
            </a:r>
            <a:r>
              <a:rPr lang="en-US" baseline="0" dirty="0" smtClean="0"/>
              <a:t>=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(R</a:t>
            </a:r>
            <a:r>
              <a:rPr lang="en-US" baseline="30000" dirty="0" smtClean="0"/>
              <a:t>2</a:t>
            </a:r>
            <a:r>
              <a:rPr lang="en-US" baseline="0" dirty="0" smtClean="0"/>
              <a:t> + I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baseline="0" dirty="0" smtClean="0"/>
              <a:t> phi(S)=tan</a:t>
            </a:r>
            <a:r>
              <a:rPr lang="en-US" baseline="30000" dirty="0" smtClean="0"/>
              <a:t>-1</a:t>
            </a:r>
            <a:r>
              <a:rPr lang="en-US" dirty="0" smtClean="0"/>
              <a:t>(I/R).</a:t>
            </a:r>
          </a:p>
          <a:p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 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(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FFT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chuổi</a:t>
            </a:r>
            <a:r>
              <a:rPr lang="en-US" baseline="0" dirty="0" smtClean="0"/>
              <a:t> Fourier (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). </a:t>
            </a:r>
            <a:endParaRPr lang="en-US" baseline="300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bit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y=f(t)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, 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rạc</a:t>
            </a:r>
            <a:r>
              <a:rPr lang="en-US" baseline="0" dirty="0" smtClean="0"/>
              <a:t> (DFT).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</a:t>
            </a:r>
            <a:r>
              <a:rPr lang="en-US" baseline="0" dirty="0" err="1" smtClean="0"/>
              <a:t>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rạc</a:t>
            </a:r>
            <a:r>
              <a:rPr lang="en-US" baseline="0" dirty="0" smtClean="0"/>
              <a:t> x(n)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f(t)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4844C-37BB-467C-A5E6-64CB4CB0E0C2}" type="slidenum">
              <a:rPr lang="en-US"/>
              <a:pPr/>
              <a:t>24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</a:t>
            </a:r>
            <a:r>
              <a:rPr lang="en-US" baseline="0" dirty="0" err="1" smtClean="0"/>
              <a:t>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DFT </a:t>
            </a:r>
            <a:r>
              <a:rPr lang="en-US" dirty="0" err="1" smtClean="0"/>
              <a:t>và</a:t>
            </a:r>
            <a:r>
              <a:rPr lang="en-US" dirty="0" smtClean="0"/>
              <a:t> IDFT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1968, Cooley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Tukey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FFT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DFT.</a:t>
            </a:r>
          </a:p>
          <a:p>
            <a:r>
              <a:rPr lang="en-US" dirty="0" smtClean="0"/>
              <a:t>FFT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N.</a:t>
            </a:r>
          </a:p>
          <a:p>
            <a:r>
              <a:rPr lang="en-US" dirty="0" smtClean="0"/>
              <a:t>FFT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số.Sai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.</a:t>
            </a:r>
          </a:p>
          <a:p>
            <a:r>
              <a:rPr lang="en-US" b="1" i="1" baseline="0" dirty="0" smtClean="0">
                <a:solidFill>
                  <a:srgbClr val="FF0000"/>
                </a:solidFill>
              </a:rPr>
              <a:t>		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Fourier.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R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(x) con.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lẻ</a:t>
            </a:r>
            <a:r>
              <a:rPr lang="en-US" baseline="0" dirty="0" smtClean="0"/>
              <a:t>).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DFT ,FFT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Spectrum </a:t>
            </a:r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Logarit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x[n]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cepstrum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cepstrum</a:t>
            </a:r>
            <a:r>
              <a:rPr lang="en-US" baseline="0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cepstrum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hòa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cepstrum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hòa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Cepstrum</a:t>
            </a:r>
            <a:r>
              <a:rPr lang="en-US" baseline="0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FFT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.</a:t>
            </a:r>
          </a:p>
          <a:p>
            <a:pPr lvl="1">
              <a:buFontTx/>
              <a:buChar char="-"/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baseline="0" dirty="0" smtClean="0"/>
          </a:p>
          <a:p>
            <a:pPr lvl="2">
              <a:buFontTx/>
              <a:buChar char="-"/>
            </a:pPr>
            <a:r>
              <a:rPr lang="en-US" baseline="0" dirty="0" smtClean="0"/>
              <a:t>Qua FFT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.</a:t>
            </a:r>
          </a:p>
          <a:p>
            <a:pPr lvl="0">
              <a:buFontTx/>
              <a:buNone/>
            </a:pPr>
            <a:r>
              <a:rPr lang="en-US" baseline="0" dirty="0" err="1" smtClean="0"/>
              <a:t>Độn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chèn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bít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.</a:t>
            </a:r>
          </a:p>
          <a:p>
            <a:pPr lvl="0">
              <a:buFontTx/>
              <a:buChar char="-"/>
            </a:pPr>
            <a:r>
              <a:rPr lang="en-US" baseline="0" dirty="0" smtClean="0"/>
              <a:t>&lt;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&gt;</a:t>
            </a:r>
            <a:endParaRPr lang="en-US" baseline="0" dirty="0" smtClean="0"/>
          </a:p>
          <a:p>
            <a:pPr lvl="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thoa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dirty="0" smtClean="0"/>
              <a:t>&gt;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sang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). ).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&lt;M,N&gt;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:  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 M,N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. f(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pixel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, F(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Do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sum. Do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u/m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x,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v/N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Fourrer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Shift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shift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f(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-1^(</a:t>
            </a:r>
            <a:r>
              <a:rPr lang="en-US" baseline="0" dirty="0" err="1" smtClean="0"/>
              <a:t>x+y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MATLAB .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fft2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 F.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fftshift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f(x)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sin .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 y=f(x) (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-1)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f(x).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tròn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cos,sin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f(x). </a:t>
            </a:r>
          </a:p>
          <a:p>
            <a:r>
              <a:rPr lang="en-US" baseline="0" dirty="0" smtClean="0"/>
              <a:t>Ở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sin. </a:t>
            </a:r>
            <a:r>
              <a:rPr lang="en-US" sz="1200" dirty="0" smtClean="0"/>
              <a:t>A</a:t>
            </a:r>
            <a:r>
              <a:rPr lang="en-US" sz="1200" baseline="-25000" dirty="0" smtClean="0"/>
              <a:t>i </a:t>
            </a:r>
            <a:r>
              <a:rPr lang="en-US" sz="1200" dirty="0" smtClean="0"/>
              <a:t>, B</a:t>
            </a:r>
            <a:r>
              <a:rPr lang="en-US" sz="1200" baseline="-25000" dirty="0" smtClean="0"/>
              <a:t>i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baseline="0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 w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(hay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vịt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Fourrer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Shift 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nhuộm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ranh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smtClean="0"/>
              <a:t>cao. 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ở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Fourier. 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DFT ,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H 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nghich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(smoothing)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ở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nhòe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F ở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Fourrier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hẹp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Histogram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6W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 (water mark) ,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? (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),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? (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gởi</a:t>
            </a:r>
            <a:r>
              <a:rPr lang="en-US" baseline="0" dirty="0" smtClean="0"/>
              <a:t> tin),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?(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tin)</a:t>
            </a:r>
          </a:p>
          <a:p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DFT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capicity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bit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F(</a:t>
            </a:r>
            <a:r>
              <a:rPr lang="en-US" baseline="0" dirty="0" err="1" smtClean="0"/>
              <a:t>u,v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 . Ta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  </a:t>
            </a:r>
          </a:p>
          <a:p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watermark.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chẵn</a:t>
            </a:r>
            <a:r>
              <a:rPr lang="en-US" baseline="0" dirty="0" smtClean="0"/>
              <a:t> E(x)  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O(x).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ý f(x)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lẻ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watermark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Message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watermark. Do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shift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DFT</a:t>
            </a:r>
          </a:p>
          <a:p>
            <a:r>
              <a:rPr lang="en-US" baseline="0" dirty="0" smtClean="0"/>
              <a:t>	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byte (so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bit)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Khuyết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bền</a:t>
            </a:r>
            <a:r>
              <a:rPr lang="en-US" baseline="0" dirty="0" smtClean="0"/>
              <a:t> : do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Fourier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f(t)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Fm,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m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1/pi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F</a:t>
            </a:r>
            <a:r>
              <a:rPr lang="en-US" baseline="-25000" dirty="0" smtClean="0"/>
              <a:t>m </a:t>
            </a:r>
            <a:r>
              <a:rPr lang="en-US" dirty="0" err="1" smtClean="0"/>
              <a:t>tu</a:t>
            </a:r>
            <a:r>
              <a:rPr lang="en-US" dirty="0" smtClean="0"/>
              <a:t> f(t).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nghịch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.Slide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lướt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f(t)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sin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F(m) = F</a:t>
            </a:r>
            <a:r>
              <a:rPr lang="en-US" baseline="-25000" dirty="0" smtClean="0"/>
              <a:t>m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jF’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f(t)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Euler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4.gif"/><Relationship Id="rId5" Type="http://schemas.openxmlformats.org/officeDocument/2006/relationships/tags" Target="../tags/tag12.xml"/><Relationship Id="rId10" Type="http://schemas.openxmlformats.org/officeDocument/2006/relationships/image" Target="../media/image2.jpeg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6764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251AAD4A-B145-44B6-9BB3-AC9F055261C6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gital_man_goodhope.gif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04800" y="762000"/>
            <a:ext cx="1381125" cy="2409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31A600-9070-4E9E-865C-1A274B02B610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B5BA668-D98D-41AC-A85F-438FCE1484C9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solidFill>
            <a:srgbClr val="FFC000">
              <a:alpha val="36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066800"/>
            <a:ext cx="8534400" cy="5334000"/>
          </a:xfrm>
          <a:solidFill>
            <a:srgbClr val="FFFF00">
              <a:alpha val="8000"/>
            </a:srgb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igital_man_goodhope.gif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tretch>
            <a:fillRect/>
          </a:stretch>
        </p:blipFill>
        <p:spPr>
          <a:xfrm flipH="1">
            <a:off x="123372" y="38100"/>
            <a:ext cx="609600" cy="110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9E422AE-9F9A-405F-A1D9-0F6E581CBEC2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6A3B13E-3DCA-4185-82DB-032FB3F4C8E8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1ACCD3-A2E6-45A8-BABF-2DC8E2644210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B0FC454-785D-494D-AA39-AE6CE4C48506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4C2E2E-347F-4846-9B56-DC7DC821C251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8BCF10-3C4D-4026-BEDA-62FDF461E6A3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D339DC9-14ED-4A53-A8E4-7D57CA4F24B7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/>
            </a:lvl1pPr>
          </a:lstStyle>
          <a:p>
            <a:fld id="{2F22294D-6F48-4BF5-8C88-83F995CA6CF1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72390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.gif"/><Relationship Id="rId5" Type="http://schemas.openxmlformats.org/officeDocument/2006/relationships/tags" Target="../tags/tag73.xml"/><Relationship Id="rId10" Type="http://schemas.openxmlformats.org/officeDocument/2006/relationships/image" Target="../media/image5.gif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128.xml"/><Relationship Id="rId1" Type="http://schemas.openxmlformats.org/officeDocument/2006/relationships/vmlDrawing" Target="../drawings/vmlDrawing4.vml"/><Relationship Id="rId6" Type="http://schemas.openxmlformats.org/officeDocument/2006/relationships/tags" Target="../tags/tag132.xml"/><Relationship Id="rId11" Type="http://schemas.openxmlformats.org/officeDocument/2006/relationships/oleObject" Target="../embeddings/oleObject9.bin"/><Relationship Id="rId5" Type="http://schemas.openxmlformats.org/officeDocument/2006/relationships/tags" Target="../tags/tag131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130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oleObject" Target="../embeddings/oleObject12.bin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35.xml"/><Relationship Id="rId1" Type="http://schemas.openxmlformats.org/officeDocument/2006/relationships/vmlDrawing" Target="../drawings/vmlDrawing5.vml"/><Relationship Id="rId6" Type="http://schemas.openxmlformats.org/officeDocument/2006/relationships/tags" Target="../tags/tag139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3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24.png"/><Relationship Id="rId2" Type="http://schemas.openxmlformats.org/officeDocument/2006/relationships/tags" Target="../tags/tag143.xml"/><Relationship Id="rId1" Type="http://schemas.openxmlformats.org/officeDocument/2006/relationships/vmlDrawing" Target="../drawings/vmlDrawing6.vml"/><Relationship Id="rId6" Type="http://schemas.openxmlformats.org/officeDocument/2006/relationships/tags" Target="../tags/tag147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146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45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image" Target="../media/image26.jpeg"/><Relationship Id="rId5" Type="http://schemas.openxmlformats.org/officeDocument/2006/relationships/tags" Target="../tags/tag154.xml"/><Relationship Id="rId10" Type="http://schemas.openxmlformats.org/officeDocument/2006/relationships/image" Target="../media/image25.jpeg"/><Relationship Id="rId4" Type="http://schemas.openxmlformats.org/officeDocument/2006/relationships/tags" Target="../tags/tag153.xml"/><Relationship Id="rId9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31.pn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notesSlide" Target="../notesSlides/notesSlide14.xml"/><Relationship Id="rId17" Type="http://schemas.openxmlformats.org/officeDocument/2006/relationships/image" Target="../media/image35.png"/><Relationship Id="rId2" Type="http://schemas.openxmlformats.org/officeDocument/2006/relationships/tags" Target="../tags/tag182.xml"/><Relationship Id="rId16" Type="http://schemas.openxmlformats.org/officeDocument/2006/relationships/image" Target="../media/image34.wmf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15" Type="http://schemas.openxmlformats.org/officeDocument/2006/relationships/image" Target="../media/image33.wmf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tags" Target="../tags/tag19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79.xml"/><Relationship Id="rId7" Type="http://schemas.openxmlformats.org/officeDocument/2006/relationships/diagramData" Target="../diagrams/data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10" Type="http://schemas.openxmlformats.org/officeDocument/2006/relationships/diagramColors" Target="../diagrams/colors1.xml"/><Relationship Id="rId4" Type="http://schemas.openxmlformats.org/officeDocument/2006/relationships/tags" Target="../tags/tag80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vmlDrawing" Target="../drawings/vmlDrawing7.vml"/><Relationship Id="rId6" Type="http://schemas.openxmlformats.org/officeDocument/2006/relationships/tags" Target="../tags/tag209.xml"/><Relationship Id="rId11" Type="http://schemas.openxmlformats.org/officeDocument/2006/relationships/image" Target="../media/image38.png"/><Relationship Id="rId5" Type="http://schemas.openxmlformats.org/officeDocument/2006/relationships/tags" Target="../tags/tag208.xml"/><Relationship Id="rId10" Type="http://schemas.openxmlformats.org/officeDocument/2006/relationships/oleObject" Target="../embeddings/oleObject15.bin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image" Target="../media/image40.png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image" Target="../media/image39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2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image" Target="../media/image43.wmf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../media/image42.wmf"/><Relationship Id="rId5" Type="http://schemas.openxmlformats.org/officeDocument/2006/relationships/tags" Target="../tags/tag225.xml"/><Relationship Id="rId10" Type="http://schemas.openxmlformats.org/officeDocument/2006/relationships/image" Target="../media/image41.png"/><Relationship Id="rId4" Type="http://schemas.openxmlformats.org/officeDocument/2006/relationships/tags" Target="../tags/tag224.xml"/><Relationship Id="rId9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2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48.jpeg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../media/image47.jpeg"/><Relationship Id="rId5" Type="http://schemas.openxmlformats.org/officeDocument/2006/relationships/tags" Target="../tags/tag238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237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image" Target="../media/image51.jpeg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image" Target="../media/image50.jpe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image" Target="../media/image49.jpeg"/><Relationship Id="rId5" Type="http://schemas.openxmlformats.org/officeDocument/2006/relationships/tags" Target="../tags/tag246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245.xml"/><Relationship Id="rId9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4.xml"/><Relationship Id="rId4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2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9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tags" Target="../tags/tag2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vmlDrawing" Target="../drawings/vmlDrawing8.v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272.xml"/><Relationship Id="rId9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2" Type="http://schemas.openxmlformats.org/officeDocument/2006/relationships/tags" Target="../tags/tag276.xml"/><Relationship Id="rId1" Type="http://schemas.openxmlformats.org/officeDocument/2006/relationships/vmlDrawing" Target="../drawings/vmlDrawing9.v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278.xml"/><Relationship Id="rId9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slideLayout" Target="../slideLayouts/slideLayout2.xml"/><Relationship Id="rId18" Type="http://schemas.openxmlformats.org/officeDocument/2006/relationships/oleObject" Target="../embeddings/oleObject19.bin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oleObject" Target="../embeddings/oleObject18.bin"/><Relationship Id="rId2" Type="http://schemas.openxmlformats.org/officeDocument/2006/relationships/tags" Target="../tags/tag282.xml"/><Relationship Id="rId16" Type="http://schemas.openxmlformats.org/officeDocument/2006/relationships/image" Target="../media/image59.png"/><Relationship Id="rId1" Type="http://schemas.openxmlformats.org/officeDocument/2006/relationships/vmlDrawing" Target="../drawings/vmlDrawing10.v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5" Type="http://schemas.openxmlformats.org/officeDocument/2006/relationships/tags" Target="../tags/tag285.xml"/><Relationship Id="rId15" Type="http://schemas.openxmlformats.org/officeDocument/2006/relationships/image" Target="../media/image58.png"/><Relationship Id="rId10" Type="http://schemas.openxmlformats.org/officeDocument/2006/relationships/tags" Target="../tags/tag290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7.xml"/><Relationship Id="rId4" Type="http://schemas.openxmlformats.org/officeDocument/2006/relationships/tags" Target="../tags/tag29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notesSlide" Target="../notesSlides/notesSlide30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image" Target="../media/image61.jpeg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image" Target="../media/image6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image" Target="../media/image63.jpeg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image" Target="../media/image62.jpeg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notesSlide" Target="../notesSlides/notesSlide31.xml"/><Relationship Id="rId5" Type="http://schemas.openxmlformats.org/officeDocument/2006/relationships/tags" Target="../tags/tag3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2.xml"/><Relationship Id="rId9" Type="http://schemas.openxmlformats.org/officeDocument/2006/relationships/tags" Target="../tags/tag31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3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65.jpeg"/><Relationship Id="rId4" Type="http://schemas.openxmlformats.org/officeDocument/2006/relationships/tags" Target="../tags/tag321.xml"/><Relationship Id="rId9" Type="http://schemas.openxmlformats.org/officeDocument/2006/relationships/image" Target="../media/image6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notesSlide" Target="../notesSlides/notesSlide33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5" Type="http://schemas.openxmlformats.org/officeDocument/2006/relationships/image" Target="../media/image62.jpeg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Relationship Id="rId14" Type="http://schemas.openxmlformats.org/officeDocument/2006/relationships/image" Target="../media/image64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3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9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3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9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notesSlide" Target="../notesSlides/notesSlide36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47.xml"/><Relationship Id="rId1" Type="http://schemas.openxmlformats.org/officeDocument/2006/relationships/vmlDrawing" Target="../drawings/vmlDrawing11.v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0" Type="http://schemas.openxmlformats.org/officeDocument/2006/relationships/tags" Target="../tags/tag355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1.xml"/><Relationship Id="rId4" Type="http://schemas.openxmlformats.org/officeDocument/2006/relationships/tags" Target="../tags/tag36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3" Type="http://schemas.openxmlformats.org/officeDocument/2006/relationships/tags" Target="../tags/tag3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9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tags" Target="../tags/tag370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2.xml"/><Relationship Id="rId4" Type="http://schemas.openxmlformats.org/officeDocument/2006/relationships/tags" Target="../tags/tag37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3" Type="http://schemas.openxmlformats.org/officeDocument/2006/relationships/tags" Target="../tags/tag3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9" Type="http://schemas.openxmlformats.org/officeDocument/2006/relationships/image" Target="../media/image7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8.jpeg"/><Relationship Id="rId5" Type="http://schemas.openxmlformats.org/officeDocument/2006/relationships/tags" Target="../tags/tag102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oleObject" Target="../embeddings/oleObject1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10.xml"/><Relationship Id="rId11" Type="http://schemas.openxmlformats.org/officeDocument/2006/relationships/image" Target="../media/image10.jpeg"/><Relationship Id="rId5" Type="http://schemas.openxmlformats.org/officeDocument/2006/relationships/tags" Target="../tags/tag109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7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6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1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oleObject" Target="../embeddings/oleObject5.bin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oleObject" Target="../embeddings/oleObject4.bin"/><Relationship Id="rId2" Type="http://schemas.openxmlformats.org/officeDocument/2006/relationships/tags" Target="../tags/tag120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6" Type="http://schemas.openxmlformats.org/officeDocument/2006/relationships/tags" Target="../tags/tag12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23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Phép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biến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đổi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Fourier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trên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tín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hiệu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số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6200" y="3200400"/>
            <a:ext cx="5141912" cy="13716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Nguyễn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Xuân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Huy</a:t>
            </a:r>
            <a:r>
              <a:rPr lang="en-US" sz="1800" dirty="0" smtClean="0">
                <a:solidFill>
                  <a:srgbClr val="0070C0"/>
                </a:solidFill>
              </a:rPr>
              <a:t> - 0712196</a:t>
            </a:r>
          </a:p>
          <a:p>
            <a:r>
              <a:rPr lang="vi-VN" sz="1800" dirty="0" smtClean="0">
                <a:solidFill>
                  <a:srgbClr val="0070C0"/>
                </a:solidFill>
              </a:rPr>
              <a:t>Trần Văn Tiến</a:t>
            </a:r>
            <a:r>
              <a:rPr lang="en-US" sz="1800" dirty="0" smtClean="0">
                <a:solidFill>
                  <a:srgbClr val="0070C0"/>
                </a:solidFill>
              </a:rPr>
              <a:t> 	 - </a:t>
            </a:r>
            <a:r>
              <a:rPr lang="vi-VN" sz="1800" dirty="0" smtClean="0">
                <a:solidFill>
                  <a:srgbClr val="0070C0"/>
                </a:solidFill>
              </a:rPr>
              <a:t>0712446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</a:rPr>
              <a:t>Diệp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Thế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Nghĩa</a:t>
            </a:r>
            <a:r>
              <a:rPr lang="en-US" sz="1800" dirty="0" smtClean="0">
                <a:solidFill>
                  <a:srgbClr val="0070C0"/>
                </a:solidFill>
              </a:rPr>
              <a:t> 	 - 0712301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2A6B7E0B-F4FA-42DA-AC60-36567C066CC1}" type="datetime1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828800" y="3124200"/>
            <a:ext cx="487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Bộ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môn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Học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Máy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Tính</a:t>
            </a:r>
            <a:endParaRPr lang="en-US" sz="2400" b="1" i="1" kern="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Nghệ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kumimoji="0" lang="en-US" sz="2400" b="1" i="1" u="none" strike="noStrike" kern="0" cap="none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K:\Gia\ostrich_liam.gif"/>
          <p:cNvPicPr>
            <a:picLocks noChangeAspect="1" noChangeArrowheads="1" noCrop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68924" y="371475"/>
            <a:ext cx="2117905" cy="1001712"/>
          </a:xfrm>
          <a:prstGeom prst="rect">
            <a:avLst/>
          </a:prstGeom>
          <a:noFill/>
        </p:spPr>
      </p:pic>
      <p:pic>
        <p:nvPicPr>
          <p:cNvPr id="9" name="Picture 8" descr="digital_man_goodhope.gi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 cstate="print"/>
          <a:stretch>
            <a:fillRect/>
          </a:stretch>
        </p:blipFill>
        <p:spPr>
          <a:xfrm flipH="1">
            <a:off x="5257800" y="-46038"/>
            <a:ext cx="609600" cy="1419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diễn</a:t>
            </a:r>
            <a:r>
              <a:rPr lang="en-US" b="1" dirty="0" smtClean="0">
                <a:solidFill>
                  <a:srgbClr val="0070C0"/>
                </a:solidFill>
              </a:rPr>
              <a:t> qua </a:t>
            </a:r>
            <a:r>
              <a:rPr lang="en-US" b="1" dirty="0" err="1" smtClean="0">
                <a:solidFill>
                  <a:srgbClr val="0070C0"/>
                </a:solidFill>
              </a:rPr>
              <a:t>hàm</a:t>
            </a:r>
            <a:r>
              <a:rPr lang="en-US" b="1" dirty="0" smtClean="0">
                <a:solidFill>
                  <a:srgbClr val="0070C0"/>
                </a:solidFill>
              </a:rPr>
              <a:t> sin: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819400" y="2438400"/>
          <a:ext cx="3581400" cy="1219200"/>
        </p:xfrm>
        <a:graphic>
          <a:graphicData uri="http://schemas.openxmlformats.org/presentationml/2006/ole">
            <p:oleObj spid="_x0000_s57348" r:id="rId11" imgW="1790700" imgH="609600" progId="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819400" y="4538663"/>
          <a:ext cx="3581400" cy="1176337"/>
        </p:xfrm>
        <a:graphic>
          <a:graphicData uri="http://schemas.openxmlformats.org/presentationml/2006/ole">
            <p:oleObj spid="_x0000_s57349" name="Equation" r:id="rId12" imgW="1714320" imgH="55872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Kết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hợp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66800" y="2057400"/>
          <a:ext cx="7132638" cy="971550"/>
        </p:xfrm>
        <a:graphic>
          <a:graphicData uri="http://schemas.openxmlformats.org/presentationml/2006/ole">
            <p:oleObj spid="_x0000_s59394" name="Equation" r:id="rId12" imgW="3174840" imgH="431640" progId="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266825" y="4286250"/>
          <a:ext cx="3124200" cy="1111250"/>
        </p:xfrm>
        <a:graphic>
          <a:graphicData uri="http://schemas.openxmlformats.org/presentationml/2006/ole">
            <p:oleObj spid="_x0000_s59395" name="Equation" r:id="rId13" imgW="1422400" imgH="508000" progId="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895850" y="4289425"/>
          <a:ext cx="3076575" cy="1108075"/>
        </p:xfrm>
        <a:graphic>
          <a:graphicData uri="http://schemas.openxmlformats.org/presentationml/2006/ole">
            <p:oleObj spid="_x0000_s59396" name="Equation" r:id="rId14" imgW="1397000" imgH="50800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F(m)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38200" y="1828800"/>
          <a:ext cx="7518400" cy="612775"/>
        </p:xfrm>
        <a:graphic>
          <a:graphicData uri="http://schemas.openxmlformats.org/presentationml/2006/ole">
            <p:oleObj spid="_x0000_s60418" name="Kaava" r:id="rId11" imgW="3429000" imgH="27936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362200" y="3048000"/>
            <a:ext cx="3581400" cy="900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Biến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Fourier </a:t>
            </a:r>
            <a:r>
              <a:rPr lang="en-US" b="1" dirty="0" err="1" smtClean="0">
                <a:solidFill>
                  <a:srgbClr val="0070C0"/>
                </a:solidFill>
              </a:rPr>
              <a:t>thuận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Biến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Fourier </a:t>
            </a:r>
            <a:r>
              <a:rPr lang="en-US" b="1" dirty="0" err="1" smtClean="0">
                <a:solidFill>
                  <a:srgbClr val="0070C0"/>
                </a:solidFill>
              </a:rPr>
              <a:t>nghịch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5242" name="Picture 10" descr="E:\Document\an du lieu img6.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362199" y="1905000"/>
            <a:ext cx="4902201" cy="1524000"/>
          </a:xfrm>
          <a:prstGeom prst="rect">
            <a:avLst/>
          </a:prstGeom>
          <a:noFill/>
        </p:spPr>
      </p:pic>
      <p:pic>
        <p:nvPicPr>
          <p:cNvPr id="95245" name="Picture 13" descr="E:\Document\an du lieu img6.1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590800" y="4724400"/>
            <a:ext cx="4800600" cy="1600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4" descr="bar0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81000" y="2133600"/>
            <a:ext cx="8407820" cy="3276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3" descr="bar0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04800" y="2209800"/>
            <a:ext cx="8212290" cy="32004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5" descr="bar0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81000" y="2209800"/>
            <a:ext cx="8305800" cy="323684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2" descr="bar0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04800" y="2133600"/>
            <a:ext cx="8610302" cy="3352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8600" y="1143000"/>
            <a:ext cx="8534400" cy="5334000"/>
          </a:xfrm>
        </p:spPr>
        <p:txBody>
          <a:bodyPr/>
          <a:lstStyle/>
          <a:p>
            <a:r>
              <a:rPr lang="en-US" sz="2200" i="0" dirty="0" err="1" smtClean="0"/>
              <a:t>Hàm</a:t>
            </a:r>
            <a:r>
              <a:rPr lang="en-US" sz="2200" i="0" dirty="0" smtClean="0"/>
              <a:t> F(u) :                                      , R(u):</a:t>
            </a:r>
            <a:r>
              <a:rPr lang="en-US" sz="2200" i="0" dirty="0" err="1" smtClean="0"/>
              <a:t>phần</a:t>
            </a:r>
            <a:r>
              <a:rPr lang="en-US" sz="2200" i="0" dirty="0" smtClean="0"/>
              <a:t> </a:t>
            </a:r>
            <a:r>
              <a:rPr lang="en-US" sz="2200" i="0" dirty="0" err="1" smtClean="0"/>
              <a:t>thực</a:t>
            </a:r>
            <a:r>
              <a:rPr lang="en-US" sz="2200" i="0" dirty="0" smtClean="0"/>
              <a:t>, I(u):</a:t>
            </a:r>
            <a:r>
              <a:rPr lang="en-US" sz="2200" i="0" dirty="0" err="1" smtClean="0"/>
              <a:t>phần</a:t>
            </a:r>
            <a:r>
              <a:rPr lang="en-US" sz="2200" i="0" dirty="0" smtClean="0"/>
              <a:t> </a:t>
            </a:r>
            <a:r>
              <a:rPr lang="en-US" sz="2200" i="0" dirty="0" err="1" smtClean="0"/>
              <a:t>ảo</a:t>
            </a:r>
            <a:endParaRPr lang="en-US" sz="2200" i="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Biên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Pha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F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: </a:t>
            </a:r>
            <a:r>
              <a:rPr lang="en-US" sz="2200" b="1" dirty="0" smtClean="0"/>
              <a:t>P(u</a:t>
            </a:r>
            <a:r>
              <a:rPr lang="en-US" sz="2200" dirty="0" smtClean="0"/>
              <a:t>)=|F(u)|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= </a:t>
            </a:r>
          </a:p>
          <a:p>
            <a:pPr>
              <a:buFontTx/>
              <a:buNone/>
            </a:pPr>
            <a:r>
              <a:rPr lang="en-US" sz="2200" dirty="0" smtClean="0"/>
              <a:t>	</a:t>
            </a:r>
            <a:endParaRPr lang="en-US" sz="2200" dirty="0"/>
          </a:p>
        </p:txBody>
      </p:sp>
      <p:pic>
        <p:nvPicPr>
          <p:cNvPr id="22630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209800" y="990600"/>
            <a:ext cx="2768600" cy="665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26309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981200" y="1905000"/>
            <a:ext cx="2921000" cy="550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26310" name="Picture 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1524000" y="2667000"/>
            <a:ext cx="2590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26311" name="Picture 7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4953000" y="3352800"/>
            <a:ext cx="2274888" cy="588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26312" name="Picture 8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4267200" y="4343400"/>
            <a:ext cx="1627188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fld id="{805C85F1-8004-4C57-9BBF-E57BBA7CF0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8242" name="Picture 2" descr="E:\fourier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295400" y="1371600"/>
            <a:ext cx="6324600" cy="456776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custDataLst>
              <p:tags r:id="rId5"/>
            </p:custDataLst>
            <p:extLst>
              <p:ext uri="{D42A27DB-BD31-4B8C-83A1-F6EECF244321}">
                <p14:modId xmlns="" xmlns:p14="http://schemas.microsoft.com/office/powerpoint/2010/main" val="3688130795"/>
              </p:ext>
            </p:extLst>
          </p:nvPr>
        </p:nvGraphicFramePr>
        <p:xfrm>
          <a:off x="228600" y="137160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65819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Đặt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vấn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đề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DFT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(Discrete Fourier Transform)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050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449540" name="Object 205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60425" y="1866900"/>
          <a:ext cx="7145338" cy="495300"/>
        </p:xfrm>
        <a:graphic>
          <a:graphicData uri="http://schemas.openxmlformats.org/presentationml/2006/ole">
            <p:oleObj spid="_x0000_s141314" name="Kaava" r:id="rId10" imgW="3301920" imgH="228600" progId="Equation.3">
              <p:embed/>
            </p:oleObj>
          </a:graphicData>
        </a:graphic>
      </p:graphicFrame>
      <p:grpSp>
        <p:nvGrpSpPr>
          <p:cNvPr id="2" name="Group 205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371600" y="2514600"/>
            <a:ext cx="6477000" cy="3622675"/>
            <a:chOff x="864" y="1584"/>
            <a:chExt cx="4080" cy="2282"/>
          </a:xfrm>
        </p:grpSpPr>
        <p:pic>
          <p:nvPicPr>
            <p:cNvPr id="449542" name="Picture 2054" descr="3-4"/>
            <p:cNvPicPr>
              <a:picLocks noChangeAspect="1" noChangeArrowheads="1"/>
            </p:cNvPicPr>
            <p:nvPr/>
          </p:nvPicPr>
          <p:blipFill>
            <a:blip r:embed="rId11">
              <a:lum contrast="18000"/>
            </a:blip>
            <a:srcRect l="7216" r="5154"/>
            <a:stretch>
              <a:fillRect/>
            </a:stretch>
          </p:blipFill>
          <p:spPr bwMode="auto">
            <a:xfrm>
              <a:off x="864" y="1584"/>
              <a:ext cx="4080" cy="2282"/>
            </a:xfrm>
            <a:prstGeom prst="rect">
              <a:avLst/>
            </a:prstGeom>
            <a:noFill/>
          </p:spPr>
        </p:pic>
        <p:sp>
          <p:nvSpPr>
            <p:cNvPr id="449543" name="Text Box 2055"/>
            <p:cNvSpPr txBox="1">
              <a:spLocks noChangeArrowheads="1"/>
            </p:cNvSpPr>
            <p:nvPr/>
          </p:nvSpPr>
          <p:spPr bwMode="auto">
            <a:xfrm>
              <a:off x="3784" y="2544"/>
              <a:ext cx="100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b="0">
                  <a:solidFill>
                    <a:schemeClr val="tx1"/>
                  </a:solidFill>
                  <a:latin typeface="Arial" pitchFamily="34" charset="0"/>
                </a:rPr>
                <a:t>   </a:t>
              </a:r>
            </a:p>
          </p:txBody>
        </p:sp>
      </p:grpSp>
      <p:sp>
        <p:nvSpPr>
          <p:cNvPr id="9" name="Content Placeholder 8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-1524000" y="19812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Discrete Fourier Transform (DFT)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fld id="{805C85F1-8004-4C57-9BBF-E57BBA7CF0F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Biến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Fourier </a:t>
            </a:r>
            <a:r>
              <a:rPr lang="en-US" b="1" dirty="0" err="1" smtClean="0">
                <a:solidFill>
                  <a:srgbClr val="0070C0"/>
                </a:solidFill>
              </a:rPr>
              <a:t>rời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rạc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thuận</a:t>
            </a:r>
            <a:r>
              <a:rPr lang="en-US" dirty="0" smtClean="0"/>
              <a:t> ( DFT)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Fourier </a:t>
            </a:r>
            <a:r>
              <a:rPr lang="en-US" dirty="0" err="1" smtClean="0"/>
              <a:t>nghịch</a:t>
            </a:r>
            <a:r>
              <a:rPr lang="en-US" dirty="0" smtClean="0"/>
              <a:t> (IDFT)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895600"/>
            <a:ext cx="3701143" cy="129540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876800"/>
            <a:ext cx="3886200" cy="1295400"/>
          </a:xfrm>
          <a:prstGeom prst="rect">
            <a:avLst/>
          </a:prstGeom>
          <a:noFill/>
        </p:spPr>
      </p:pic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fld id="{805C85F1-8004-4C57-9BBF-E57BBA7CF0F9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250884" name="Picture 4"/>
          <p:cNvPicPr>
            <a:picLocks noGrp="1" noChangeAspect="1" noChangeArrowheads="1"/>
          </p:cNvPicPr>
          <p:nvPr>
            <p:ph type="body" idx="1"/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286000" y="1219200"/>
            <a:ext cx="4800600" cy="2386013"/>
          </a:xfrm>
          <a:noFill/>
          <a:ln/>
        </p:spPr>
      </p:pic>
      <p:pic>
        <p:nvPicPr>
          <p:cNvPr id="250885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362200" y="3962400"/>
            <a:ext cx="3198813" cy="2249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50886" name="Picture 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4495800"/>
            <a:ext cx="1322388" cy="1503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fld id="{805C85F1-8004-4C57-9BBF-E57BBA7CF0F9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(5)</a:t>
            </a:r>
            <a:endParaRPr lang="en-US" dirty="0"/>
          </a:p>
        </p:txBody>
      </p:sp>
      <p:pic>
        <p:nvPicPr>
          <p:cNvPr id="139266" name="Picture 2" descr="E:\Document\an du lieu img3.JP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133600" y="1447800"/>
            <a:ext cx="4529137" cy="4146882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152400" y="838200"/>
            <a:ext cx="8229600" cy="4876800"/>
          </a:xfrm>
          <a:prstGeom prst="rect">
            <a:avLst/>
          </a:prstGeom>
          <a:solidFill>
            <a:srgbClr val="FFFF00">
              <a:alpha val="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1" indent="-342900" defTabSz="914400" fontAlgn="base" latinLnBrk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b="1" i="1" dirty="0" smtClean="0">
                <a:solidFill>
                  <a:srgbClr val="0070C0"/>
                </a:solidFill>
              </a:rPr>
              <a:t>FFT (Fast Fourier Transform)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fld id="{805C85F1-8004-4C57-9BBF-E57BBA7CF0F9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95586" name="Picture 2" descr="E:\Document\an du lieu img8.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4400"/>
            <a:ext cx="5038725" cy="2495550"/>
          </a:xfrm>
          <a:prstGeom prst="rect">
            <a:avLst/>
          </a:prstGeom>
          <a:noFill/>
        </p:spPr>
      </p:pic>
      <p:pic>
        <p:nvPicPr>
          <p:cNvPr id="195587" name="Picture 3" descr="E:\Document\an du lieu img8.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657600"/>
            <a:ext cx="5143500" cy="27527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cepstrum</a:t>
            </a:r>
            <a:r>
              <a:rPr lang="en-US" b="1" dirty="0" smtClean="0">
                <a:solidFill>
                  <a:srgbClr val="0070C0"/>
                </a:solidFill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phổ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hiệu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87394" name="Picture 2" descr="E:\Document\an du lieu img4.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448050" y="4467225"/>
            <a:ext cx="2390775" cy="361950"/>
          </a:xfrm>
          <a:prstGeom prst="rect">
            <a:avLst/>
          </a:prstGeom>
          <a:noFill/>
        </p:spPr>
      </p:pic>
      <p:pic>
        <p:nvPicPr>
          <p:cNvPr id="187395" name="Picture 3" descr="E:\Document\an du lieu img4.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828800" y="3429000"/>
            <a:ext cx="5629275" cy="2133600"/>
          </a:xfrm>
          <a:prstGeom prst="rect">
            <a:avLst/>
          </a:prstGeom>
          <a:noFill/>
        </p:spPr>
      </p:pic>
      <p:pic>
        <p:nvPicPr>
          <p:cNvPr id="187396" name="Picture 4" descr="E:\Document\an du lieu img4.1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819400" y="2362200"/>
            <a:ext cx="3019926" cy="457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88418" name="Picture 2" descr="E:\Document\an du lieu img5.3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04800" y="4572000"/>
            <a:ext cx="5509737" cy="1752600"/>
          </a:xfrm>
          <a:prstGeom prst="rect">
            <a:avLst/>
          </a:prstGeom>
          <a:noFill/>
        </p:spPr>
      </p:pic>
      <p:pic>
        <p:nvPicPr>
          <p:cNvPr id="188419" name="Picture 3" descr="E:\Document\an du lieu img5.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3810000" y="2819400"/>
            <a:ext cx="4945840" cy="1674841"/>
          </a:xfrm>
          <a:prstGeom prst="rect">
            <a:avLst/>
          </a:prstGeom>
          <a:noFill/>
        </p:spPr>
      </p:pic>
      <p:pic>
        <p:nvPicPr>
          <p:cNvPr id="188420" name="Picture 4" descr="E:\Document\an du lieu img5.1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28600" y="914400"/>
            <a:ext cx="5103483" cy="1752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dụng</a:t>
            </a:r>
            <a:r>
              <a:rPr lang="en-US" b="1" dirty="0" smtClean="0">
                <a:solidFill>
                  <a:srgbClr val="0070C0"/>
                </a:solidFill>
              </a:rPr>
              <a:t> DFT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Độn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(0).</a:t>
            </a:r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fld id="{805C85F1-8004-4C57-9BBF-E57BBA7CF0F9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Times"/>
              </a:rPr>
              <a:t>Giới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thiệu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về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biến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đổi</a:t>
            </a:r>
            <a:r>
              <a:rPr lang="en-US" dirty="0" smtClean="0">
                <a:latin typeface="Times"/>
              </a:rPr>
              <a:t> Fourier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Ẩn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dữ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liệu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3" descr="2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1676400"/>
            <a:ext cx="5864038" cy="4843428"/>
          </a:xfrm>
          <a:prstGeom prst="rect">
            <a:avLst/>
          </a:prstGeom>
          <a:solidFill>
            <a:srgbClr val="FFFF00">
              <a:alpha val="8000"/>
            </a:srgbClr>
          </a:solidFill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89442" name="Picture 2" descr="E:\Document\an du lieu img7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143000" y="1219200"/>
            <a:ext cx="6338014" cy="4876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DFT </a:t>
            </a:r>
            <a:r>
              <a:rPr lang="en-US" dirty="0" err="1" smtClean="0">
                <a:latin typeface="Times"/>
              </a:rPr>
              <a:t>trên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ảnh</a:t>
            </a:r>
            <a:r>
              <a:rPr lang="en-US" dirty="0" smtClean="0">
                <a:latin typeface="Times"/>
              </a:rPr>
              <a:t> </a:t>
            </a:r>
            <a:r>
              <a:rPr lang="en-US" dirty="0" err="1" smtClean="0">
                <a:latin typeface="Times"/>
              </a:rPr>
              <a:t>số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DFT </a:t>
            </a:r>
            <a:r>
              <a:rPr lang="en-US" b="1" dirty="0" err="1" smtClean="0">
                <a:solidFill>
                  <a:srgbClr val="0070C0"/>
                </a:solidFill>
              </a:rPr>
              <a:t>thuận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04800" y="3124200"/>
          <a:ext cx="8489108" cy="1524000"/>
        </p:xfrm>
        <a:graphic>
          <a:graphicData uri="http://schemas.openxmlformats.org/presentationml/2006/ole">
            <p:oleObj spid="_x0000_s79874" name="Equation" r:id="rId10" imgW="2286000" imgH="44424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DFT </a:t>
            </a:r>
            <a:r>
              <a:rPr lang="en-US" b="1" dirty="0" err="1" smtClean="0">
                <a:solidFill>
                  <a:srgbClr val="0070C0"/>
                </a:solidFill>
              </a:rPr>
              <a:t>nghịch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04800" y="3124200"/>
          <a:ext cx="8458200" cy="1412875"/>
        </p:xfrm>
        <a:graphic>
          <a:graphicData uri="http://schemas.openxmlformats.org/presentationml/2006/ole">
            <p:oleObj spid="_x0000_s80898" name="Equation" r:id="rId10" imgW="2527200" imgH="43164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chuyển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Fourier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4" descr="ft1d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304800" y="3810000"/>
            <a:ext cx="3429000" cy="2571750"/>
          </a:xfrm>
          <a:prstGeom prst="rect">
            <a:avLst/>
          </a:prstGeom>
          <a:noFill/>
        </p:spPr>
      </p:pic>
      <p:pic>
        <p:nvPicPr>
          <p:cNvPr id="7" name="Picture 5" descr="ft2d2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4953000" y="3886200"/>
            <a:ext cx="3429000" cy="2571750"/>
          </a:xfrm>
          <a:prstGeom prst="rect">
            <a:avLst/>
          </a:prstGeom>
          <a:noFill/>
        </p:spPr>
      </p:pic>
      <p:sp>
        <p:nvSpPr>
          <p:cNvPr id="8" name="AutoShap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33800" y="51816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3800" y="4648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Shift</a:t>
            </a:r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819400" y="1981200"/>
          <a:ext cx="3168650" cy="622300"/>
        </p:xfrm>
        <a:graphic>
          <a:graphicData uri="http://schemas.openxmlformats.org/presentationml/2006/ole">
            <p:oleObj spid="_x0000_s120834" name="Equation" r:id="rId17" imgW="1295280" imgH="253800" progId="">
              <p:embed/>
            </p:oleObj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457325" y="2667000"/>
          <a:ext cx="6115050" cy="658813"/>
        </p:xfrm>
        <a:graphic>
          <a:graphicData uri="http://schemas.openxmlformats.org/presentationml/2006/ole">
            <p:oleObj spid="_x0000_s120835" name="Equation" r:id="rId18" imgW="2603160" imgH="27936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(4)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04800" y="990600"/>
            <a:ext cx="96308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 = zeros(30,30);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kích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thước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FF33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30x30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FF33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f(5:24,13a:17) = 1;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imshow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f,'notruesize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')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Hiển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ban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endParaRPr lang="en-US" sz="2000" dirty="0" smtClean="0">
              <a:solidFill>
                <a:srgbClr val="66FF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F = fft2(f);              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DFT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kích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thước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30x30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F2 = log(abs(F));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imshow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(F2,[-1 5],'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notruesize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')      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Hiển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endParaRPr lang="en-US" sz="2000" dirty="0" smtClean="0">
              <a:solidFill>
                <a:srgbClr val="66FF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colormap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(jet);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colorbar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Hiển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endParaRPr lang="en-US" sz="2000" dirty="0" smtClean="0">
              <a:solidFill>
                <a:srgbClr val="66FF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F = fft2(f,256,256);  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DFT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kích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thước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256x256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imshow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(log(abs(F)),[-1 5]);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colormap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(jet);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colorbar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Hiển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endParaRPr lang="en-US" sz="2000" dirty="0" smtClean="0">
              <a:solidFill>
                <a:srgbClr val="66FF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 F2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fftshift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(F);       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DC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tâm</a:t>
            </a:r>
            <a:endParaRPr lang="en-US" sz="2000" dirty="0" smtClean="0">
              <a:solidFill>
                <a:srgbClr val="66FF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imshow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(log(abs(F2)),[-1 5]);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colormap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(jet);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colorbar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Hiển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thị</a:t>
            </a:r>
            <a:r>
              <a:rPr lang="en-US" sz="2000" dirty="0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66FF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ảnh</a:t>
            </a:r>
            <a:endParaRPr lang="en-US" sz="2000" dirty="0" smtClean="0">
              <a:solidFill>
                <a:srgbClr val="66FF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Fourier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 descr="PICDUCK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5232400" y="4114800"/>
            <a:ext cx="1905000" cy="1905000"/>
          </a:xfrm>
          <a:prstGeom prst="rect">
            <a:avLst/>
          </a:prstGeom>
          <a:noFill/>
        </p:spPr>
      </p:pic>
      <p:sp>
        <p:nvSpPr>
          <p:cNvPr id="7" name="AutoShap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99590" y="5275263"/>
            <a:ext cx="518448" cy="223973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 descr="PICDUCK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828800" y="1828800"/>
            <a:ext cx="1905000" cy="1905000"/>
          </a:xfrm>
          <a:prstGeom prst="rect">
            <a:avLst/>
          </a:prstGeom>
          <a:noFill/>
        </p:spPr>
      </p:pic>
      <p:pic>
        <p:nvPicPr>
          <p:cNvPr id="9" name="Picture 3" descr="PICFFT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257800" y="1828800"/>
            <a:ext cx="1905000" cy="1905000"/>
          </a:xfrm>
          <a:prstGeom prst="rect">
            <a:avLst/>
          </a:prstGeom>
          <a:noFill/>
        </p:spPr>
      </p:pic>
      <p:pic>
        <p:nvPicPr>
          <p:cNvPr id="10" name="Picture 4" descr="PICFFT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1838325" y="4127500"/>
            <a:ext cx="1905000" cy="1905000"/>
          </a:xfrm>
          <a:prstGeom prst="rect">
            <a:avLst/>
          </a:prstGeom>
          <a:noFill/>
        </p:spPr>
      </p:pic>
      <p:sp>
        <p:nvSpPr>
          <p:cNvPr id="11" name="AutoShape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77365" y="2995613"/>
            <a:ext cx="518448" cy="223973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Fourier 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r>
              <a:rPr lang="en-US" b="1" dirty="0" smtClean="0"/>
              <a:t> </a:t>
            </a:r>
            <a:r>
              <a:rPr lang="en-US" b="1" dirty="0" err="1" smtClean="0"/>
              <a:t>tần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cao</a:t>
            </a:r>
            <a:r>
              <a:rPr lang="en-US" b="1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6" name="Picture 2" descr="PICFFTLO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143000" y="2438400"/>
            <a:ext cx="2819400" cy="2819400"/>
          </a:xfrm>
          <a:prstGeom prst="rect">
            <a:avLst/>
          </a:prstGeom>
          <a:noFill/>
        </p:spPr>
      </p:pic>
      <p:pic>
        <p:nvPicPr>
          <p:cNvPr id="17" name="Picture 3" descr="PICLO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5029200" y="2438400"/>
            <a:ext cx="2819400" cy="2819400"/>
          </a:xfrm>
          <a:prstGeom prst="rect">
            <a:avLst/>
          </a:prstGeom>
          <a:noFill/>
        </p:spPr>
      </p:pic>
      <p:sp>
        <p:nvSpPr>
          <p:cNvPr id="18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49419" y="3589338"/>
            <a:ext cx="808332" cy="331480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327660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IFT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Fourier 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r>
              <a:rPr lang="en-US" b="1" dirty="0" smtClean="0"/>
              <a:t> </a:t>
            </a:r>
            <a:r>
              <a:rPr lang="en-US" b="1" dirty="0" err="1" smtClean="0"/>
              <a:t>tần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thấp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295400" y="2819400"/>
            <a:ext cx="6705600" cy="2895600"/>
            <a:chOff x="1008" y="2200"/>
            <a:chExt cx="3708" cy="1548"/>
          </a:xfrm>
        </p:grpSpPr>
        <p:pic>
          <p:nvPicPr>
            <p:cNvPr id="7" name="Picture 5" descr="PICFFTHI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08" y="2200"/>
              <a:ext cx="1548" cy="1548"/>
            </a:xfrm>
            <a:prstGeom prst="rect">
              <a:avLst/>
            </a:prstGeom>
            <a:noFill/>
          </p:spPr>
        </p:pic>
        <p:pic>
          <p:nvPicPr>
            <p:cNvPr id="8" name="Picture 6" descr="PICHI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168" y="2200"/>
              <a:ext cx="1548" cy="1548"/>
            </a:xfrm>
            <a:prstGeom prst="rect">
              <a:avLst/>
            </a:prstGeom>
            <a:noFill/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654" y="29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93" y="2770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rgbClr val="0000FF"/>
                  </a:solidFill>
                  <a:latin typeface="Arial" charset="0"/>
                </a:rPr>
                <a:t>IFT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2590800" y="54102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Jean </a:t>
            </a:r>
            <a:r>
              <a:rPr lang="en-US" sz="2400" dirty="0" err="1" smtClean="0"/>
              <a:t>Baptiste</a:t>
            </a:r>
            <a:r>
              <a:rPr lang="en-US" sz="2400" dirty="0" smtClean="0"/>
              <a:t> Joseph Fourier (1768 –1830)</a:t>
            </a:r>
            <a:endParaRPr lang="en-US" sz="2400" dirty="0"/>
          </a:p>
        </p:txBody>
      </p:sp>
      <p:pic>
        <p:nvPicPr>
          <p:cNvPr id="54274" name="Picture 2" descr="D:\Downloaded\Fourier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971800" y="1371600"/>
            <a:ext cx="3322801" cy="379980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76600" y="1916113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76600" y="4724400"/>
            <a:ext cx="719138" cy="288925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 descr="PICFFTHI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85800" y="3657600"/>
            <a:ext cx="2457450" cy="2457450"/>
          </a:xfrm>
          <a:prstGeom prst="rect">
            <a:avLst/>
          </a:prstGeom>
          <a:noFill/>
        </p:spPr>
      </p:pic>
      <p:pic>
        <p:nvPicPr>
          <p:cNvPr id="9" name="Picture 3" descr="PICFFTLO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38187" y="911225"/>
            <a:ext cx="2457450" cy="24574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>
            <p:custDataLst>
              <p:tags r:id="rId10"/>
            </p:custDataLst>
          </p:nvPr>
        </p:nvSpPr>
        <p:spPr>
          <a:xfrm>
            <a:off x="4419600" y="1752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gray-level appearance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4648200" y="4572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detail information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Mô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bằng</a:t>
            </a:r>
            <a:r>
              <a:rPr lang="en-US" b="1" dirty="0" smtClean="0">
                <a:solidFill>
                  <a:srgbClr val="0070C0"/>
                </a:solidFill>
              </a:rPr>
              <a:t> DFT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457200" y="1828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Làm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trơn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(smoothing)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 b="16800"/>
          <a:stretch>
            <a:fillRect/>
          </a:stretch>
        </p:blipFill>
        <p:spPr bwMode="auto">
          <a:xfrm>
            <a:off x="685800" y="1828800"/>
            <a:ext cx="80271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Chi </a:t>
            </a:r>
            <a:r>
              <a:rPr lang="en-US" b="1" dirty="0" err="1" smtClean="0">
                <a:solidFill>
                  <a:srgbClr val="0070C0"/>
                </a:solidFill>
              </a:rPr>
              <a:t>tiết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hóa</a:t>
            </a:r>
            <a:r>
              <a:rPr lang="en-US" b="1" dirty="0" smtClean="0">
                <a:solidFill>
                  <a:srgbClr val="0070C0"/>
                </a:solidFill>
              </a:rPr>
              <a:t>(Sharpening)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43000" y="1676400"/>
          <a:ext cx="7384503" cy="4797424"/>
        </p:xfrm>
        <a:graphic>
          <a:graphicData uri="http://schemas.openxmlformats.org/presentationml/2006/ole">
            <p:oleObj spid="_x0000_s81922" name="CorelPhotoPaint.Image.11" r:id="rId14" imgW="4236549" imgH="2983619" progId="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6200000">
            <a:off x="-2551" y="2517151"/>
            <a:ext cx="17460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Original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7673261" y="2577008"/>
            <a:ext cx="229514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>
                <a:solidFill>
                  <a:srgbClr val="00B050"/>
                </a:solidFill>
              </a:rPr>
              <a:t>Highpass</a:t>
            </a:r>
            <a:r>
              <a:rPr lang="en-IE" dirty="0">
                <a:solidFill>
                  <a:srgbClr val="00B050"/>
                </a:solidFill>
              </a:rPr>
              <a:t> filtering result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6200000">
            <a:off x="-258952" y="4830952"/>
            <a:ext cx="174603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High frequency emphasis result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7673262" y="5015407"/>
            <a:ext cx="229514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After histogram equalisation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What ?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Checked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Why ? 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Checked</a:t>
            </a:r>
          </a:p>
          <a:p>
            <a:r>
              <a:rPr lang="en-US" dirty="0" smtClean="0"/>
              <a:t>Who ? 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Checked</a:t>
            </a:r>
          </a:p>
          <a:p>
            <a:r>
              <a:rPr lang="en-US" dirty="0" smtClean="0">
                <a:sym typeface="Wingdings" pitchFamily="2" charset="2"/>
              </a:rPr>
              <a:t>When?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Checked</a:t>
            </a:r>
          </a:p>
          <a:p>
            <a:r>
              <a:rPr lang="en-US" dirty="0" smtClean="0"/>
              <a:t>Where ?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High Freq or Low Freq?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			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Medium</a:t>
            </a:r>
          </a:p>
          <a:p>
            <a:r>
              <a:rPr lang="en-US" dirty="0" smtClean="0"/>
              <a:t>How ?  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Byte or Bit or Text or Image?</a:t>
            </a:r>
          </a:p>
          <a:p>
            <a:pPr lvl="3">
              <a:buNone/>
            </a:pPr>
            <a:r>
              <a:rPr lang="en-US" sz="3200" dirty="0" smtClean="0">
                <a:solidFill>
                  <a:srgbClr val="00B050"/>
                </a:solidFill>
                <a:ea typeface="+mn-ea"/>
                <a:cs typeface="+mn-cs"/>
                <a:sym typeface="Wingdings" pitchFamily="2" charset="2"/>
              </a:rPr>
              <a:t>		Byte</a:t>
            </a:r>
            <a:endParaRPr lang="en-US" sz="3200" dirty="0">
              <a:solidFill>
                <a:srgbClr val="00B050"/>
              </a:solidFill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62000" y="106680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21858" name="Picture 2" descr="E:\Document\an du lieu img1.JPG"/>
          <p:cNvPicPr>
            <a:picLocks noGrp="1" noChangeAspect="1" noChangeArrowheads="1"/>
          </p:cNvPicPr>
          <p:nvPr>
            <p:ph idx="1"/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0" y="1219200"/>
            <a:ext cx="9027067" cy="43434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22882" name="Picture 2" descr="E:\Document\an du lieu img2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0"/>
            <a:ext cx="8740048" cy="2667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Ưu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điểm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en-US" dirty="0" smtClean="0"/>
              <a:t>Dung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342900" lvl="1" indent="-342900"/>
            <a:r>
              <a:rPr lang="en-US" sz="3200" b="1" dirty="0" err="1" smtClean="0">
                <a:solidFill>
                  <a:srgbClr val="0070C0"/>
                </a:solidFill>
                <a:ea typeface="+mn-ea"/>
                <a:cs typeface="+mn-cs"/>
              </a:rPr>
              <a:t>Khuyết</a:t>
            </a:r>
            <a:r>
              <a:rPr lang="en-US" sz="3200" b="1" dirty="0" smtClean="0">
                <a:solidFill>
                  <a:srgbClr val="0070C0"/>
                </a:solidFill>
                <a:ea typeface="+mn-ea"/>
                <a:cs typeface="+mn-cs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+mn-ea"/>
                <a:cs typeface="+mn-cs"/>
              </a:rPr>
              <a:t>điểm</a:t>
            </a:r>
            <a:endParaRPr lang="en-US" sz="32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Đặt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vấn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đề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(t) = ∑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(t)  ???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5301" name="Picture 5" descr="D:\Downloaded\600px-Graph_of_example_function.svg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048000" y="2590800"/>
            <a:ext cx="3467100" cy="34671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0668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Giải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pháp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marL="342900" lvl="1" indent="-34290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1027" descr="Fourier sq wave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>
            <a:lum bright="-12000" contrast="18000"/>
          </a:blip>
          <a:srcRect/>
          <a:stretch>
            <a:fillRect/>
          </a:stretch>
        </p:blipFill>
        <p:spPr bwMode="auto">
          <a:xfrm>
            <a:off x="4725987" y="838200"/>
            <a:ext cx="4418013" cy="571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228600" y="19812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f(t)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∑ 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(wt)+∑ 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sin(wt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228600" y="4724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 B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/>
              <a:t> </a:t>
            </a:r>
            <a:r>
              <a:rPr lang="en-US" dirty="0" smtClean="0"/>
              <a:t>= ???</a:t>
            </a:r>
            <a:endParaRPr lang="en-US" sz="2400" baseline="-25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và</a:t>
            </a:r>
            <a:r>
              <a:rPr lang="en-US" b="1" dirty="0" smtClean="0">
                <a:solidFill>
                  <a:srgbClr val="0070C0"/>
                </a:solidFill>
              </a:rPr>
              <a:t> sin 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102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57200" y="1828800"/>
            <a:ext cx="4206875" cy="4267200"/>
            <a:chOff x="480" y="1056"/>
            <a:chExt cx="2650" cy="2688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560" y="2476"/>
              <a:ext cx="175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0"/>
            <p:cNvSpPr>
              <a:spLocks noChangeArrowheads="1"/>
            </p:cNvSpPr>
            <p:nvPr/>
          </p:nvSpPr>
          <p:spPr bwMode="auto">
            <a:xfrm>
              <a:off x="603" y="3568"/>
              <a:ext cx="1756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1031" descr="Even0dd functions"/>
            <p:cNvPicPr>
              <a:picLocks noChangeAspect="1" noChangeArrowheads="1"/>
            </p:cNvPicPr>
            <p:nvPr/>
          </p:nvPicPr>
          <p:blipFill>
            <a:blip r:embed="rId11"/>
            <a:srcRect t="4256" b="6383"/>
            <a:stretch>
              <a:fillRect/>
            </a:stretch>
          </p:blipFill>
          <p:spPr bwMode="auto">
            <a:xfrm>
              <a:off x="480" y="1056"/>
              <a:ext cx="2650" cy="2688"/>
            </a:xfrm>
            <a:prstGeom prst="rect">
              <a:avLst/>
            </a:prstGeom>
            <a:noFill/>
          </p:spPr>
        </p:pic>
        <p:sp>
          <p:nvSpPr>
            <p:cNvPr id="10" name="Text Box 1032"/>
            <p:cNvSpPr txBox="1">
              <a:spLocks noChangeArrowheads="1"/>
            </p:cNvSpPr>
            <p:nvPr/>
          </p:nvSpPr>
          <p:spPr bwMode="auto">
            <a:xfrm>
              <a:off x="1344" y="1622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>
                  <a:latin typeface="Times" pitchFamily="18" charset="0"/>
                </a:rPr>
                <a:t>E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-x</a:t>
              </a:r>
              <a:r>
                <a:rPr lang="en-US" sz="2000" b="0">
                  <a:latin typeface="Times" pitchFamily="18" charset="0"/>
                </a:rPr>
                <a:t>) = </a:t>
              </a:r>
              <a:r>
                <a:rPr lang="en-US" sz="2000" b="0" i="1">
                  <a:latin typeface="Times" pitchFamily="18" charset="0"/>
                </a:rPr>
                <a:t>E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x</a:t>
              </a:r>
              <a:r>
                <a:rPr lang="en-US" sz="2000" b="0">
                  <a:latin typeface="Times" pitchFamily="18" charset="0"/>
                </a:rPr>
                <a:t>)</a:t>
              </a:r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26" y="2544"/>
              <a:ext cx="9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 dirty="0">
                  <a:latin typeface="Times" pitchFamily="18" charset="0"/>
                </a:rPr>
                <a:t>O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-x</a:t>
              </a:r>
              <a:r>
                <a:rPr lang="en-US" sz="2000" b="0" dirty="0">
                  <a:latin typeface="Times" pitchFamily="18" charset="0"/>
                </a:rPr>
                <a:t>) = </a:t>
              </a:r>
              <a:r>
                <a:rPr lang="en-US" sz="2000" b="0" i="1" dirty="0">
                  <a:latin typeface="Times" pitchFamily="18" charset="0"/>
                </a:rPr>
                <a:t>-O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x</a:t>
              </a:r>
              <a:r>
                <a:rPr lang="en-US" sz="2000" b="0" dirty="0">
                  <a:latin typeface="Times" pitchFamily="18" charset="0"/>
                </a:rPr>
                <a:t>)</a:t>
              </a:r>
            </a:p>
          </p:txBody>
        </p:sp>
      </p:grpSp>
      <p:graphicFrame>
        <p:nvGraphicFramePr>
          <p:cNvPr id="56322" name="Object 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181600" y="1905000"/>
          <a:ext cx="3365500" cy="3894137"/>
        </p:xfrm>
        <a:graphic>
          <a:graphicData uri="http://schemas.openxmlformats.org/presentationml/2006/ole">
            <p:oleObj spid="_x0000_s56322" name="MathType Equation 4.0" r:id="rId12" imgW="1549080" imgH="182880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diễn</a:t>
            </a:r>
            <a:r>
              <a:rPr lang="en-US" b="1" dirty="0" smtClean="0">
                <a:solidFill>
                  <a:srgbClr val="0070C0"/>
                </a:solidFill>
              </a:rPr>
              <a:t> qua </a:t>
            </a:r>
            <a:r>
              <a:rPr lang="en-US" b="1" dirty="0" err="1" smtClean="0">
                <a:solidFill>
                  <a:srgbClr val="0070C0"/>
                </a:solidFill>
              </a:rPr>
              <a:t>hàm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3/29/2011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62200" y="2057400"/>
          <a:ext cx="3771900" cy="1063625"/>
        </p:xfrm>
        <a:graphic>
          <a:graphicData uri="http://schemas.openxmlformats.org/presentationml/2006/ole">
            <p:oleObj spid="_x0000_s58370" name="Equation" r:id="rId11" imgW="1790700" imgH="508000" progId="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819400" y="4419600"/>
          <a:ext cx="2819400" cy="1365250"/>
        </p:xfrm>
        <a:graphic>
          <a:graphicData uri="http://schemas.openxmlformats.org/presentationml/2006/ole">
            <p:oleObj spid="_x0000_s58371" name="Equation" r:id="rId12" imgW="1600200" imgH="69840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223838"/>
            <a:ext cx="8221663" cy="576262"/>
          </a:xfrm>
        </p:spPr>
        <p:txBody>
          <a:bodyPr/>
          <a:lstStyle/>
          <a:p>
            <a:pPr algn="l"/>
            <a:r>
              <a:rPr lang="en-US" sz="2400" b="1">
                <a:solidFill>
                  <a:srgbClr val="993300"/>
                </a:solidFill>
                <a:cs typeface="Times New Roman" pitchFamily="18" charset="0"/>
              </a:rPr>
              <a:t>Finding the coefficients,</a:t>
            </a:r>
            <a:r>
              <a:rPr lang="en-US" sz="2400" b="1" i="1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="1" i="1" baseline="-3000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>
                <a:solidFill>
                  <a:srgbClr val="993300"/>
                </a:solidFill>
                <a:cs typeface="Times New Roman" pitchFamily="18" charset="0"/>
              </a:rPr>
              <a:t>, in a Fourier Cosine Series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81000" y="762000"/>
            <a:ext cx="8763000" cy="6096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Fourier Cosine Series:	      </a:t>
            </a:r>
            <a:endParaRPr lang="en-US" sz="1600" dirty="0"/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To find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Verdana" pitchFamily="34" charset="0"/>
                <a:cs typeface="Times New Roman" pitchFamily="18" charset="0"/>
              </a:rPr>
              <a:t>,</a:t>
            </a:r>
            <a:r>
              <a:rPr lang="en-US" sz="1600" dirty="0">
                <a:cs typeface="Times New Roman" pitchFamily="18" charset="0"/>
              </a:rPr>
              <a:t> multiply each side by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dirty="0" err="1">
                <a:latin typeface="Verdana" pitchFamily="34" charset="0"/>
                <a:cs typeface="Times New Roman" pitchFamily="18" charset="0"/>
              </a:rPr>
              <a:t>’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>
                <a:cs typeface="Times New Roman" pitchFamily="18" charset="0"/>
              </a:rPr>
              <a:t>, where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dirty="0">
                <a:latin typeface="Verdana" pitchFamily="34" charset="0"/>
                <a:cs typeface="Times New Roman" pitchFamily="18" charset="0"/>
              </a:rPr>
              <a:t>’</a:t>
            </a:r>
            <a:r>
              <a:rPr lang="en-US" sz="1600" dirty="0">
                <a:cs typeface="Times New Roman" pitchFamily="18" charset="0"/>
              </a:rPr>
              <a:t> is another integer, and integrate: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But:                   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So:	    			                     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600" dirty="0">
                <a:cs typeface="Times New Roman" pitchFamily="18" charset="0"/>
              </a:rPr>
              <a:t>  only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dirty="0">
                <a:latin typeface="Verdana" pitchFamily="34" charset="0"/>
                <a:cs typeface="Times New Roman" pitchFamily="18" charset="0"/>
              </a:rPr>
              <a:t>’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sz="1600" dirty="0">
                <a:cs typeface="Times New Roman" pitchFamily="18" charset="0"/>
              </a:rPr>
              <a:t> term contributes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Dropping the </a:t>
            </a:r>
            <a:r>
              <a:rPr lang="en-US" sz="1600" i="1" dirty="0">
                <a:latin typeface="Verdana" pitchFamily="34" charset="0"/>
                <a:cs typeface="Times New Roman" pitchFamily="18" charset="0"/>
              </a:rPr>
              <a:t>’</a:t>
            </a:r>
            <a:r>
              <a:rPr lang="en-US" sz="16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600" dirty="0">
                <a:cs typeface="Times New Roman" pitchFamily="18" charset="0"/>
              </a:rPr>
              <a:t>from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cs typeface="Times New Roman" pitchFamily="18" charset="0"/>
              </a:rPr>
              <a:t>: 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		               	 		            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600" dirty="0">
                <a:cs typeface="Times New Roman" pitchFamily="18" charset="0"/>
              </a:rPr>
              <a:t> yields the 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						 coefficients for 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						 any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>
                <a:cs typeface="Times New Roman" pitchFamily="18" charset="0"/>
              </a:rPr>
              <a:t>!</a:t>
            </a:r>
          </a:p>
          <a:p>
            <a:pPr marL="0" indent="0">
              <a:buFontTx/>
              <a:buNone/>
            </a:pPr>
            <a:endParaRPr lang="en-US" sz="1600" dirty="0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765425" y="844550"/>
          <a:ext cx="2936875" cy="771525"/>
        </p:xfrm>
        <a:graphic>
          <a:graphicData uri="http://schemas.openxmlformats.org/presentationml/2006/ole">
            <p:oleObj spid="_x0000_s94210" name="Equation" r:id="rId12" imgW="1765080" imgH="482400" progId="">
              <p:embed/>
            </p:oleObj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76363" y="2128838"/>
          <a:ext cx="5830887" cy="925512"/>
        </p:xfrm>
        <a:graphic>
          <a:graphicData uri="http://schemas.openxmlformats.org/presentationml/2006/ole">
            <p:oleObj spid="_x0000_s94211" name="Equation" r:id="rId13" imgW="3504960" imgH="545760" progId="">
              <p:embed/>
            </p:oleObj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77975" y="3179763"/>
          <a:ext cx="5905500" cy="942975"/>
        </p:xfrm>
        <a:graphic>
          <a:graphicData uri="http://schemas.openxmlformats.org/presentationml/2006/ole">
            <p:oleObj spid="_x0000_s94212" name="Equation" r:id="rId14" imgW="3340080" imgH="545760" progId="">
              <p:embed/>
            </p:oleObj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89038" y="4321175"/>
          <a:ext cx="3984625" cy="887413"/>
        </p:xfrm>
        <a:graphic>
          <a:graphicData uri="http://schemas.openxmlformats.org/presentationml/2006/ole">
            <p:oleObj spid="_x0000_s94213" name="Equation" r:id="rId15" imgW="2577960" imgH="545760" progId="">
              <p:embed/>
            </p:oleObj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00400" y="5483225"/>
          <a:ext cx="2884488" cy="1100138"/>
        </p:xfrm>
        <a:graphic>
          <a:graphicData uri="http://schemas.openxmlformats.org/presentationml/2006/ole">
            <p:oleObj spid="_x0000_s94214" name="Equation" r:id="rId16" imgW="1587240" imgH="54576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eGPq12vpdW5fr6ZKVAo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SzOGOdBSEipGZG8qtE1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R8Xww9ixOp6V8s1eJuL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55w6RGPFXj2iUZ6qtXX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UVIC6KekEF7V3R0qhBH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TQx17i0OekAdaBnfA5q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aYWeq3Fm5cq72S45CWj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lQGo221CIO7wFz4TRX8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9nyhX6EBxgnsm5C2n8ZVj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N2zvbvtujPVnD6x20Dk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0vcv0J5lHyxX2EOwRv8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BiWYlOXvxMVc24jGvKp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4cJfkIZzhhihmXR5aVG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PF3TdtMPje5IUTy1ogoc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2QBKdb0oPxaetgVrBtII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6j9p7tm8zVl3DcisgBOU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NDCyuYImTeaxrDYWiSas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yFqi6WEVtiilJiAN3w2H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TpCI98c7TxhzLuZOnpt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Lit0RtxiSHyjM1FnNvI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4aw6Of9DdkNPDkf8hJAB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0rIX8ZBXV5E0eitLFi8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vWnl8EeYLN5ua4nQ691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SvWKd7UUXjbuuBWyTSS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lqUy1e7owebzVFoBGTb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bC6WFw4isq4MWMANRWJX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VJ8onOcZdeONKKfbZIU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pn8Bgii4wrnlHmOh8f6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Y81PxFX13RvhjKfLyTH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pp3SnHzEnRrzp0AqKD7v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Pp241mGcM47BIBLFifr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PJkeb7831dXTADPiFcX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hODZ4qQ6LQXnfg8ApG8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sOiYF5kR302bAjJNbz3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7oHjbyot5y9AjkejAuSF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DP17PZzfrjyrhwWds3I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Qp3wzS1o6nkyatXxglh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C91cQY70ZTKFYB4ipGe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7JmtfUNnSlo7NTvn22h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NuultXWAAvwq1iQnIcd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jg32hThtzP3f4BgzXOhi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hROaN2EbL6NGVRYTqPqh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mScwEk4TLpndCwiaTW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CkmYoOLnbJEogsiAvZRH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hxDln8Fwlm8aJxQygvi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6Ssf8B2NiJJK6eq2yvq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JPl40zoWx2cA3Ok3rDI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f6IKKXJloHrCOOZi758o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X9t1dd3ENWgqAflfPqdb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dcGpf1hc2AiDvnV19WPh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8r0w39wCv0u98zgIKwh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loeKWSgIbCrs021G9U8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Wq6MY6FGTTzC6BiicEl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HFzeH4mnBK54sNDaTa2v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SnWpnRIuODs4IrdKoBj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x19uF2KbKj89MbhiGvF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TahHfjoZoENqBqIjgS3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ZbwjPJkvxSV2RmRDfcm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Cn5cW9Lrbbg3PUgTbFK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WzE1s6VORaU6pLpt6Aqj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TJln1NjZnixtrwxUHEw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9JvutIz9cA0ZFVF547u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GOEmLC97Zaid789JRnM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k4tgtAJLkaPFzjDo4GRc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Wq6TDVEkst75SGdJIrtI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mSl3exOTrzwBtR3kXhbo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u2sgmJP3YEad5Xhbo2A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zz849rkaWsd4YhYqmJoj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1z7ixsqYfolcniAXa53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qfM52LT8OU8L1S94bnC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RSAYAqRvUD998RwspF5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LAk4Fhiz5UlS2LqpcNFa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4CgHN6TGLAtFoTu4ashj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CSKixJYXUhaqOYISDKB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GssCXluDPhryZoXvyaHO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vY5wliPwHLD3bhPULDth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ZfYkV7crw3SuXuxqZcOj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NXZFEUxLS4mbEvyzfn1S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XFD0kfeyOZa3BIza9WF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VWcGGEo4loJCZPy1mHk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bHklnlDht8jjk17frx3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KkuHRYP6YjrkLulkg2q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jFvwT7gMcLSGXZQFtFs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vIkRemUaEF62kdMWJn5i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JZDsiifG2UGmMm5ZDo2k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r4xmtBzLBzrkNwfge8vc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8OY2t8AKvXScxc5xDFr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HH1F5OsHGUVdVJnr7ra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rAY2aHvPLtc86h0N2L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cwrqkPwkmxvuBsq975V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hkhm9cx06aVdfqH2ELc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yL2Hgl1WUkSA1A64B8IJ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IdwOTJP2rTrwqn63jYy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esZF8hJ6h9ho7J7k6Ow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pUFKK4jZyxC9Y4OdBxi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f2gnWYSJPoMq350owENh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LYL2vSdYVsc7FDun8k7O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my1Jdc0EwkGughBTt0v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dWqmT9wtaN2xCd1MF0Xh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rAY2aHvPLtc86h0N2L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UVGgRbzrD6mDt7yUUo1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HH1F5OsHGUVdVJnr7ra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k765abjekMncJy6X50VAU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qandLeR7iQL1k5iRjR7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sJEoSGkuTaolvgZGniC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MASWuOH5aSHxIEynmaMO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CZz1RCuPq7ofW3wVcwNN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EXyl70VrhGfcYSmsW4B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7nBH4EBGhTJhqM03bYvm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wzrqzV7OCnn0OADtmN8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U6N8XucYMJ2sJ9wa5Lh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91hH4zyl0EJQOg52oIy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x666J0PzikFZCwJ4YlKU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hJYGNDE1BYlbrVBabQDG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8sHuQqYf08A6lCtwutT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ZK5DyJAIcE44O5DD9ut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7CRxKYpA7stJqsXpcSeEi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2hNnTRjovO3S8d5OLb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cORyXD3HOctKPn7tnFzjb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mAOb74ttaSJrWoLcDnLh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IrnPRaEpg8Cp12R2PyK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XojyPk4qiGsFRnOicjP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OxnIkBxcwzvqtZvjkkk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7YZjAdbwmaAhnA9KryB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2hNnTRjovO3S8d5OLb8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7CRxKYpA7stJqsXpcSeEi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F4VPdheIYje8CKcsRA0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TFtPQFPI0crOEsV24kl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3oyUHsSuxMjB9B1LDCK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QC3vPCYe6J3dB5hVXmQ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u3jj0iGJj9DTxVRcCgvi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xVZWtHEnPvub7ZbwBGxn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AHxl4KKz1mYVwnj4OZ4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4uR5Nf0hnmH8H3SB62D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Xuv1aPqGIIJ8Y77qqCo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2hNnTRjovO3S8d5OLb8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y7bmUP4WdAbwaPfF0XT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Wlauexlr3qGmAMa7ZtT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arTPMTYuqMLSB1xQnZR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J7oI8dlRVJL2aJAoKss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AIa9z85Ue5n6ILq3LL9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4uR5Nf0hnmH8H3SB62D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2hNnTRjovO3S8d5OLb8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6xaQPPIf4bOzWbqGWNoCO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plOS16FPKh9Dlip8DTC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ok89UdTcjPB51vOz2l6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6yQOfYepDX4PwGyZDcM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3oyUHsSuxMjB9B1LDCKF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4uR5Nf0hnmH8H3SB62D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2hNnTRjovO3S8d5OLb8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h0L0fyXHm42VDpS0A0qo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oVATKJgbRyOnYRZCRi1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dw19Cdywy5P8KkkcEBm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4uR5Nf0hnmH8H3SB62D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xQ7FhFDp53slrwhwpiwh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qCDgj3ujfsSlW1Y8YlD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yfB2D18ZF23s5aS0VcM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FmCljzDlOH03qv20lAU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t5AgyhkaEKcMXgEXJVGU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DM8fV6plC4FqSRQXNSRzo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lSBt6XZ22vPESwL31l1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RDyLlnRZ5UmjKHF5ambC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Xin8cGTkTZ651XVlCBa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hzL3nVbEsrxaFfncbb6K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cFGHaPJzrGg20On8iX9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xRhFXpqZWFTUm5nGLlU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TDeyP3T8BMPx8PpuRk9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xS6BCQA3Fh2vMTySAS4k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Otg7iLQi0jiegn0PKwGx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MS21FGlaj5Dh8CodT7Yc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3SZdAr9YkiwwpALaRac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4uR5Nf0hnmH8H3SB62D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2hNnTRjovO3S8d5OLb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vJaP4vzxhP5eQMr7KHlQ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qdtA8mzqhEDSIo01XKy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1fwVEffAlTYtKCBVqaIo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dTJJKGo520pwbd3dHjb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UeDnp2knNr4q2DbVvzc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y1ypDG1pTTVtEHIV1phpC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Td5emfWxbRGR2szlF1O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bSsRK3sJMlVx11DlbkVkI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7xFaii33PSgDSWuHwd0R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Ls6tb7W0tKhKUbAKaGJ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n9GRuOHjRXVlUHcOSWS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BbzvVtPadF8u5XMkC7j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OzhTymNMDcsuxuiZTeu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aEQWD8ZylheIQq68R8CY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wzrqzV7OCnn0OADtmN8n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U6N8XucYMJ2sJ9wa5Lh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pznZs2BUs4KYRxcYayD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vR6URDxi9b0AeZ2cCevc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0MC6qkoozgdtjDLNxji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dT1A5Z6wBpOOkuJ3LdBH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ZM63gQdTyo5YzJ4Peoi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ujh4ux59FqxTeu1IgjH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IlU0YWYcpz0a8BKZMImt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uiJbtgKDQ4cstMlnqC8K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y2PPlcF1IXXdMYn3wB6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wJ6ShJtAlmciMRb8AMx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cUPMCJcLnhbIv6IsUWy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28bPWytMVwcf9PfHzmiZ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1tbvSn0jpSZtwc2v7Ko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74l4p7RBPIrBSlA6ROK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oMvgReNT4hFZVw3nijR2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yTiPGZYY5OckGqI7LKG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danLD02K5rdm50Rxtoc0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qzRiJV4YiGYkJV32ZVd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XBpQzhmuCXgHWcMHjO1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7F7Bqmd5QW5rBgSSmMCO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42ZRghBoYU3htKIXRZg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jBuAvPqseQ7C6B5Cy5Vt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TJRnPq6QZBoixfNC62qF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okM89oVCxwTKqugKsaVK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JlFgoc8QsEIeszqJ0SW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ZXDTBSkiJLvCYKmADcnI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32tcxTzYpdz3FAB3c8c7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Fcmq9c7oiSfBlHDvBfv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IPBGmpfJIWzrirwaI7bk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nnoFX8A7coDHtwPtPH9y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1UobYqwnYzt5sdhHs68B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dppwcLsQcf9qOmAHzx0VK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WEn9CliUl3Flq6gIGh4j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4R2tbOiwv8WcLwO8jYWR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MBomItYgtnDEesYzJ2F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cQF8iktiwd6rFpZw2CHc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oZn02LTRqPmyaiXc0z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7jEAjHK1GwnCYsFLhiIoF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56eGzQC8kI5gFIpI39PJ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WcQirIh9ltk2zt41ab4o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SbZ2SzEfP3X6a2PgoURb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VD8WD2YEFVV2kEjoQHu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5tj2bUMaxRwgfmTVWBgb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2a7IbX03aGgYEyFCBR4Rv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onTECMZeEjF0y6Qk12qe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RRi0TWgfyOeFWgZsIDRJ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w3pWuUKSQsT2ibj0WM6n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iBOejkKbkSE6BEL0v9pN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KvnrhR75p0ShLO8gBq8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nbAFeWhWXnOMQiRR3T3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djTXReyYFLnI8bQCCbOs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tYXQpJmfATzJXhLh42oY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o7aG1rgSqZAIQUZ1PPCp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9odzQl6L44MqzQGJHVZI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PvIHMBJj1kDh01Dx8GRYB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8fqQh3cymiRUXLsrAUM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0FT0lEwjo05GbJw4Iz2Z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Wpl9k67Gqs2AgY8Z42zv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zFSVggl4WNDBi1v7I6r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RnvuiAPJ5pPsQGgpQRl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WEF7uWks40B9NvpLXKed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R78Ph6HZczz8Sw1l6NB7S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OAYZlfitbUs4lugM9aAO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en4Bb7e3pyyR5NcZ5h5v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DoSNrGWY0WKKmAVK3ae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vuosza4jIUFFKFJoGy6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6lrC3keVgg3JSnpZ7MU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pzvIzgj2cNtRbp0yhJVa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4HQg1FtG14lTn21W7J4M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B0MlYHrkwRofgKLNjzr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oZ0mYaEaCrcF5QtGGMeH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u7Lhbjqvk3aCBNlBJhFm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3BEVjDSFlxrVuSBGYlK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KNOuQfvXuwRZxoVV0nukh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MQaPQigAkwTCqRPb6ToC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QGSL04TA7ixIROWF51cu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ga4yWMElO4TX0uW5ibGJ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5IZ0fqNnqR8KpIGr87W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YLwso03PKTbQtrPWX24X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PTOrI0I1NWGF4myVxdx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ng6OHuUKm6OYKVSiKuN4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Pf4eoQ2zND6CS5bNHNEo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4JDkScAIe3ON4znuCRYd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zsusKKwKLfXDalA4YQZ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O51CqcbNqQ31abQpsQc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Pro2UyT8d4DwDor7jjzY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q1ufBdFtugzpqxn1x13K9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z8apdyn9SVLgfAdoiDTh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nExrYkwTUjIIRfRvklK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ISkEH1KfiE1gAJb6RjYm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Kn9QTV1W4xuALwRMz3DZ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xwJXwNiyxyNEUah8qARY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dgulDxLHqcIhQC7WpdD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N6BHurC371emistb9LM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WCjF0uaElHahtoJW2k5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3tjEse4RK9OcaZnPq7St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b1Y5rdIsLJufzQll2WAt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ayD02IDZwcufQ5krSH4TC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1theJzdTXuC0wiiGnMQ9i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4IUqxu44WTczayHRHEvy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AFlVyJlMT5Qf53D7Ji24u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f2x3FF9JkECoyjj1JOTy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W7KYv4cDJBPQEnZqppN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pkvlUIWM15YFQVBBaXPuK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x98xoCMKUH8s6qiH94xH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yIEV2iptKzU1zAPYGzQZ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Ichz8IgICbZwBqSsAuk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x4QIRaoXQWjq0sEt9Hc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23Yp5dZlEgc9FcJqQ5kF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JHZhvLRUkBd9bl4IBthp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9uteGk43X1bex49CfZMC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OdR5KRaLYwQ7dZJ9ipsp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bGis02ikC8RU7bHDiOBo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GXNr4IlXtqrRhxoS31EH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Ga2rymtO4j6U0kFzXzY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txH51R2ovy1boqP0AW7h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sfT9fqKAJOHAhDpDaZuF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nx3cu35ITrfHMxp723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dp32akpZaZ4kuwBbegw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N92VC5KRrCSzta80akIGI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anh1OVOMWVcpg07xfF7I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VaGiH69lFf7C9jvGNU2Kb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1uGyY71Wiy09wIHDAVIk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cbpqO6kDdUBO2NJs5aXu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eQMrJJQ7HhoZQNZFpS0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yRaWGo0aHPK9XzDmmBN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p3WVspL4th0WhVhN2r6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fVq809KE2aXEbmpcS3J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wBiIETcG4hp59edTKgP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74s1rEPxHfjjfK7P7Sc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cSwleo2FAPtXOmGYH5Pu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kR7E42VQPALiRzu5qqv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PhWL98a6O1muxEeAjZJJ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cwu6tCFoZq3R2PHiTMG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Vn1PRP6viUuW5qg2Eyq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VrGCoS16X3g6sA65ELQh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8m5Kg2Q77imH0WkdsX5o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QCQ9X0MA8yMjkwEBZfPV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LzaKqjSb5Nh8f7qST6l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D3JhT4KBdc7rwSS5DCj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dD0GNl69wVg6RgZdAtH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1bhxb6mIAgvDmxJJwx4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S9faSGwRZiFdBPpfaZN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AeUrtQXaRxJFi7h1eFb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X8WTjgn59t1Sz1grcFU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uWxiX8L7BBJngLvAwHM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DpygLMtvOqMQEZm1iej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9bLuVC9c3EJei7JHnYE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Aq6vdvoxtmodgmvgRQmB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6pHfhBQknLDPBkoqpEO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lrET54cA2rTJXeYnZ8W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Q5Qnc77NJaVrjGOYdNG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qLaRqrINSXIzCoUpJcz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U91HBrq0O2odvqC1fHm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uA7czjoXWoB6wB9aO0h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Vkl6Yintvd05QEqzpR7C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CoT0S5SmKA0zgL5B11t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0GXJAp89acPkJI4hvoD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Q59Ojf6BnEO1nd38usd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KW1nwJv4OkkvQRzM5T2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fu80SLPPHcZVqVy4xVyp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dXIIl0EDca3VIHiC0YFp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bepQhw647N3pkFB1QCF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dMh5t9VsZbwSv3hfSPzb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P6Ua1cTb7vYyD1Dyb3W8F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SraxJBKQQyxoFnUsX2g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kR2EHGMC2l1e1IRE9Am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6CXagAZ6pVbk6iv5U44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nrlcAjSFv1plLqHwpbD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Cajza0rbMZQZfUuWyAEs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3GBz94GiATtTewP40FeJ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VLw4noETAAginFA19OY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NVE7fDbvoQ8tVbK4xX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RRbaHlaXHcFULP24GiE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DW9auYwpKdHpUETdGjI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HG5e3HsY6HUNXiqMh8RJ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wzrqzV7OCnn0OADtmN8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U6N8XucYMJ2sJ9wa5Lh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LSeFQEcDmdUFSXHiBOow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DsTKZ57GyKcYee1wQcrh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clVnbtBlYGZzjGgKZri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dWqEb9svbCCbfyOBTE4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YEUkg6d0ZnMg8YXxhrS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OewGLZ9h3s3hbVqlxnzZ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X8qIVnxDZraHXLJRTli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oZpPElnDkj1BHMUyaPs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4rFEABnYLmwuoqluaMY9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5q1cOqywajKIJqi5Jbg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Fm3WWlbsIhR3UZOrxX4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QY3tf56g51deKE8RtclH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RGwjhhEihjHYv4Tt56m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PFe9iGuSrs6n7nWWNOC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5A1xefZP3yHLOM0b4Bfo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UxM84XZ6fkah1QQ47YXOp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2887</TotalTime>
  <Words>3647</Words>
  <Application>Microsoft Office PowerPoint</Application>
  <PresentationFormat>On-screen Show (4:3)</PresentationFormat>
  <Paragraphs>369</Paragraphs>
  <Slides>48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Theme1</vt:lpstr>
      <vt:lpstr>MathType Equation 4.0</vt:lpstr>
      <vt:lpstr>Equation</vt:lpstr>
      <vt:lpstr>Kaava</vt:lpstr>
      <vt:lpstr>CorelPhotoPaint.Image.11</vt:lpstr>
      <vt:lpstr>Phép biến đổi Fourier trên tín hiệu số</vt:lpstr>
      <vt:lpstr>Nội dung</vt:lpstr>
      <vt:lpstr>Giới thiệu về biến đổi Fourier</vt:lpstr>
      <vt:lpstr>Giới thiệu (0)</vt:lpstr>
      <vt:lpstr>Giới thiệu (1)</vt:lpstr>
      <vt:lpstr>Giới thiệu (2)</vt:lpstr>
      <vt:lpstr>Giới thiệu (3)</vt:lpstr>
      <vt:lpstr>Giới thiệu (4)</vt:lpstr>
      <vt:lpstr>Finding the coefficients, Fm, in a Fourier Cosine Series</vt:lpstr>
      <vt:lpstr>Giới thiệu (5)</vt:lpstr>
      <vt:lpstr>Giới thiệu (6)</vt:lpstr>
      <vt:lpstr>Giới thiệu (7)</vt:lpstr>
      <vt:lpstr>Giới thiệu (8)</vt:lpstr>
      <vt:lpstr>Giới thiệu (9)</vt:lpstr>
      <vt:lpstr>Giới thiệu (10)</vt:lpstr>
      <vt:lpstr>Giới thiệu (11)</vt:lpstr>
      <vt:lpstr>Giới thiệu (12)</vt:lpstr>
      <vt:lpstr>Định nghĩa</vt:lpstr>
      <vt:lpstr>Slide 19</vt:lpstr>
      <vt:lpstr>DFT trên âm thanh</vt:lpstr>
      <vt:lpstr>DFT trên âm thanh(1)</vt:lpstr>
      <vt:lpstr>DFT trên âm thanh(2)</vt:lpstr>
      <vt:lpstr>DFT trên âm thanh(3)</vt:lpstr>
      <vt:lpstr>DFT trên âm thanh(4)</vt:lpstr>
      <vt:lpstr>DFT trên âm thanh(5)</vt:lpstr>
      <vt:lpstr>Slide 26</vt:lpstr>
      <vt:lpstr>DFT trên âm thanh(6)</vt:lpstr>
      <vt:lpstr>DFT trên âm thanh(7)</vt:lpstr>
      <vt:lpstr>DFT trên âm thanh(8)</vt:lpstr>
      <vt:lpstr>DFT trên âm thanh(9)</vt:lpstr>
      <vt:lpstr>Slide 31</vt:lpstr>
      <vt:lpstr>DFT trên ảnh số</vt:lpstr>
      <vt:lpstr>DFT trên ảnh số (1)</vt:lpstr>
      <vt:lpstr>DFT trên ảnh số (2)</vt:lpstr>
      <vt:lpstr>DFT trên ảnh số (3)</vt:lpstr>
      <vt:lpstr>DFT trên ảnh số (4)</vt:lpstr>
      <vt:lpstr>DFT trên ảnh số (5)</vt:lpstr>
      <vt:lpstr>DFT trên ảnh số (6)</vt:lpstr>
      <vt:lpstr>DFT trên ảnh số (7)</vt:lpstr>
      <vt:lpstr>DFT trên ảnh số (8)</vt:lpstr>
      <vt:lpstr>DFT trên ảnh số (9)</vt:lpstr>
      <vt:lpstr>DFT trên ảnh số (10)</vt:lpstr>
      <vt:lpstr>DFT trên ảnh số (11)</vt:lpstr>
      <vt:lpstr>Ẩn dữ liệu bằng DFT (12)</vt:lpstr>
      <vt:lpstr>Ẩn dữ liệu bằng DFT (13)</vt:lpstr>
      <vt:lpstr>DFT trên ảnh số (14)</vt:lpstr>
      <vt:lpstr>DFT trên ảnh số (15)</vt:lpstr>
      <vt:lpstr>Ẩn dữ liệu bằng DFT (16)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Ẩn dữ liệu và chia sẻ thông tin</dc:title>
  <dc:creator>Chi Nhan</dc:creator>
  <cp:lastModifiedBy>HUY</cp:lastModifiedBy>
  <cp:revision>185</cp:revision>
  <dcterms:created xsi:type="dcterms:W3CDTF">2010-07-25T15:05:58Z</dcterms:created>
  <dcterms:modified xsi:type="dcterms:W3CDTF">2011-03-29T10:38:34Z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1gPyhdpMyUIbiHSViRPTpxl49RNTKq9inyVzebkojL4I</vt:lpwstr>
  </property>
  <property fmtid="{D5CDD505-2E9C-101B-9397-08002B2CF9AE}" pid="4" name="Google.Documents.RevisionId">
    <vt:lpwstr>04496980329149973953</vt:lpwstr>
  </property>
  <property fmtid="{D5CDD505-2E9C-101B-9397-08002B2CF9AE}" pid="5" name="Google.Documents.PreviousRevisionId">
    <vt:lpwstr>15890439176909461584</vt:lpwstr>
  </property>
  <property fmtid="{D5CDD505-2E9C-101B-9397-08002B2CF9AE}" pid="6" name="Google.Documents.PluginVersion">
    <vt:lpwstr>2.0.1974.7364</vt:lpwstr>
  </property>
  <property fmtid="{D5CDD505-2E9C-101B-9397-08002B2CF9AE}" pid="7" name="Google.Documents.MergeIncapabilityFlags">
    <vt:i4>0</vt:i4>
  </property>
</Properties>
</file>