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VE" sz="4400" spc="-1" strike="noStrike">
                <a:latin typeface="Arial"/>
              </a:rPr>
              <a:t>Pulse para editar el formato del texto de título</a:t>
            </a:r>
            <a:endParaRPr b="0" lang="es-V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latin typeface="Arial"/>
              </a:rPr>
              <a:t>Pulse para editar el formato de esquema del texto</a:t>
            </a:r>
            <a:endParaRPr b="0" lang="es-V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latin typeface="Arial"/>
              </a:rPr>
              <a:t>Segundo nivel del esquema</a:t>
            </a:r>
            <a:endParaRPr b="0" lang="es-V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latin typeface="Arial"/>
              </a:rPr>
              <a:t>Tercer nivel del esquema</a:t>
            </a:r>
            <a:endParaRPr b="0" lang="es-V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latin typeface="Arial"/>
              </a:rPr>
              <a:t>Cuarto nivel del esquema</a:t>
            </a:r>
            <a:endParaRPr b="0" lang="es-V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latin typeface="Arial"/>
              </a:rPr>
              <a:t>Quinto nivel del esquema</a:t>
            </a:r>
            <a:endParaRPr b="0" lang="es-V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latin typeface="Arial"/>
              </a:rPr>
              <a:t>Sexto nivel del esquema</a:t>
            </a:r>
            <a:endParaRPr b="0" lang="es-V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latin typeface="Arial"/>
              </a:rPr>
              <a:t>Séptimo nivel del esquema</a:t>
            </a:r>
            <a:endParaRPr b="0" lang="es-V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VE" sz="1400" spc="-1" strike="noStrike">
                <a:latin typeface="Times New Roman"/>
              </a:rPr>
              <a:t>&lt;fecha/hora&gt;</a:t>
            </a:r>
            <a:endParaRPr b="0" lang="es-V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VE" sz="1400" spc="-1" strike="noStrike">
                <a:latin typeface="Times New Roman"/>
              </a:rPr>
              <a:t>&lt;pie de página&gt;</a:t>
            </a:r>
            <a:endParaRPr b="0" lang="es-V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0B6C5AA-C6D3-44BA-B8EC-1F34DA28F7B1}" type="slidenum">
              <a:rPr b="0" lang="es-VE" sz="1400" spc="-1" strike="noStrike">
                <a:latin typeface="Times New Roman"/>
              </a:rPr>
              <a:t>&lt;número&gt;</a:t>
            </a:fld>
            <a:endParaRPr b="0" lang="es-V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V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VE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490560" y="360"/>
            <a:ext cx="3421440" cy="56696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874560" y="0"/>
            <a:ext cx="3421440" cy="5669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-53280" y="-39960"/>
            <a:ext cx="3421440" cy="5669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2022-02-14T14:00:50Z</dcterms:created>
  <dc:creator/>
  <dc:description/>
  <dc:language>es-VE</dc:language>
  <cp:lastModifiedBy/>
  <dcterms:modified xsi:type="dcterms:W3CDTF">2022-02-14T14:06:52Z</dcterms:modified>
  <cp:revision>1</cp:revision>
  <dc:subject/>
  <dc:title/>
</cp:coreProperties>
</file>