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335165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Presentasjon av erfaringer fra Fellesprosjekt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3245652"/>
            <a:ext cx="7772400" cy="1752600"/>
          </a:xfrm>
        </p:spPr>
        <p:txBody>
          <a:bodyPr>
            <a:normAutofit/>
          </a:bodyPr>
          <a:lstStyle/>
          <a:p>
            <a:r>
              <a:rPr lang="nb-NO" sz="2400" dirty="0" smtClean="0"/>
              <a:t>Gruppe </a:t>
            </a:r>
            <a:r>
              <a:rPr lang="nb-NO" dirty="0" smtClean="0"/>
              <a:t>27</a:t>
            </a:r>
            <a:r>
              <a:rPr lang="nb-NO" sz="2400" dirty="0" smtClean="0"/>
              <a:t>:</a:t>
            </a:r>
            <a:endParaRPr lang="nb-NO" sz="2400" dirty="0" smtClean="0"/>
          </a:p>
          <a:p>
            <a:r>
              <a:rPr lang="nb-NO" dirty="0"/>
              <a:t>Andreas Drivenes, Bjørn Bråthen, Einar Eilertsen Eldevik, </a:t>
            </a:r>
            <a:r>
              <a:rPr lang="nb-NO" dirty="0" smtClean="0"/>
              <a:t>Eivind </a:t>
            </a:r>
            <a:r>
              <a:rPr lang="nb-NO" dirty="0"/>
              <a:t>Tveita Havikbotn, Nicholas </a:t>
            </a:r>
            <a:r>
              <a:rPr lang="nb-NO" dirty="0" smtClean="0"/>
              <a:t>Tidemann, </a:t>
            </a:r>
            <a:r>
              <a:rPr lang="nb-NO" dirty="0" err="1" smtClean="0"/>
              <a:t>Datateknikere</a:t>
            </a:r>
            <a:r>
              <a:rPr lang="nb-NO" dirty="0" smtClean="0"/>
              <a:t>, </a:t>
            </a:r>
            <a:r>
              <a:rPr lang="nb-NO" dirty="0"/>
              <a:t>Eivind Gjerde Johansen(informatikk), </a:t>
            </a:r>
            <a:endParaRPr lang="nb-NO" sz="2400" dirty="0"/>
          </a:p>
        </p:txBody>
      </p:sp>
      <p:pic>
        <p:nvPicPr>
          <p:cNvPr id="4" name="Bilde 3" descr="tekst_b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67" y="269447"/>
            <a:ext cx="234696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Utviklings- og prosjektprosess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Organisering: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 - Bra organisering og prosjekt</a:t>
            </a:r>
            <a:r>
              <a:rPr lang="nb-NO" sz="2000" dirty="0" smtClean="0"/>
              <a:t>synkronisering i planleggingsfasen</a:t>
            </a:r>
          </a:p>
          <a:p>
            <a:pPr marL="0" indent="0">
              <a:buNone/>
            </a:pPr>
            <a:r>
              <a:rPr lang="nb-NO" sz="2000" dirty="0"/>
              <a:t>	</a:t>
            </a:r>
            <a:r>
              <a:rPr lang="nb-NO" sz="2000" dirty="0" smtClean="0"/>
              <a:t>- Mindre bra organisering under implementasjon, </a:t>
            </a:r>
            <a:r>
              <a:rPr lang="nb-NO" sz="2000" dirty="0" err="1" smtClean="0"/>
              <a:t>pga</a:t>
            </a:r>
            <a:r>
              <a:rPr lang="nb-NO" sz="2000" dirty="0" smtClean="0"/>
              <a:t> dårlig bruk av 	planleggingen.   </a:t>
            </a:r>
            <a:endParaRPr lang="nb-NO" sz="2000" dirty="0" smtClean="0"/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Risiko:</a:t>
            </a:r>
            <a:br>
              <a:rPr lang="nb-NO" dirty="0" smtClean="0"/>
            </a:br>
            <a:r>
              <a:rPr lang="nb-NO" sz="2000" dirty="0" smtClean="0"/>
              <a:t>- Feil i programvare </a:t>
            </a:r>
            <a:br>
              <a:rPr lang="nb-NO" sz="2000" dirty="0" smtClean="0"/>
            </a:br>
            <a:r>
              <a:rPr lang="nb-NO" sz="2000" dirty="0" smtClean="0"/>
              <a:t>- Svak bruk av </a:t>
            </a:r>
            <a:r>
              <a:rPr lang="nb-NO" sz="2000" dirty="0" err="1" smtClean="0"/>
              <a:t>versjonkontrollsystem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- Sykdom </a:t>
            </a:r>
            <a:br>
              <a:rPr lang="nb-NO" sz="2000" dirty="0" smtClean="0"/>
            </a:br>
            <a:r>
              <a:rPr lang="nb-NO" sz="2000" dirty="0" smtClean="0"/>
              <a:t>- Tidsfrister ikke overholdt</a:t>
            </a:r>
          </a:p>
          <a:p>
            <a:r>
              <a:rPr lang="nb-NO" sz="2000" dirty="0" smtClean="0"/>
              <a:t>- Ikke oppmøte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Utfordringer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Mye redesign grunnet at vi startet på GUI før </a:t>
            </a:r>
            <a:r>
              <a:rPr lang="nb-NO" dirty="0" err="1" smtClean="0"/>
              <a:t>backend</a:t>
            </a:r>
            <a:endParaRPr lang="nb-NO" dirty="0" smtClean="0"/>
          </a:p>
          <a:p>
            <a:r>
              <a:rPr lang="nb-NO" dirty="0" smtClean="0"/>
              <a:t>Enkelte problemer med versjonskontroll</a:t>
            </a:r>
          </a:p>
          <a:p>
            <a:r>
              <a:rPr lang="nb-NO" dirty="0" smtClean="0"/>
              <a:t>Koden ble etter hvert veldig rotete, grunnet dårlig med kommentering mangel på felles standarder etc.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837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Erfaringer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 smtClean="0"/>
              <a:t>Planen stemte dårlig overens med utførelsen. </a:t>
            </a:r>
            <a:br>
              <a:rPr lang="nb-NO" sz="2000" dirty="0" smtClean="0"/>
            </a:br>
            <a:r>
              <a:rPr lang="nb-NO" sz="2000" dirty="0" smtClean="0"/>
              <a:t> </a:t>
            </a:r>
          </a:p>
          <a:p>
            <a:r>
              <a:rPr lang="nb-NO" sz="2000" dirty="0"/>
              <a:t>Fulgte prosjektet prosessen? Nei, grunnet lite erfaring med planlegging av slike prosjekter, og mangel på teknisk kompetanse</a:t>
            </a:r>
            <a:r>
              <a:rPr lang="nb-NO" sz="2000" dirty="0" smtClean="0"/>
              <a:t>.</a:t>
            </a:r>
            <a:br>
              <a:rPr lang="nb-NO" sz="2000" dirty="0" smtClean="0"/>
            </a:br>
            <a:endParaRPr lang="nb-NO" sz="2000" dirty="0" smtClean="0"/>
          </a:p>
          <a:p>
            <a:r>
              <a:rPr lang="nb-NO" sz="2000" dirty="0" smtClean="0"/>
              <a:t>Sluttresultatet ble til tross alt veldig bra, siden vi hadde ressurser på gruppa som kunne og jobbet mye og hjalp resten.  </a:t>
            </a:r>
            <a:br>
              <a:rPr lang="nb-NO" sz="2000" dirty="0" smtClean="0"/>
            </a:br>
            <a:endParaRPr lang="nb-NO" sz="2000" dirty="0" smtClean="0"/>
          </a:p>
          <a:p>
            <a:r>
              <a:rPr lang="nb-NO" sz="2000" dirty="0" smtClean="0"/>
              <a:t>Risikohåndtering </a:t>
            </a:r>
            <a:r>
              <a:rPr lang="nb-NO" sz="2000" dirty="0" smtClean="0"/>
              <a:t>og styring? </a:t>
            </a:r>
            <a:r>
              <a:rPr lang="nb-NO" sz="2000" dirty="0" smtClean="0"/>
              <a:t>Mye redesign av programvare grunnet feil i koden. Ikke store utslag for andre oppførte risikoelementer. 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71450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Læring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Hva har vi lært?</a:t>
            </a:r>
            <a:endParaRPr lang="nb-NO" dirty="0" smtClean="0"/>
          </a:p>
          <a:p>
            <a:pPr lvl="1"/>
            <a:r>
              <a:rPr lang="nb-NO" dirty="0" smtClean="0"/>
              <a:t>Planlegg for reell utvikling. </a:t>
            </a:r>
            <a:endParaRPr lang="nb-NO" dirty="0" smtClean="0"/>
          </a:p>
          <a:p>
            <a:pPr lvl="1"/>
            <a:r>
              <a:rPr lang="nb-NO" dirty="0" smtClean="0"/>
              <a:t>Man bør implementere i henhold til planleggingen i størst mulig grad</a:t>
            </a:r>
            <a:endParaRPr lang="nb-NO" dirty="0" smtClean="0"/>
          </a:p>
          <a:p>
            <a:pPr lvl="1"/>
            <a:r>
              <a:rPr lang="nb-NO" dirty="0" smtClean="0"/>
              <a:t>Lært mye om forskjellige tekniske løsninger, valg av språk, implementasjon av MVC, diverse kodeløsninger, testing, etc. </a:t>
            </a:r>
            <a:endParaRPr lang="nb-NO" dirty="0" smtClean="0"/>
          </a:p>
          <a:p>
            <a:pPr lvl="1"/>
            <a:r>
              <a:rPr lang="nb-NO" dirty="0" smtClean="0"/>
              <a:t>Vanskelig å få implementert alle kravene, mangel på erfaring og tid</a:t>
            </a:r>
            <a:endParaRPr lang="nb-NO" dirty="0"/>
          </a:p>
          <a:p>
            <a:r>
              <a:rPr lang="nb-NO" dirty="0" smtClean="0"/>
              <a:t>Har generelt vært svært lærerikt for alle på gruppen</a:t>
            </a:r>
            <a:endParaRPr lang="nb-NO" dirty="0" smtClean="0"/>
          </a:p>
          <a:p>
            <a:r>
              <a:rPr lang="nb-NO" dirty="0" smtClean="0"/>
              <a:t>Har vært veldig gøy å arbeide sammen, gruppen har fungert meget bra.</a:t>
            </a:r>
            <a:endParaRPr lang="nb-NO" dirty="0" smtClean="0"/>
          </a:p>
          <a:p>
            <a:r>
              <a:rPr lang="nb-NO" dirty="0" smtClean="0"/>
              <a:t>Har vært en fordel å følge pensum, mange ting å plutselig sette seg inn i hvis ikke.</a:t>
            </a:r>
          </a:p>
          <a:p>
            <a:r>
              <a:rPr lang="nb-NO" dirty="0" smtClean="0"/>
              <a:t>Teori har blitt brukt i ulik grad, forsøkt å følge generelt aksepterte kode- og designparadigmer.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29603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Forslag til forbedringer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Hvordan kan vi gjøre fellesprosjektet bedre</a:t>
            </a:r>
            <a:r>
              <a:rPr lang="nb-NO" dirty="0" smtClean="0"/>
              <a:t>?</a:t>
            </a:r>
          </a:p>
          <a:p>
            <a:pPr>
              <a:buFontTx/>
              <a:buChar char="-"/>
            </a:pPr>
            <a:r>
              <a:rPr lang="nb-NO" dirty="0" smtClean="0"/>
              <a:t>Kompendiet bærer preg av å være skrevet for 10 år siden og inneholder masse feil</a:t>
            </a:r>
          </a:p>
          <a:p>
            <a:pPr>
              <a:buFontTx/>
              <a:buChar char="-"/>
            </a:pPr>
            <a:r>
              <a:rPr lang="nb-NO" dirty="0" smtClean="0"/>
              <a:t>Vi burde lært mer om reell arkitektur og lagdelte applikasjoner før prosjektet og i øvingene.</a:t>
            </a:r>
            <a:endParaRPr lang="nb-NO" dirty="0" smtClean="0"/>
          </a:p>
          <a:p>
            <a:pPr>
              <a:buFontTx/>
              <a:buChar char="-"/>
            </a:pPr>
            <a:r>
              <a:rPr lang="nb-NO" dirty="0" smtClean="0"/>
              <a:t>det bør legges opp til å bruke moderne tekniske løsninger</a:t>
            </a:r>
          </a:p>
          <a:p>
            <a:pPr>
              <a:buFontTx/>
              <a:buChar char="-"/>
            </a:pPr>
            <a:r>
              <a:rPr lang="nb-NO" dirty="0" smtClean="0"/>
              <a:t>KTN-delen bør ikke være separert, skal man lage server på FP eller ikke?</a:t>
            </a:r>
            <a:endParaRPr lang="nb-NO" dirty="0" smtClean="0"/>
          </a:p>
          <a:p>
            <a:pPr>
              <a:buFontTx/>
              <a:buChar char="-"/>
            </a:pPr>
            <a:r>
              <a:rPr lang="nb-NO" dirty="0" smtClean="0"/>
              <a:t>Bør man i større grad detaljstyre det tekniske?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7744626"/>
      </p:ext>
    </p:extLst>
  </p:cSld>
  <p:clrMapOvr>
    <a:masterClrMapping/>
  </p:clrMapOvr>
</p:sld>
</file>

<file path=ppt/theme/theme1.xml><?xml version="1.0" encoding="utf-8"?>
<a:theme xmlns:a="http://schemas.openxmlformats.org/drawingml/2006/main" name="ntnu_blaa_stripe_bu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ntnu_blaa_stripe_bunn</Template>
  <TotalTime>43</TotalTime>
  <Words>266</Words>
  <Application>Microsoft Office PowerPoint</Application>
  <PresentationFormat>Skjermfremvisning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ntnu_blaa_stripe_bunn</vt:lpstr>
      <vt:lpstr>Presentasjon av erfaringer fra Fellesprosjekt</vt:lpstr>
      <vt:lpstr>Utviklings- og prosjektprosess</vt:lpstr>
      <vt:lpstr>Utfordringer</vt:lpstr>
      <vt:lpstr>Erfaringer</vt:lpstr>
      <vt:lpstr>Læring</vt:lpstr>
      <vt:lpstr>Forslag til forbedringer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Presentasjon av erfaringer fra Fellesprosjekt</dc:title>
  <dc:creator>Carl-Fredrik Sørensen</dc:creator>
  <cp:lastModifiedBy>Eivind-bruker</cp:lastModifiedBy>
  <cp:revision>6</cp:revision>
  <dcterms:created xsi:type="dcterms:W3CDTF">2014-03-11T08:03:51Z</dcterms:created>
  <dcterms:modified xsi:type="dcterms:W3CDTF">2014-03-21T15:21:32Z</dcterms:modified>
</cp:coreProperties>
</file>