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AC98-CFD4-158A-A2BE-09A671E3F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E0F1E-425E-82F2-18FF-2B60D458A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51FD-0590-13C4-DD3E-72E1EBF5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485-6541-452B-8137-ADB88632833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AA6F0-4A4F-C87E-7CD2-BD95B5CE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EFBC-1694-78B5-6268-08AF74A1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D567-7D5E-42C2-AD6A-E0423DF6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1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2C13-6F41-C21D-D082-2CD6C045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258E7-FD81-5B48-3C4E-9E3782A9E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72E96-7234-64E7-1D0F-1A534F88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485-6541-452B-8137-ADB88632833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14577-B4A2-40B3-47D8-598C627C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5C6A-717A-7EF3-3887-0945CAD38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D567-7D5E-42C2-AD6A-E0423DF6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0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CF28B-5F9A-DFB9-60D0-1765E75D4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9694C-43F6-E93B-534E-27B303D95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BDADB-34AE-6337-9263-2BE72ED6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485-6541-452B-8137-ADB88632833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4C30-FC7A-C042-DF25-A624F339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B3787-4205-1A6C-BD4B-A53241E3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D567-7D5E-42C2-AD6A-E0423DF6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5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6B46-ED3A-B19C-DA85-36B8B220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14BE-1BDA-5FC1-4539-B1EF62C47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D1A9-AD96-F5F5-A814-4AA48B11A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485-6541-452B-8137-ADB88632833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19D7-C863-B1C7-3B1C-516AA5A4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3D427-F48F-590A-5805-60426981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D567-7D5E-42C2-AD6A-E0423DF6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6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BF3F-47EC-30F2-BD2D-E9160FF7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FAA30-0281-2A92-ACA4-BDD70F52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8AF62-BAB3-E919-87DB-366CC79F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485-6541-452B-8137-ADB88632833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BD09-D447-863F-CAB2-978A0C6E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C9BB-24D7-22CE-6F8C-8B43B08C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D567-7D5E-42C2-AD6A-E0423DF6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17BD-EC8D-10DA-647E-94D254CF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92D61-EACE-0B5A-E258-C9330DB4F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BFAC4-35C6-19A4-B1BE-D4A68E0C4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500D1-E1BE-7AB1-BCDD-FAD2DFB2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485-6541-452B-8137-ADB88632833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D2158-BF27-D3BD-9136-DC91EE05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BD33B-93D9-AC39-3ACE-CC611F2C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D567-7D5E-42C2-AD6A-E0423DF6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1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2B79-7037-A1E8-B497-D57C7877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AA647-2A11-EF54-302C-BD1C467D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96504-993A-D55A-B592-37511B995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8B606-9993-9939-7993-4262B4A0B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50B32-9541-6229-1782-1D6FDFD2F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A9935-8050-D1BB-F389-43135C89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485-6541-452B-8137-ADB88632833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09045-EDCB-22C3-D0C2-B54FA41E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85854-E06F-C64C-6453-A208816D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D567-7D5E-42C2-AD6A-E0423DF6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2E4-D23B-BCCB-B852-978EF151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04CBE-F802-D02B-7C45-0C3B1508D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485-6541-452B-8137-ADB88632833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902C3-CAAC-E065-0B3A-FDCC6C75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27ED0-69B5-5576-CC4D-DD08FE37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D567-7D5E-42C2-AD6A-E0423DF6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5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490DD-C3C4-6A49-614C-077581A1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485-6541-452B-8137-ADB88632833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814D0-151D-BFC5-7AD1-803CAF44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5E7B3-44A8-EF12-FAC4-DFF14F2A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D567-7D5E-42C2-AD6A-E0423DF6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C805-80F1-CFE7-AC86-B134AD6B4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2630-091F-A5B9-549B-DAF1E4922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65E35-0473-126F-A799-8DBD88445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10ED3-82F9-07AE-6F3B-C05C3EFD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485-6541-452B-8137-ADB88632833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3C9BF-BB74-AF56-7678-5389D7BE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B8932-2E95-8FDB-DACD-A01753D7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D567-7D5E-42C2-AD6A-E0423DF6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9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DBDB-8DBA-42D7-BA33-71298139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D880F-5FF1-277B-E2A9-2BF11F671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236CB-F1E3-8743-0533-94051F3DE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757D3-5DBF-40FD-0E01-56295EE0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5C485-6541-452B-8137-ADB88632833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4F848-8AAA-3F4F-B4AF-CB7A8732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94855-6AA0-092A-6039-CE5A4A0D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CD567-7D5E-42C2-AD6A-E0423DF6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7292D2-D4C9-1E17-A8A0-5ECE6E1C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894DD-B865-A986-F836-C79C20D45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C10C8-6F1A-EB77-2DA2-155336A5D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5C485-6541-452B-8137-ADB88632833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D686D-B26A-B0DA-E3FA-6A6D04991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EA50-8149-D30A-E939-0E3D36090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CD567-7D5E-42C2-AD6A-E0423DF6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7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30B4F-69A0-DE6D-6314-351B2DB5C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141" y="196645"/>
            <a:ext cx="7948349" cy="5044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19A4E6-C266-FF71-3072-5716A5D5C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271" y="5571046"/>
            <a:ext cx="8276037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5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99788-FCF4-D4C9-7E3A-C39685A1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68" y="666510"/>
            <a:ext cx="8359864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9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8D3CFA-A83D-3D66-E46F-BE9409CD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418" y="0"/>
            <a:ext cx="4627582" cy="1927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CA28C7-45F0-DFB8-DE8F-1B9D023AD643}"/>
              </a:ext>
            </a:extLst>
          </p:cNvPr>
          <p:cNvSpPr txBox="1"/>
          <p:nvPr/>
        </p:nvSpPr>
        <p:spPr>
          <a:xfrm>
            <a:off x="294968" y="47214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(B, A, H//n, W//n, 4 + 1 + num_classes)</a:t>
            </a:r>
          </a:p>
          <a:p>
            <a:endParaRPr lang="pt-BR" dirty="0"/>
          </a:p>
          <a:p>
            <a:endParaRPr lang="pt-BR" dirty="0"/>
          </a:p>
          <a:p>
            <a:r>
              <a:rPr lang="en-US" dirty="0" err="1"/>
              <a:t>pxy</a:t>
            </a:r>
            <a:r>
              <a:rPr lang="en-US" dirty="0"/>
              <a:t> = </a:t>
            </a:r>
            <a:r>
              <a:rPr lang="en-US" dirty="0" err="1"/>
              <a:t>ps</a:t>
            </a:r>
            <a:r>
              <a:rPr lang="en-US" dirty="0"/>
              <a:t>[:, :2].sigmoid()</a:t>
            </a:r>
          </a:p>
          <a:p>
            <a:r>
              <a:rPr lang="en-US" dirty="0" err="1"/>
              <a:t>pwh</a:t>
            </a:r>
            <a:r>
              <a:rPr lang="en-US" dirty="0"/>
              <a:t> = </a:t>
            </a:r>
            <a:r>
              <a:rPr lang="en-US" dirty="0" err="1"/>
              <a:t>torch.exp</a:t>
            </a:r>
            <a:r>
              <a:rPr lang="en-US" dirty="0"/>
              <a:t>(</a:t>
            </a:r>
            <a:r>
              <a:rPr lang="en-US" dirty="0" err="1"/>
              <a:t>ps</a:t>
            </a:r>
            <a:r>
              <a:rPr lang="en-US" dirty="0"/>
              <a:t>[:, 2:4]) * anchors[</a:t>
            </a:r>
            <a:r>
              <a:rPr lang="en-US" dirty="0" err="1"/>
              <a:t>layer_index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623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Bomsoo Kim</dc:creator>
  <cp:lastModifiedBy>Bomsoo Kim</cp:lastModifiedBy>
  <cp:revision>6</cp:revision>
  <dcterms:created xsi:type="dcterms:W3CDTF">2025-03-11T08:42:39Z</dcterms:created>
  <dcterms:modified xsi:type="dcterms:W3CDTF">2025-03-12T21:35:08Z</dcterms:modified>
</cp:coreProperties>
</file>