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undo custSel addSld delSld modSld sldOrd">
      <pc:chgData name="Li Lixiang" userId="6104bbfcb56aea79" providerId="LiveId" clId="{4E8E6B9D-7802-43D8-9C87-BE51429E8DA2}" dt="2022-02-28T11:05:59.064" v="1062" actId="47"/>
      <pc:docMkLst>
        <pc:docMk/>
      </pc:docMkLst>
      <pc:sldChg chg="modSp mod">
        <pc:chgData name="Li Lixiang" userId="6104bbfcb56aea79" providerId="LiveId" clId="{4E8E6B9D-7802-43D8-9C87-BE51429E8DA2}" dt="2022-02-28T11:04:28.062" v="1061" actId="6549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28T11:04:28.062" v="1061" actId="6549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del mod ord">
        <pc:chgData name="Li Lixiang" userId="6104bbfcb56aea79" providerId="LiveId" clId="{4E8E6B9D-7802-43D8-9C87-BE51429E8DA2}" dt="2022-02-28T11:05:59.064" v="1062" actId="47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19T07:12:04.953" v="1050" actId="732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mod">
          <ac:chgData name="Li Lixiang" userId="6104bbfcb56aea79" providerId="LiveId" clId="{4E8E6B9D-7802-43D8-9C87-BE51429E8DA2}" dt="2022-02-19T07:10:55.905" v="1040" actId="1076"/>
          <ac:picMkLst>
            <pc:docMk/>
            <pc:sldMk cId="50197230" sldId="261"/>
            <ac:picMk id="5" creationId="{6165FC12-AD80-42BF-88CC-1E5122924254}"/>
          </ac:picMkLst>
        </pc:picChg>
        <pc:picChg chg="add mod modCrop">
          <ac:chgData name="Li Lixiang" userId="6104bbfcb56aea79" providerId="LiveId" clId="{4E8E6B9D-7802-43D8-9C87-BE51429E8DA2}" dt="2022-02-19T07:12:04.953" v="1050" actId="732"/>
          <ac:picMkLst>
            <pc:docMk/>
            <pc:sldMk cId="50197230" sldId="261"/>
            <ac:picMk id="7" creationId="{A0553600-5B64-408A-B341-AD79E7F609BD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del mod">
          <ac:chgData name="Li Lixiang" userId="6104bbfcb56aea79" providerId="LiveId" clId="{4E8E6B9D-7802-43D8-9C87-BE51429E8DA2}" dt="2022-02-19T07:10:52.937" v="1038" actId="478"/>
          <ac:picMkLst>
            <pc:docMk/>
            <pc:sldMk cId="50197230" sldId="261"/>
            <ac:picMk id="9" creationId="{70BC50A8-298A-462D-A78C-F51343301788}"/>
          </ac:picMkLst>
        </pc:picChg>
        <pc:picChg chg="add del mod">
          <ac:chgData name="Li Lixiang" userId="6104bbfcb56aea79" providerId="LiveId" clId="{4E8E6B9D-7802-43D8-9C87-BE51429E8DA2}" dt="2022-02-19T07:10:57.521" v="1041" actId="478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del mod">
        <pc:chgData name="Li Lixiang" userId="6104bbfcb56aea79" providerId="LiveId" clId="{4E8E6B9D-7802-43D8-9C87-BE51429E8DA2}" dt="2022-02-19T07:10:03.622" v="1036" actId="4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del mod">
        <pc:chgData name="Li Lixiang" userId="6104bbfcb56aea79" providerId="LiveId" clId="{4E8E6B9D-7802-43D8-9C87-BE51429E8DA2}" dt="2022-02-19T07:10:04.750" v="1037" actId="47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28/2/2022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06542-BD60-455A-8F37-3AA36132FBA5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665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Node</a:t>
            </a:r>
            <a:r>
              <a:rPr lang="en-US">
                <a:solidFill>
                  <a:schemeClr val="tx1"/>
                </a:solidFill>
              </a:rPr>
              <a:t>.js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Literal, operator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1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CE9-C893-440B-B53F-42F0CF45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3220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https://nodejs.org/</a:t>
            </a:r>
            <a:endParaRPr lang="en-US" dirty="0"/>
          </a:p>
          <a:p>
            <a:r>
              <a:rPr lang="en-US" dirty="0"/>
              <a:t>Install</a:t>
            </a:r>
          </a:p>
          <a:p>
            <a:r>
              <a:rPr lang="en-US" dirty="0"/>
              <a:t>After install, open </a:t>
            </a:r>
            <a:r>
              <a:rPr lang="en-US" dirty="0" err="1"/>
              <a:t>cmd</a:t>
            </a:r>
            <a:r>
              <a:rPr lang="en-US" dirty="0"/>
              <a:t> window to verify. Use </a:t>
            </a:r>
            <a:r>
              <a:rPr lang="en-US" dirty="0" err="1"/>
              <a:t>process.exit</a:t>
            </a:r>
            <a:r>
              <a:rPr lang="en-US" dirty="0"/>
              <a:t>() to exit node.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7138D-ADE0-4ED4-BDDA-37141D9A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57" y="3429000"/>
            <a:ext cx="6414184" cy="33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- interactive environment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CE9-C893-440B-B53F-42F0CF45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657974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window, and run node.</a:t>
            </a:r>
          </a:p>
          <a:p>
            <a:r>
              <a:rPr lang="en-US" dirty="0"/>
              <a:t>Can type in </a:t>
            </a:r>
            <a:r>
              <a:rPr lang="en-US" dirty="0" err="1"/>
              <a:t>javascript</a:t>
            </a:r>
            <a:r>
              <a:rPr lang="en-US" dirty="0"/>
              <a:t> code to run and get immediate result.</a:t>
            </a:r>
          </a:p>
          <a:p>
            <a:r>
              <a:rPr lang="en-US" dirty="0"/>
              <a:t>.exit to exit REPL</a:t>
            </a:r>
          </a:p>
          <a:p>
            <a:r>
              <a:rPr lang="en-US" dirty="0"/>
              <a:t>‘_’ to get last result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7D664-D530-45B2-9015-CBAD13B9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0" y="3141924"/>
            <a:ext cx="6970304" cy="36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1F7A-C6E8-49C7-AC05-99276F57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value, and arithmetic operators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A88E-EE6F-4316-85E6-BD95BA1D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122790"/>
          </a:xfrm>
        </p:spPr>
        <p:txBody>
          <a:bodyPr>
            <a:normAutofit/>
          </a:bodyPr>
          <a:lstStyle/>
          <a:p>
            <a:r>
              <a:rPr lang="en-US" dirty="0"/>
              <a:t>Integers (Numeric literal). Hex, Octal number. Decimal literal (with a ‘.’). Scientific notation. You can use many different formats.</a:t>
            </a:r>
          </a:p>
          <a:p>
            <a:r>
              <a:rPr lang="en-US" dirty="0"/>
              <a:t>Inside JS all are float numbers.</a:t>
            </a:r>
          </a:p>
          <a:p>
            <a:r>
              <a:rPr lang="en-US" dirty="0"/>
              <a:t>Operator: + - * /</a:t>
            </a:r>
          </a:p>
          <a:p>
            <a:r>
              <a:rPr lang="en-US" dirty="0"/>
              <a:t>Operator: %</a:t>
            </a:r>
          </a:p>
          <a:p>
            <a:r>
              <a:rPr lang="en-US" dirty="0"/>
              <a:t>Operator: **</a:t>
            </a:r>
          </a:p>
          <a:p>
            <a:r>
              <a:rPr lang="en-US" dirty="0"/>
              <a:t>Precedence, parentheses</a:t>
            </a:r>
          </a:p>
          <a:p>
            <a:pPr lvl="1"/>
            <a:r>
              <a:rPr lang="en-MY" dirty="0"/>
              <a:t>** first</a:t>
            </a:r>
          </a:p>
          <a:p>
            <a:pPr lvl="1"/>
            <a:r>
              <a:rPr lang="en-MY" dirty="0"/>
              <a:t>* / %</a:t>
            </a:r>
          </a:p>
          <a:p>
            <a:pPr lvl="1"/>
            <a:r>
              <a:rPr lang="en-MY" dirty="0"/>
              <a:t>+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ADD87-52BD-4C35-B4B5-A896A4C5C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"/>
          <a:stretch/>
        </p:blipFill>
        <p:spPr>
          <a:xfrm>
            <a:off x="5067300" y="4572139"/>
            <a:ext cx="2711804" cy="1657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E5B01-2F72-417D-AB77-DD4B59D2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468" y="4724549"/>
            <a:ext cx="2510532" cy="11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9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045-7EE4-4C78-8C2A-ACE98FC2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9695-23AA-4E2A-A90F-5C35BEB7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508760"/>
          </a:xfrm>
        </p:spPr>
        <p:txBody>
          <a:bodyPr/>
          <a:lstStyle/>
          <a:p>
            <a:r>
              <a:rPr lang="en-US" dirty="0"/>
              <a:t>String literal values can be assigned to variables.</a:t>
            </a:r>
          </a:p>
          <a:p>
            <a:r>
              <a:rPr lang="en-US" dirty="0"/>
              <a:t>Can use index or </a:t>
            </a:r>
            <a:r>
              <a:rPr lang="en-US" dirty="0" err="1"/>
              <a:t>charAt</a:t>
            </a:r>
            <a:r>
              <a:rPr lang="en-US" dirty="0"/>
              <a:t>() to get specific position character in string.</a:t>
            </a:r>
          </a:p>
          <a:p>
            <a:r>
              <a:rPr lang="en-MY" dirty="0"/>
              <a:t>‘+’ operator will concatenate 2 string into 1 longer string.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FF619-6E2D-4A67-8D3D-B497060C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69" y="3652678"/>
            <a:ext cx="3839111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718DBB-7A81-4300-87B2-B48FB1F91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34" y="4414784"/>
            <a:ext cx="477269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D974-BAF2-49BD-8CF2-62CFD6F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literal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1E32-5DFB-49E0-AC36-204248D6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314898"/>
          </a:xfrm>
        </p:spPr>
        <p:txBody>
          <a:bodyPr/>
          <a:lstStyle/>
          <a:p>
            <a:r>
              <a:rPr lang="en-US" dirty="0"/>
              <a:t>Only ‘true’ and ‘false’ two values.</a:t>
            </a:r>
          </a:p>
          <a:p>
            <a:r>
              <a:rPr lang="en-US" dirty="0"/>
              <a:t>In arithmetic operation with number, ‘true’ is same like 1, ‘false is same like 0</a:t>
            </a:r>
          </a:p>
          <a:p>
            <a:r>
              <a:rPr lang="en-MY" dirty="0"/>
              <a:t>Boolean operators: &amp;&amp;(AND), ||(OR), !(NOT)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830AE-A6A5-443B-AB8E-47794CEC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7" y="3862226"/>
            <a:ext cx="1829055" cy="2314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7B797-CC7A-41CF-9B10-43C0DC57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50" y="4378804"/>
            <a:ext cx="160995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0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1F7A-C6E8-49C7-AC05-99276F57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A88E-EE6F-4316-85E6-BD95BA1D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16431"/>
            <a:ext cx="9784080" cy="2121790"/>
          </a:xfrm>
        </p:spPr>
        <p:txBody>
          <a:bodyPr>
            <a:normAutofit lnSpcReduction="10000"/>
          </a:bodyPr>
          <a:lstStyle/>
          <a:p>
            <a:r>
              <a:rPr lang="en-MY" dirty="0"/>
              <a:t>Math is a built-in object that has properties and methods for mathematical constants and functions. It’s not a function object </a:t>
            </a:r>
          </a:p>
          <a:p>
            <a:r>
              <a:rPr lang="en-US" dirty="0" err="1"/>
              <a:t>Sepcial</a:t>
            </a:r>
            <a:r>
              <a:rPr lang="en-US" dirty="0"/>
              <a:t> value: Infinity, </a:t>
            </a:r>
            <a:r>
              <a:rPr lang="en-US" dirty="0" err="1"/>
              <a:t>NaN</a:t>
            </a:r>
            <a:endParaRPr lang="en-US" dirty="0"/>
          </a:p>
          <a:p>
            <a:r>
              <a:rPr lang="en-MY" dirty="0"/>
              <a:t>Constants: PI, E</a:t>
            </a:r>
          </a:p>
          <a:p>
            <a:r>
              <a:rPr lang="en-MY" dirty="0"/>
              <a:t>Functions: floor, ceil, exp, random, round, max, min, sin, cos,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5FC12-AD80-42BF-88CC-1E512292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69" y="4000115"/>
            <a:ext cx="3915321" cy="2800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53600-5B64-408A-B341-AD79E7F60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50" r="56165" b="15423"/>
          <a:stretch/>
        </p:blipFill>
        <p:spPr>
          <a:xfrm>
            <a:off x="6257454" y="4543425"/>
            <a:ext cx="301083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652</TotalTime>
  <Words>271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Calibri</vt:lpstr>
      <vt:lpstr>Corbel</vt:lpstr>
      <vt:lpstr>Wingdings</vt:lpstr>
      <vt:lpstr>Banded</vt:lpstr>
      <vt:lpstr>Node.js Literal, operator</vt:lpstr>
      <vt:lpstr>NODE.JS</vt:lpstr>
      <vt:lpstr>REPL - interactive environment</vt:lpstr>
      <vt:lpstr>Number value, and arithmetic operators</vt:lpstr>
      <vt:lpstr>String literal</vt:lpstr>
      <vt:lpstr>Boolean literal</vt:lpstr>
      <vt:lpstr>Math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2022-02-28T11:06:01Z</dcterms:modified>
</cp:coreProperties>
</file>