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19DFC-BD3C-4AB9-A3A5-03F8BB783925}" v="7" dt="2022-03-02T04:3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49FE857E-DB04-413A-A6E3-DDEF03EB5BA0}"/>
    <pc:docChg chg="undo custSel delSld modSld">
      <pc:chgData name="Li Lixiang" userId="6104bbfcb56aea79" providerId="LiveId" clId="{49FE857E-DB04-413A-A6E3-DDEF03EB5BA0}" dt="2022-03-01T05:08:58.211" v="486" actId="47"/>
      <pc:docMkLst>
        <pc:docMk/>
      </pc:docMkLst>
      <pc:sldChg chg="modSp mod">
        <pc:chgData name="Li Lixiang" userId="6104bbfcb56aea79" providerId="LiveId" clId="{49FE857E-DB04-413A-A6E3-DDEF03EB5BA0}" dt="2022-03-01T04:26:49.222" v="7" actId="20577"/>
        <pc:sldMkLst>
          <pc:docMk/>
          <pc:sldMk cId="4162070884" sldId="256"/>
        </pc:sldMkLst>
        <pc:spChg chg="mod">
          <ac:chgData name="Li Lixiang" userId="6104bbfcb56aea79" providerId="LiveId" clId="{49FE857E-DB04-413A-A6E3-DDEF03EB5BA0}" dt="2022-03-01T04:26:49.222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49FE857E-DB04-413A-A6E3-DDEF03EB5BA0}" dt="2022-03-01T04:26:44.69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49FE857E-DB04-413A-A6E3-DDEF03EB5BA0}" dt="2022-03-01T04:41:47.641" v="481" actId="20577"/>
        <pc:sldMkLst>
          <pc:docMk/>
          <pc:sldMk cId="3682658104" sldId="264"/>
        </pc:sldMkLst>
        <pc:spChg chg="mod">
          <ac:chgData name="Li Lixiang" userId="6104bbfcb56aea79" providerId="LiveId" clId="{49FE857E-DB04-413A-A6E3-DDEF03EB5BA0}" dt="2022-03-01T04:26:54.760" v="1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9FE857E-DB04-413A-A6E3-DDEF03EB5BA0}" dt="2022-03-01T04:41:47.641" v="48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">
        <pc:chgData name="Li Lixiang" userId="6104bbfcb56aea79" providerId="LiveId" clId="{49FE857E-DB04-413A-A6E3-DDEF03EB5BA0}" dt="2022-03-01T05:08:58.211" v="486" actId="47"/>
        <pc:sldMkLst>
          <pc:docMk/>
          <pc:sldMk cId="1480471977" sldId="266"/>
        </pc:sldMkLst>
      </pc:sldChg>
      <pc:sldChg chg="del">
        <pc:chgData name="Li Lixiang" userId="6104bbfcb56aea79" providerId="LiveId" clId="{49FE857E-DB04-413A-A6E3-DDEF03EB5BA0}" dt="2022-03-01T05:08:57.615" v="485" actId="47"/>
        <pc:sldMkLst>
          <pc:docMk/>
          <pc:sldMk cId="405100235" sldId="267"/>
        </pc:sldMkLst>
      </pc:sldChg>
      <pc:sldChg chg="del">
        <pc:chgData name="Li Lixiang" userId="6104bbfcb56aea79" providerId="LiveId" clId="{49FE857E-DB04-413A-A6E3-DDEF03EB5BA0}" dt="2022-03-01T05:08:57.125" v="484" actId="47"/>
        <pc:sldMkLst>
          <pc:docMk/>
          <pc:sldMk cId="2964507475" sldId="271"/>
        </pc:sldMkLst>
      </pc:sldChg>
      <pc:sldChg chg="del">
        <pc:chgData name="Li Lixiang" userId="6104bbfcb56aea79" providerId="LiveId" clId="{49FE857E-DB04-413A-A6E3-DDEF03EB5BA0}" dt="2022-03-01T05:08:56.490" v="483" actId="47"/>
        <pc:sldMkLst>
          <pc:docMk/>
          <pc:sldMk cId="1641847970" sldId="272"/>
        </pc:sldMkLst>
      </pc:sldChg>
      <pc:sldChg chg="del">
        <pc:chgData name="Li Lixiang" userId="6104bbfcb56aea79" providerId="LiveId" clId="{49FE857E-DB04-413A-A6E3-DDEF03EB5BA0}" dt="2022-03-01T05:08:55.912" v="482" actId="47"/>
        <pc:sldMkLst>
          <pc:docMk/>
          <pc:sldMk cId="1176364376" sldId="273"/>
        </pc:sldMkLst>
      </pc:sldChg>
    </pc:docChg>
  </pc:docChgLst>
  <pc:docChgLst>
    <pc:chgData name="Li Lixiang" userId="6104bbfcb56aea79" providerId="LiveId" clId="{FBABCF8C-D7CD-48B5-9848-340DDB0F1255}"/>
    <pc:docChg chg="undo custSel addSld delSld modSld">
      <pc:chgData name="Li Lixiang" userId="6104bbfcb56aea79" providerId="LiveId" clId="{FBABCF8C-D7CD-48B5-9848-340DDB0F1255}" dt="2022-03-01T04:25:18.934" v="1750" actId="20577"/>
      <pc:docMkLst>
        <pc:docMk/>
      </pc:docMkLst>
      <pc:sldChg chg="modSp mod">
        <pc:chgData name="Li Lixiang" userId="6104bbfcb56aea79" providerId="LiveId" clId="{FBABCF8C-D7CD-48B5-9848-340DDB0F1255}" dt="2022-03-01T04:07:00.066" v="1446" actId="20577"/>
        <pc:sldMkLst>
          <pc:docMk/>
          <pc:sldMk cId="4162070884" sldId="256"/>
        </pc:sldMkLst>
        <pc:spChg chg="mod">
          <ac:chgData name="Li Lixiang" userId="6104bbfcb56aea79" providerId="LiveId" clId="{FBABCF8C-D7CD-48B5-9848-340DDB0F1255}" dt="2022-03-01T04:07:00.066" v="144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FBABCF8C-D7CD-48B5-9848-340DDB0F1255}" dt="2022-03-01T02:34:11.680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FBABCF8C-D7CD-48B5-9848-340DDB0F1255}" dt="2022-03-01T03:48:02.454" v="1434" actId="20577"/>
        <pc:sldMkLst>
          <pc:docMk/>
          <pc:sldMk cId="3682658104" sldId="264"/>
        </pc:sldMkLst>
        <pc:spChg chg="mod">
          <ac:chgData name="Li Lixiang" userId="6104bbfcb56aea79" providerId="LiveId" clId="{FBABCF8C-D7CD-48B5-9848-340DDB0F1255}" dt="2022-03-01T03:07:35.193" v="80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3:48:02.454" v="1434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modSp mod">
        <pc:chgData name="Li Lixiang" userId="6104bbfcb56aea79" providerId="LiveId" clId="{FBABCF8C-D7CD-48B5-9848-340DDB0F1255}" dt="2022-03-01T03:07:11.283" v="794" actId="20577"/>
        <pc:sldMkLst>
          <pc:docMk/>
          <pc:sldMk cId="1480471977" sldId="266"/>
        </pc:sldMkLst>
        <pc:spChg chg="mod">
          <ac:chgData name="Li Lixiang" userId="6104bbfcb56aea79" providerId="LiveId" clId="{FBABCF8C-D7CD-48B5-9848-340DDB0F1255}" dt="2022-03-01T03:01:34.916" v="448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FBABCF8C-D7CD-48B5-9848-340DDB0F1255}" dt="2022-03-01T03:07:11.283" v="794" actId="20577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mod setBg">
        <pc:chgData name="Li Lixiang" userId="6104bbfcb56aea79" providerId="LiveId" clId="{FBABCF8C-D7CD-48B5-9848-340DDB0F1255}" dt="2022-03-01T03:00:55.954" v="422" actId="207"/>
        <pc:sldMkLst>
          <pc:docMk/>
          <pc:sldMk cId="405100235" sldId="267"/>
        </pc:sldMkLst>
        <pc:spChg chg="mod">
          <ac:chgData name="Li Lixiang" userId="6104bbfcb56aea79" providerId="LiveId" clId="{FBABCF8C-D7CD-48B5-9848-340DDB0F1255}" dt="2022-03-01T02:59:49.497" v="393"/>
          <ac:spMkLst>
            <pc:docMk/>
            <pc:sldMk cId="405100235" sldId="267"/>
            <ac:spMk id="2" creationId="{68E26FAD-F5A4-4AA8-9721-4AEBAA16C068}"/>
          </ac:spMkLst>
        </pc:spChg>
        <pc:graphicFrameChg chg="add mod modGraphic">
          <ac:chgData name="Li Lixiang" userId="6104bbfcb56aea79" providerId="LiveId" clId="{FBABCF8C-D7CD-48B5-9848-340DDB0F1255}" dt="2022-03-01T03:00:55.954" v="422" actId="207"/>
          <ac:graphicFrameMkLst>
            <pc:docMk/>
            <pc:sldMk cId="405100235" sldId="267"/>
            <ac:graphicFrameMk id="3" creationId="{9027EF81-87EB-4470-A983-857E2DD56A5E}"/>
          </ac:graphicFrameMkLst>
        </pc:graphicFrameChg>
        <pc:graphicFrameChg chg="del">
          <ac:chgData name="Li Lixiang" userId="6104bbfcb56aea79" providerId="LiveId" clId="{FBABCF8C-D7CD-48B5-9848-340DDB0F1255}" dt="2022-03-01T02:59:10.531" v="386" actId="478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del">
        <pc:chgData name="Li Lixiang" userId="6104bbfcb56aea79" providerId="LiveId" clId="{FBABCF8C-D7CD-48B5-9848-340DDB0F1255}" dt="2022-03-01T03:07:21.900" v="795" actId="47"/>
        <pc:sldMkLst>
          <pc:docMk/>
          <pc:sldMk cId="2888176334" sldId="268"/>
        </pc:sldMkLst>
      </pc:sldChg>
      <pc:sldChg chg="del">
        <pc:chgData name="Li Lixiang" userId="6104bbfcb56aea79" providerId="LiveId" clId="{FBABCF8C-D7CD-48B5-9848-340DDB0F1255}" dt="2022-03-01T03:07:22.871" v="796" actId="47"/>
        <pc:sldMkLst>
          <pc:docMk/>
          <pc:sldMk cId="3093844173" sldId="269"/>
        </pc:sldMkLst>
      </pc:sldChg>
      <pc:sldChg chg="del">
        <pc:chgData name="Li Lixiang" userId="6104bbfcb56aea79" providerId="LiveId" clId="{FBABCF8C-D7CD-48B5-9848-340DDB0F1255}" dt="2022-03-01T03:07:23.970" v="797" actId="47"/>
        <pc:sldMkLst>
          <pc:docMk/>
          <pc:sldMk cId="533667750" sldId="270"/>
        </pc:sldMkLst>
      </pc:sldChg>
      <pc:sldChg chg="addSp delSp modSp mod setBg">
        <pc:chgData name="Li Lixiang" userId="6104bbfcb56aea79" providerId="LiveId" clId="{FBABCF8C-D7CD-48B5-9848-340DDB0F1255}" dt="2022-03-01T02:58:52.469" v="381" actId="20577"/>
        <pc:sldMkLst>
          <pc:docMk/>
          <pc:sldMk cId="2964507475" sldId="271"/>
        </pc:sldMkLst>
        <pc:spChg chg="mod">
          <ac:chgData name="Li Lixiang" userId="6104bbfcb56aea79" providerId="LiveId" clId="{FBABCF8C-D7CD-48B5-9848-340DDB0F1255}" dt="2022-03-01T02:58:52.469" v="381" actId="20577"/>
          <ac:spMkLst>
            <pc:docMk/>
            <pc:sldMk cId="2964507475" sldId="271"/>
            <ac:spMk id="2" creationId="{F37D5A07-431B-492D-8061-7949D1359C3F}"/>
          </ac:spMkLst>
        </pc:spChg>
        <pc:spChg chg="del">
          <ac:chgData name="Li Lixiang" userId="6104bbfcb56aea79" providerId="LiveId" clId="{FBABCF8C-D7CD-48B5-9848-340DDB0F1255}" dt="2022-03-01T02:53:06.077" v="260" actId="478"/>
          <ac:spMkLst>
            <pc:docMk/>
            <pc:sldMk cId="2964507475" sldId="271"/>
            <ac:spMk id="3" creationId="{6D613C15-A6DF-4710-853F-19581D208269}"/>
          </ac:spMkLst>
        </pc:spChg>
        <pc:spChg chg="add del mod">
          <ac:chgData name="Li Lixiang" userId="6104bbfcb56aea79" providerId="LiveId" clId="{FBABCF8C-D7CD-48B5-9848-340DDB0F1255}" dt="2022-03-01T02:53:08.955" v="261" actId="478"/>
          <ac:spMkLst>
            <pc:docMk/>
            <pc:sldMk cId="2964507475" sldId="271"/>
            <ac:spMk id="6" creationId="{22BC7CAB-89BE-4C92-AE60-F437D8D4D0EC}"/>
          </ac:spMkLst>
        </pc:spChg>
        <pc:graphicFrameChg chg="add mod modGraphic">
          <ac:chgData name="Li Lixiang" userId="6104bbfcb56aea79" providerId="LiveId" clId="{FBABCF8C-D7CD-48B5-9848-340DDB0F1255}" dt="2022-03-01T02:55:06.171" v="304" actId="1076"/>
          <ac:graphicFrameMkLst>
            <pc:docMk/>
            <pc:sldMk cId="2964507475" sldId="271"/>
            <ac:graphicFrameMk id="4" creationId="{B49E2581-29CA-4D27-8F9A-369D2D1D3FDC}"/>
          </ac:graphicFrameMkLst>
        </pc:graphicFrameChg>
      </pc:sldChg>
      <pc:sldChg chg="del">
        <pc:chgData name="Li Lixiang" userId="6104bbfcb56aea79" providerId="LiveId" clId="{FBABCF8C-D7CD-48B5-9848-340DDB0F1255}" dt="2022-03-01T03:07:25.040" v="798" actId="47"/>
        <pc:sldMkLst>
          <pc:docMk/>
          <pc:sldMk cId="1151382855" sldId="272"/>
        </pc:sldMkLst>
      </pc:sldChg>
      <pc:sldChg chg="add">
        <pc:chgData name="Li Lixiang" userId="6104bbfcb56aea79" providerId="LiveId" clId="{FBABCF8C-D7CD-48B5-9848-340DDB0F1255}" dt="2022-03-01T03:07:30.157" v="799"/>
        <pc:sldMkLst>
          <pc:docMk/>
          <pc:sldMk cId="1641847970" sldId="272"/>
        </pc:sldMkLst>
      </pc:sldChg>
      <pc:sldChg chg="modSp add mod">
        <pc:chgData name="Li Lixiang" userId="6104bbfcb56aea79" providerId="LiveId" clId="{FBABCF8C-D7CD-48B5-9848-340DDB0F1255}" dt="2022-03-01T04:25:18.934" v="1750" actId="20577"/>
        <pc:sldMkLst>
          <pc:docMk/>
          <pc:sldMk cId="1176364376" sldId="273"/>
        </pc:sldMkLst>
        <pc:spChg chg="mod">
          <ac:chgData name="Li Lixiang" userId="6104bbfcb56aea79" providerId="LiveId" clId="{FBABCF8C-D7CD-48B5-9848-340DDB0F1255}" dt="2022-03-01T04:07:12.929" v="1460" actId="20577"/>
          <ac:spMkLst>
            <pc:docMk/>
            <pc:sldMk cId="1176364376" sldId="273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4:25:18.934" v="1750" actId="20577"/>
          <ac:spMkLst>
            <pc:docMk/>
            <pc:sldMk cId="1176364376" sldId="273"/>
            <ac:spMk id="3" creationId="{6D613C15-A6DF-4710-853F-19581D208269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  <pc:docChgLst>
    <pc:chgData name="Li Lixiang" userId="6104bbfcb56aea79" providerId="LiveId" clId="{11519DFC-BD3C-4AB9-A3A5-03F8BB783925}"/>
    <pc:docChg chg="undo redo custSel addSld modSld">
      <pc:chgData name="Li Lixiang" userId="6104bbfcb56aea79" providerId="LiveId" clId="{11519DFC-BD3C-4AB9-A3A5-03F8BB783925}" dt="2022-03-02T04:36:16.663" v="1699" actId="14100"/>
      <pc:docMkLst>
        <pc:docMk/>
      </pc:docMkLst>
      <pc:sldChg chg="modSp mod">
        <pc:chgData name="Li Lixiang" userId="6104bbfcb56aea79" providerId="LiveId" clId="{11519DFC-BD3C-4AB9-A3A5-03F8BB783925}" dt="2022-03-01T11:50:32.707" v="4" actId="20577"/>
        <pc:sldMkLst>
          <pc:docMk/>
          <pc:sldMk cId="4162070884" sldId="256"/>
        </pc:sldMkLst>
        <pc:spChg chg="mod">
          <ac:chgData name="Li Lixiang" userId="6104bbfcb56aea79" providerId="LiveId" clId="{11519DFC-BD3C-4AB9-A3A5-03F8BB783925}" dt="2022-03-01T11:50:32.707" v="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11519DFC-BD3C-4AB9-A3A5-03F8BB783925}" dt="2022-03-01T11:50:27.379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11519DFC-BD3C-4AB9-A3A5-03F8BB783925}" dt="2022-03-01T11:56:25.450" v="229" actId="22"/>
        <pc:sldMkLst>
          <pc:docMk/>
          <pc:sldMk cId="3682658104" sldId="264"/>
        </pc:sldMkLst>
        <pc:spChg chg="mod">
          <ac:chgData name="Li Lixiang" userId="6104bbfcb56aea79" providerId="LiveId" clId="{11519DFC-BD3C-4AB9-A3A5-03F8BB783925}" dt="2022-03-01T11:51:07.845" v="51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5:59.852" v="227" actId="20577"/>
          <ac:spMkLst>
            <pc:docMk/>
            <pc:sldMk cId="3682658104" sldId="264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6:25.450" v="229" actId="22"/>
          <ac:spMkLst>
            <pc:docMk/>
            <pc:sldMk cId="3682658104" sldId="264"/>
            <ac:spMk id="5" creationId="{ADA021C4-F120-4E4C-B7AC-05AD9FE743A4}"/>
          </ac:spMkLst>
        </pc:spChg>
      </pc:sldChg>
      <pc:sldChg chg="addSp delSp modSp add mod">
        <pc:chgData name="Li Lixiang" userId="6104bbfcb56aea79" providerId="LiveId" clId="{11519DFC-BD3C-4AB9-A3A5-03F8BB783925}" dt="2022-03-01T12:13:39.171" v="1016" actId="20577"/>
        <pc:sldMkLst>
          <pc:docMk/>
          <pc:sldMk cId="3392014000" sldId="265"/>
        </pc:sldMkLst>
        <pc:spChg chg="mod">
          <ac:chgData name="Li Lixiang" userId="6104bbfcb56aea79" providerId="LiveId" clId="{11519DFC-BD3C-4AB9-A3A5-03F8BB783925}" dt="2022-03-01T12:13:39.171" v="1016" actId="20577"/>
          <ac:spMkLst>
            <pc:docMk/>
            <pc:sldMk cId="3392014000" sldId="265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9:37.890" v="273" actId="22"/>
          <ac:spMkLst>
            <pc:docMk/>
            <pc:sldMk cId="3392014000" sldId="265"/>
            <ac:spMk id="5" creationId="{8C3A8831-5370-4F00-8D85-7A08D43B87B6}"/>
          </ac:spMkLst>
        </pc:spChg>
        <pc:spChg chg="add del mod">
          <ac:chgData name="Li Lixiang" userId="6104bbfcb56aea79" providerId="LiveId" clId="{11519DFC-BD3C-4AB9-A3A5-03F8BB783925}" dt="2022-03-01T11:59:43.624" v="277" actId="22"/>
          <ac:spMkLst>
            <pc:docMk/>
            <pc:sldMk cId="3392014000" sldId="265"/>
            <ac:spMk id="7" creationId="{F3FFB7CD-7441-4ACB-86AE-9D3FAA1B23F0}"/>
          </ac:spMkLst>
        </pc:spChg>
        <pc:picChg chg="add mod">
          <ac:chgData name="Li Lixiang" userId="6104bbfcb56aea79" providerId="LiveId" clId="{11519DFC-BD3C-4AB9-A3A5-03F8BB783925}" dt="2022-03-01T12:01:25.495" v="435" actId="1076"/>
          <ac:picMkLst>
            <pc:docMk/>
            <pc:sldMk cId="3392014000" sldId="265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1:57:37.449" v="269" actId="313"/>
        <pc:sldMkLst>
          <pc:docMk/>
          <pc:sldMk cId="3755084169" sldId="266"/>
        </pc:sldMkLst>
        <pc:spChg chg="mod">
          <ac:chgData name="Li Lixiang" userId="6104bbfcb56aea79" providerId="LiveId" clId="{11519DFC-BD3C-4AB9-A3A5-03F8BB783925}" dt="2022-03-01T11:56:38.565" v="250" actId="20577"/>
          <ac:spMkLst>
            <pc:docMk/>
            <pc:sldMk cId="3755084169" sldId="266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7:37.449" v="269" actId="313"/>
          <ac:spMkLst>
            <pc:docMk/>
            <pc:sldMk cId="3755084169" sldId="266"/>
            <ac:spMk id="3" creationId="{6D613C15-A6DF-4710-853F-19581D208269}"/>
          </ac:spMkLst>
        </pc:spChg>
      </pc:sldChg>
      <pc:sldChg chg="delSp modSp add mod">
        <pc:chgData name="Li Lixiang" userId="6104bbfcb56aea79" providerId="LiveId" clId="{11519DFC-BD3C-4AB9-A3A5-03F8BB783925}" dt="2022-03-01T13:09:58.124" v="1024" actId="478"/>
        <pc:sldMkLst>
          <pc:docMk/>
          <pc:sldMk cId="1471353013" sldId="267"/>
        </pc:sldMkLst>
        <pc:spChg chg="mod">
          <ac:chgData name="Li Lixiang" userId="6104bbfcb56aea79" providerId="LiveId" clId="{11519DFC-BD3C-4AB9-A3A5-03F8BB783925}" dt="2022-03-01T12:08:06.965" v="454" actId="20577"/>
          <ac:spMkLst>
            <pc:docMk/>
            <pc:sldMk cId="1471353013" sldId="267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09:51.485" v="1023" actId="20577"/>
          <ac:spMkLst>
            <pc:docMk/>
            <pc:sldMk cId="1471353013" sldId="267"/>
            <ac:spMk id="3" creationId="{6D613C15-A6DF-4710-853F-19581D208269}"/>
          </ac:spMkLst>
        </pc:spChg>
        <pc:picChg chg="del">
          <ac:chgData name="Li Lixiang" userId="6104bbfcb56aea79" providerId="LiveId" clId="{11519DFC-BD3C-4AB9-A3A5-03F8BB783925}" dt="2022-03-01T13:09:58.124" v="1024" actId="478"/>
          <ac:picMkLst>
            <pc:docMk/>
            <pc:sldMk cId="1471353013" sldId="267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3:10:45.852" v="1137" actId="20577"/>
        <pc:sldMkLst>
          <pc:docMk/>
          <pc:sldMk cId="2167629199" sldId="268"/>
        </pc:sldMkLst>
        <pc:spChg chg="mod">
          <ac:chgData name="Li Lixiang" userId="6104bbfcb56aea79" providerId="LiveId" clId="{11519DFC-BD3C-4AB9-A3A5-03F8BB783925}" dt="2022-03-01T13:10:15.029" v="1046" actId="6549"/>
          <ac:spMkLst>
            <pc:docMk/>
            <pc:sldMk cId="2167629199" sldId="268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10:45.852" v="1137" actId="20577"/>
          <ac:spMkLst>
            <pc:docMk/>
            <pc:sldMk cId="2167629199" sldId="268"/>
            <ac:spMk id="3" creationId="{6D613C15-A6DF-4710-853F-19581D208269}"/>
          </ac:spMkLst>
        </pc:spChg>
      </pc:sldChg>
      <pc:sldChg chg="modSp add mod">
        <pc:chgData name="Li Lixiang" userId="6104bbfcb56aea79" providerId="LiveId" clId="{11519DFC-BD3C-4AB9-A3A5-03F8BB783925}" dt="2022-03-01T13:41:04.664" v="1555" actId="20577"/>
        <pc:sldMkLst>
          <pc:docMk/>
          <pc:sldMk cId="4098326312" sldId="269"/>
        </pc:sldMkLst>
        <pc:spChg chg="mod">
          <ac:chgData name="Li Lixiang" userId="6104bbfcb56aea79" providerId="LiveId" clId="{11519DFC-BD3C-4AB9-A3A5-03F8BB783925}" dt="2022-03-01T13:26:25.008" v="1263" actId="20577"/>
          <ac:spMkLst>
            <pc:docMk/>
            <pc:sldMk cId="4098326312" sldId="269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41:04.664" v="1555" actId="20577"/>
          <ac:spMkLst>
            <pc:docMk/>
            <pc:sldMk cId="4098326312" sldId="269"/>
            <ac:spMk id="3" creationId="{6D613C15-A6DF-4710-853F-19581D208269}"/>
          </ac:spMkLst>
        </pc:spChg>
      </pc:sldChg>
      <pc:sldChg chg="add">
        <pc:chgData name="Li Lixiang" userId="6104bbfcb56aea79" providerId="LiveId" clId="{11519DFC-BD3C-4AB9-A3A5-03F8BB783925}" dt="2022-03-01T13:26:16.224" v="1244"/>
        <pc:sldMkLst>
          <pc:docMk/>
          <pc:sldMk cId="2088917604" sldId="270"/>
        </pc:sldMkLst>
      </pc:sldChg>
      <pc:sldChg chg="modSp add mod">
        <pc:chgData name="Li Lixiang" userId="6104bbfcb56aea79" providerId="LiveId" clId="{11519DFC-BD3C-4AB9-A3A5-03F8BB783925}" dt="2022-03-02T04:36:16.663" v="1699" actId="14100"/>
        <pc:sldMkLst>
          <pc:docMk/>
          <pc:sldMk cId="1590138245" sldId="271"/>
        </pc:sldMkLst>
        <pc:spChg chg="mod">
          <ac:chgData name="Li Lixiang" userId="6104bbfcb56aea79" providerId="LiveId" clId="{11519DFC-BD3C-4AB9-A3A5-03F8BB783925}" dt="2022-03-02T04:35:24.303" v="1561" actId="20577"/>
          <ac:spMkLst>
            <pc:docMk/>
            <pc:sldMk cId="1590138245" sldId="271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2T04:36:16.663" v="1699" actId="14100"/>
          <ac:spMkLst>
            <pc:docMk/>
            <pc:sldMk cId="1590138245" sldId="271"/>
            <ac:spMk id="3" creationId="{6D613C15-A6DF-4710-853F-19581D2082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2/3/2022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OOP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10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OOP, Object oriented programming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9784080" cy="2865118"/>
          </a:xfrm>
        </p:spPr>
        <p:txBody>
          <a:bodyPr>
            <a:normAutofit/>
          </a:bodyPr>
          <a:lstStyle/>
          <a:p>
            <a:r>
              <a:rPr lang="en-MY" b="1" dirty="0"/>
              <a:t>Object Oriented: </a:t>
            </a:r>
          </a:p>
          <a:p>
            <a:pPr lvl="1"/>
            <a:r>
              <a:rPr lang="en-MY" dirty="0"/>
              <a:t>a software development paradigm that follows real-world modelling.</a:t>
            </a:r>
          </a:p>
          <a:p>
            <a:pPr lvl="1"/>
            <a:r>
              <a:rPr lang="en-MY" dirty="0"/>
              <a:t>considers a program as a collection of objects that communicates with each other via mechanism called methods.</a:t>
            </a:r>
          </a:p>
          <a:p>
            <a:pPr lvl="1"/>
            <a:r>
              <a:rPr lang="en-MY" dirty="0"/>
              <a:t>relies on the concept of classes and objects.</a:t>
            </a:r>
          </a:p>
          <a:p>
            <a:pPr lvl="1"/>
            <a:r>
              <a:rPr lang="en-MY" dirty="0"/>
              <a:t>class works as type of objects, and objects are created as individual instances of some class.</a:t>
            </a:r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object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9784080" cy="372236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Object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An object is a representation of any entity. According to Grady Brooch, every object is said to have 3 features −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State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Described by the attributes of an object.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Behaviour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Describes how the object will act.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Identity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A unique value that distinguishes an object from a set of similar such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Class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A class in terms of OOP is a blueprint for creating objects. A class encapsulates data for the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Arial" panose="020B0604020202020204" pitchFamily="34" charset="0"/>
              </a:rPr>
              <a:t>Method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Methods facilitate communication between objects.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50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class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5845581" cy="2865118"/>
          </a:xfrm>
        </p:spPr>
        <p:txBody>
          <a:bodyPr>
            <a:normAutofit/>
          </a:bodyPr>
          <a:lstStyle/>
          <a:p>
            <a:r>
              <a:rPr lang="en-US" dirty="0"/>
              <a:t>Use keywork `</a:t>
            </a:r>
            <a:r>
              <a:rPr lang="en-US" dirty="0" err="1"/>
              <a:t>class`</a:t>
            </a:r>
            <a:r>
              <a:rPr lang="en-US" dirty="0"/>
              <a:t> to start, followed by class name, then the body in brace.</a:t>
            </a:r>
          </a:p>
          <a:p>
            <a:r>
              <a:rPr lang="en-US" dirty="0"/>
              <a:t>In ES6, class body contains constructor and methods</a:t>
            </a:r>
          </a:p>
          <a:p>
            <a:r>
              <a:rPr lang="en-US" dirty="0"/>
              <a:t>Object created from class, can add/delete/assign value of attributes, using either dot notation, or subscript notation.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5C9F25-F9AF-4444-AE78-3CB24BD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818" y="2377292"/>
            <a:ext cx="201005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and getter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5845581" cy="2865118"/>
          </a:xfrm>
        </p:spPr>
        <p:txBody>
          <a:bodyPr>
            <a:normAutofit/>
          </a:bodyPr>
          <a:lstStyle/>
          <a:p>
            <a:r>
              <a:rPr lang="en-US" dirty="0"/>
              <a:t>Better way is to define setter and getter in class, and all objects will have unified ways for get properties, assign new value to properties.</a:t>
            </a:r>
          </a:p>
        </p:txBody>
      </p:sp>
    </p:spTree>
    <p:extLst>
      <p:ext uri="{BB962C8B-B14F-4D97-AF65-F5344CB8AC3E}">
        <p14:creationId xmlns:p14="http://schemas.microsoft.com/office/powerpoint/2010/main" val="147135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5845581" cy="2865118"/>
          </a:xfrm>
        </p:spPr>
        <p:txBody>
          <a:bodyPr>
            <a:normAutofit/>
          </a:bodyPr>
          <a:lstStyle/>
          <a:p>
            <a:r>
              <a:rPr lang="en-US" dirty="0"/>
              <a:t>Static is class level, can be used with class, no need specific object/instance</a:t>
            </a:r>
          </a:p>
        </p:txBody>
      </p:sp>
    </p:spTree>
    <p:extLst>
      <p:ext uri="{BB962C8B-B14F-4D97-AF65-F5344CB8AC3E}">
        <p14:creationId xmlns:p14="http://schemas.microsoft.com/office/powerpoint/2010/main" val="21676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7960131" cy="2865118"/>
          </a:xfrm>
        </p:spPr>
        <p:txBody>
          <a:bodyPr>
            <a:normAutofit/>
          </a:bodyPr>
          <a:lstStyle/>
          <a:p>
            <a:r>
              <a:rPr lang="en-US" dirty="0"/>
              <a:t>Create a new class from existing class. Sometime called sub-class.</a:t>
            </a:r>
          </a:p>
          <a:p>
            <a:r>
              <a:rPr lang="en-US" dirty="0"/>
              <a:t>Child class (sub-class) can override the method definition from parent class (base-class)</a:t>
            </a:r>
          </a:p>
          <a:p>
            <a:r>
              <a:rPr lang="en-US" dirty="0"/>
              <a:t>Polymorphism: different sub-class with same function name but different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983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5845581" cy="2865118"/>
          </a:xfrm>
        </p:spPr>
        <p:txBody>
          <a:bodyPr>
            <a:normAutofit/>
          </a:bodyPr>
          <a:lstStyle/>
          <a:p>
            <a:r>
              <a:rPr lang="en-US" dirty="0"/>
              <a:t>Check if one specific object instance can be treated as type of the specified class.</a:t>
            </a:r>
          </a:p>
        </p:txBody>
      </p:sp>
    </p:spTree>
    <p:extLst>
      <p:ext uri="{BB962C8B-B14F-4D97-AF65-F5344CB8AC3E}">
        <p14:creationId xmlns:p14="http://schemas.microsoft.com/office/powerpoint/2010/main" val="208891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7007631" cy="2865118"/>
          </a:xfrm>
        </p:spPr>
        <p:txBody>
          <a:bodyPr>
            <a:normAutofit/>
          </a:bodyPr>
          <a:lstStyle/>
          <a:p>
            <a:r>
              <a:rPr lang="en-US" dirty="0"/>
              <a:t>When child class (sub-class) need to use one method with same name overridden, it can use super key word.</a:t>
            </a:r>
          </a:p>
        </p:txBody>
      </p:sp>
    </p:spTree>
    <p:extLst>
      <p:ext uri="{BB962C8B-B14F-4D97-AF65-F5344CB8AC3E}">
        <p14:creationId xmlns:p14="http://schemas.microsoft.com/office/powerpoint/2010/main" val="159013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345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Corbel</vt:lpstr>
      <vt:lpstr>Wingdings</vt:lpstr>
      <vt:lpstr>Banded</vt:lpstr>
      <vt:lpstr>OOP</vt:lpstr>
      <vt:lpstr>OOP, Object oriented programming</vt:lpstr>
      <vt:lpstr>Class, object</vt:lpstr>
      <vt:lpstr>Declare class</vt:lpstr>
      <vt:lpstr>Setter and getter</vt:lpstr>
      <vt:lpstr>Static</vt:lpstr>
      <vt:lpstr>inheritance</vt:lpstr>
      <vt:lpstr>instanceof</vt:lpstr>
      <vt:lpstr>super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2022-03-02T04:36:18Z</dcterms:modified>
</cp:coreProperties>
</file>