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5"/>
  </p:notesMasterIdLst>
  <p:sldIdLst>
    <p:sldId id="256" r:id="rId2"/>
    <p:sldId id="264" r:id="rId3"/>
    <p:sldId id="26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77968-A745-41D2-8A66-936D15B6FAAE}" v="2" dt="2022-03-05T13:4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9B377968-A745-41D2-8A66-936D15B6FAAE}"/>
    <pc:docChg chg="custSel delSld modSld">
      <pc:chgData name="Li Lixiang" userId="6104bbfcb56aea79" providerId="LiveId" clId="{9B377968-A745-41D2-8A66-936D15B6FAAE}" dt="2022-03-05T13:43:27.210" v="1174" actId="47"/>
      <pc:docMkLst>
        <pc:docMk/>
      </pc:docMkLst>
      <pc:sldChg chg="modSp mod">
        <pc:chgData name="Li Lixiang" userId="6104bbfcb56aea79" providerId="LiveId" clId="{9B377968-A745-41D2-8A66-936D15B6FAAE}" dt="2022-03-05T13:23:01.905" v="16" actId="20577"/>
        <pc:sldMkLst>
          <pc:docMk/>
          <pc:sldMk cId="4162070884" sldId="256"/>
        </pc:sldMkLst>
        <pc:spChg chg="mod">
          <ac:chgData name="Li Lixiang" userId="6104bbfcb56aea79" providerId="LiveId" clId="{9B377968-A745-41D2-8A66-936D15B6FAAE}" dt="2022-03-05T13:23:01.905" v="16" actId="20577"/>
          <ac:spMkLst>
            <pc:docMk/>
            <pc:sldMk cId="4162070884" sldId="256"/>
            <ac:spMk id="2" creationId="{8961FE47-557E-4894-88E6-8F52F5998247}"/>
          </ac:spMkLst>
        </pc:spChg>
        <pc:spChg chg="mod">
          <ac:chgData name="Li Lixiang" userId="6104bbfcb56aea79" providerId="LiveId" clId="{9B377968-A745-41D2-8A66-936D15B6FAAE}" dt="2022-03-05T13:22:55.304" v="1" actId="20577"/>
          <ac:spMkLst>
            <pc:docMk/>
            <pc:sldMk cId="4162070884" sldId="256"/>
            <ac:spMk id="7" creationId="{57AAB3F3-D0D3-48DD-B0B5-3C59B18B8404}"/>
          </ac:spMkLst>
        </pc:spChg>
      </pc:sldChg>
      <pc:sldChg chg="addSp modSp mod">
        <pc:chgData name="Li Lixiang" userId="6104bbfcb56aea79" providerId="LiveId" clId="{9B377968-A745-41D2-8A66-936D15B6FAAE}" dt="2022-03-05T13:42:36.821" v="1166" actId="1076"/>
        <pc:sldMkLst>
          <pc:docMk/>
          <pc:sldMk cId="3682658104" sldId="264"/>
        </pc:sldMkLst>
        <pc:spChg chg="mod">
          <ac:chgData name="Li Lixiang" userId="6104bbfcb56aea79" providerId="LiveId" clId="{9B377968-A745-41D2-8A66-936D15B6FAAE}" dt="2022-03-05T13:23:11.504" v="31" actId="20577"/>
          <ac:spMkLst>
            <pc:docMk/>
            <pc:sldMk cId="3682658104" sldId="264"/>
            <ac:spMk id="2" creationId="{F37D5A07-431B-492D-8061-7949D1359C3F}"/>
          </ac:spMkLst>
        </pc:spChg>
        <pc:spChg chg="mod">
          <ac:chgData name="Li Lixiang" userId="6104bbfcb56aea79" providerId="LiveId" clId="{9B377968-A745-41D2-8A66-936D15B6FAAE}" dt="2022-03-05T13:42:34.639" v="1165" actId="14100"/>
          <ac:spMkLst>
            <pc:docMk/>
            <pc:sldMk cId="3682658104" sldId="264"/>
            <ac:spMk id="3" creationId="{6D613C15-A6DF-4710-853F-19581D208269}"/>
          </ac:spMkLst>
        </pc:spChg>
        <pc:picChg chg="add mod">
          <ac:chgData name="Li Lixiang" userId="6104bbfcb56aea79" providerId="LiveId" clId="{9B377968-A745-41D2-8A66-936D15B6FAAE}" dt="2022-03-05T13:42:36.821" v="1166" actId="1076"/>
          <ac:picMkLst>
            <pc:docMk/>
            <pc:sldMk cId="3682658104" sldId="264"/>
            <ac:picMk id="4" creationId="{EB692399-80E7-41A1-B240-835A845D20B8}"/>
          </ac:picMkLst>
        </pc:picChg>
      </pc:sldChg>
      <pc:sldChg chg="del">
        <pc:chgData name="Li Lixiang" userId="6104bbfcb56aea79" providerId="LiveId" clId="{9B377968-A745-41D2-8A66-936D15B6FAAE}" dt="2022-03-05T13:43:24.179" v="1169" actId="47"/>
        <pc:sldMkLst>
          <pc:docMk/>
          <pc:sldMk cId="3392014000" sldId="265"/>
        </pc:sldMkLst>
      </pc:sldChg>
      <pc:sldChg chg="addSp delSp modSp mod">
        <pc:chgData name="Li Lixiang" userId="6104bbfcb56aea79" providerId="LiveId" clId="{9B377968-A745-41D2-8A66-936D15B6FAAE}" dt="2022-03-05T13:42:59.008" v="1168" actId="1076"/>
        <pc:sldMkLst>
          <pc:docMk/>
          <pc:sldMk cId="3755084169" sldId="266"/>
        </pc:sldMkLst>
        <pc:spChg chg="mod">
          <ac:chgData name="Li Lixiang" userId="6104bbfcb56aea79" providerId="LiveId" clId="{9B377968-A745-41D2-8A66-936D15B6FAAE}" dt="2022-03-05T13:40:29.146" v="458" actId="20577"/>
          <ac:spMkLst>
            <pc:docMk/>
            <pc:sldMk cId="3755084169" sldId="266"/>
            <ac:spMk id="2" creationId="{F37D5A07-431B-492D-8061-7949D1359C3F}"/>
          </ac:spMkLst>
        </pc:spChg>
        <pc:spChg chg="mod">
          <ac:chgData name="Li Lixiang" userId="6104bbfcb56aea79" providerId="LiveId" clId="{9B377968-A745-41D2-8A66-936D15B6FAAE}" dt="2022-03-05T13:41:52.554" v="1147" actId="14100"/>
          <ac:spMkLst>
            <pc:docMk/>
            <pc:sldMk cId="3755084169" sldId="266"/>
            <ac:spMk id="3" creationId="{6D613C15-A6DF-4710-853F-19581D208269}"/>
          </ac:spMkLst>
        </pc:spChg>
        <pc:picChg chg="add del mod">
          <ac:chgData name="Li Lixiang" userId="6104bbfcb56aea79" providerId="LiveId" clId="{9B377968-A745-41D2-8A66-936D15B6FAAE}" dt="2022-03-05T13:42:19.127" v="1150" actId="21"/>
          <ac:picMkLst>
            <pc:docMk/>
            <pc:sldMk cId="3755084169" sldId="266"/>
            <ac:picMk id="5" creationId="{ED919293-A126-402F-8258-EAAFD5AA3688}"/>
          </ac:picMkLst>
        </pc:picChg>
        <pc:picChg chg="add mod">
          <ac:chgData name="Li Lixiang" userId="6104bbfcb56aea79" providerId="LiveId" clId="{9B377968-A745-41D2-8A66-936D15B6FAAE}" dt="2022-03-05T13:42:59.008" v="1168" actId="1076"/>
          <ac:picMkLst>
            <pc:docMk/>
            <pc:sldMk cId="3755084169" sldId="266"/>
            <ac:picMk id="7" creationId="{82BEBCEE-9310-438A-8246-23E1C5F063CC}"/>
          </ac:picMkLst>
        </pc:picChg>
      </pc:sldChg>
      <pc:sldChg chg="del">
        <pc:chgData name="Li Lixiang" userId="6104bbfcb56aea79" providerId="LiveId" clId="{9B377968-A745-41D2-8A66-936D15B6FAAE}" dt="2022-03-05T13:43:24.927" v="1170" actId="47"/>
        <pc:sldMkLst>
          <pc:docMk/>
          <pc:sldMk cId="1471353013" sldId="267"/>
        </pc:sldMkLst>
      </pc:sldChg>
      <pc:sldChg chg="del">
        <pc:chgData name="Li Lixiang" userId="6104bbfcb56aea79" providerId="LiveId" clId="{9B377968-A745-41D2-8A66-936D15B6FAAE}" dt="2022-03-05T13:43:25.495" v="1171" actId="47"/>
        <pc:sldMkLst>
          <pc:docMk/>
          <pc:sldMk cId="2167629199" sldId="268"/>
        </pc:sldMkLst>
      </pc:sldChg>
      <pc:sldChg chg="del">
        <pc:chgData name="Li Lixiang" userId="6104bbfcb56aea79" providerId="LiveId" clId="{9B377968-A745-41D2-8A66-936D15B6FAAE}" dt="2022-03-05T13:43:25.989" v="1172" actId="47"/>
        <pc:sldMkLst>
          <pc:docMk/>
          <pc:sldMk cId="4098326312" sldId="269"/>
        </pc:sldMkLst>
      </pc:sldChg>
      <pc:sldChg chg="del">
        <pc:chgData name="Li Lixiang" userId="6104bbfcb56aea79" providerId="LiveId" clId="{9B377968-A745-41D2-8A66-936D15B6FAAE}" dt="2022-03-05T13:43:26.669" v="1173" actId="47"/>
        <pc:sldMkLst>
          <pc:docMk/>
          <pc:sldMk cId="2088917604" sldId="270"/>
        </pc:sldMkLst>
      </pc:sldChg>
      <pc:sldChg chg="del">
        <pc:chgData name="Li Lixiang" userId="6104bbfcb56aea79" providerId="LiveId" clId="{9B377968-A745-41D2-8A66-936D15B6FAAE}" dt="2022-03-05T13:43:27.210" v="1174" actId="47"/>
        <pc:sldMkLst>
          <pc:docMk/>
          <pc:sldMk cId="1590138245" sldId="271"/>
        </pc:sldMkLst>
      </pc:sldChg>
    </pc:docChg>
  </pc:docChgLst>
  <pc:docChgLst>
    <pc:chgData name="Li Lixiang" userId="6104bbfcb56aea79" providerId="LiveId" clId="{4E8E6B9D-7802-43D8-9C87-BE51429E8DA2}"/>
    <pc:docChg chg="undo custSel addSld modSld">
      <pc:chgData name="Li Lixiang" userId="6104bbfcb56aea79" providerId="LiveId" clId="{4E8E6B9D-7802-43D8-9C87-BE51429E8DA2}" dt="2022-02-10T08:53:50.379" v="1035" actId="478"/>
      <pc:docMkLst>
        <pc:docMk/>
      </pc:docMkLst>
      <pc:sldChg chg="modSp mod">
        <pc:chgData name="Li Lixiang" userId="6104bbfcb56aea79" providerId="LiveId" clId="{4E8E6B9D-7802-43D8-9C87-BE51429E8DA2}" dt="2022-02-05T11:57:52.703" v="773" actId="20577"/>
        <pc:sldMkLst>
          <pc:docMk/>
          <pc:sldMk cId="4162070884" sldId="256"/>
        </pc:sldMkLst>
        <pc:spChg chg="mod">
          <ac:chgData name="Li Lixiang" userId="6104bbfcb56aea79" providerId="LiveId" clId="{4E8E6B9D-7802-43D8-9C87-BE51429E8DA2}" dt="2022-02-05T11:57:52.703" v="773" actId="20577"/>
          <ac:spMkLst>
            <pc:docMk/>
            <pc:sldMk cId="4162070884" sldId="256"/>
            <ac:spMk id="2" creationId="{8961FE47-557E-4894-88E6-8F52F5998247}"/>
          </ac:spMkLst>
        </pc:spChg>
      </pc:sldChg>
      <pc:sldChg chg="modSp mod">
        <pc:chgData name="Li Lixiang" userId="6104bbfcb56aea79" providerId="LiveId" clId="{4E8E6B9D-7802-43D8-9C87-BE51429E8DA2}" dt="2022-02-03T09:36:29.125" v="13" actId="27636"/>
        <pc:sldMkLst>
          <pc:docMk/>
          <pc:sldMk cId="696830454" sldId="257"/>
        </pc:sldMkLst>
        <pc:spChg chg="mod">
          <ac:chgData name="Li Lixiang" userId="6104bbfcb56aea79" providerId="LiveId" clId="{4E8E6B9D-7802-43D8-9C87-BE51429E8DA2}" dt="2022-02-03T09:36:29.125" v="13" actId="27636"/>
          <ac:spMkLst>
            <pc:docMk/>
            <pc:sldMk cId="696830454" sldId="257"/>
            <ac:spMk id="3" creationId="{4A006CE9-C893-440B-B53F-42F0CF45E070}"/>
          </ac:spMkLst>
        </pc:spChg>
      </pc:sldChg>
      <pc:sldChg chg="modSp mod">
        <pc:chgData name="Li Lixiang" userId="6104bbfcb56aea79" providerId="LiveId" clId="{4E8E6B9D-7802-43D8-9C87-BE51429E8DA2}" dt="2022-02-03T10:33:47.421" v="739" actId="20577"/>
        <pc:sldMkLst>
          <pc:docMk/>
          <pc:sldMk cId="86665090" sldId="258"/>
        </pc:sldMkLst>
        <pc:spChg chg="mod">
          <ac:chgData name="Li Lixiang" userId="6104bbfcb56aea79" providerId="LiveId" clId="{4E8E6B9D-7802-43D8-9C87-BE51429E8DA2}" dt="2022-02-03T09:34:42.656" v="11" actId="6549"/>
          <ac:spMkLst>
            <pc:docMk/>
            <pc:sldMk cId="86665090" sldId="258"/>
            <ac:spMk id="2" creationId="{F6B0D9E2-9DB1-48DA-8FAA-CD6B3699E259}"/>
          </ac:spMkLst>
        </pc:spChg>
        <pc:spChg chg="mod">
          <ac:chgData name="Li Lixiang" userId="6104bbfcb56aea79" providerId="LiveId" clId="{4E8E6B9D-7802-43D8-9C87-BE51429E8DA2}" dt="2022-02-03T10:33:47.421" v="739" actId="20577"/>
          <ac:spMkLst>
            <pc:docMk/>
            <pc:sldMk cId="86665090" sldId="258"/>
            <ac:spMk id="3" creationId="{4A006CE9-C893-440B-B53F-42F0CF45E070}"/>
          </ac:spMkLst>
        </pc:spChg>
        <pc:picChg chg="mod">
          <ac:chgData name="Li Lixiang" userId="6104bbfcb56aea79" providerId="LiveId" clId="{4E8E6B9D-7802-43D8-9C87-BE51429E8DA2}" dt="2022-02-03T10:33:39.322" v="714" actId="1076"/>
          <ac:picMkLst>
            <pc:docMk/>
            <pc:sldMk cId="86665090" sldId="258"/>
            <ac:picMk id="6" creationId="{1137D664-D530-45B2-9015-CBAD13B9FC52}"/>
          </ac:picMkLst>
        </pc:picChg>
      </pc:sldChg>
      <pc:sldChg chg="addSp modSp mod">
        <pc:chgData name="Li Lixiang" userId="6104bbfcb56aea79" providerId="LiveId" clId="{4E8E6B9D-7802-43D8-9C87-BE51429E8DA2}" dt="2022-02-03T09:57:59.533" v="84" actId="1076"/>
        <pc:sldMkLst>
          <pc:docMk/>
          <pc:sldMk cId="3375320181" sldId="259"/>
        </pc:sldMkLst>
        <pc:spChg chg="mod">
          <ac:chgData name="Li Lixiang" userId="6104bbfcb56aea79" providerId="LiveId" clId="{4E8E6B9D-7802-43D8-9C87-BE51429E8DA2}" dt="2022-02-03T09:38:47.552" v="61" actId="20577"/>
          <ac:spMkLst>
            <pc:docMk/>
            <pc:sldMk cId="3375320181" sldId="259"/>
            <ac:spMk id="3" creationId="{32970075-F644-414D-81DD-058AFA240DD0}"/>
          </ac:spMkLst>
        </pc:spChg>
        <pc:picChg chg="add mod">
          <ac:chgData name="Li Lixiang" userId="6104bbfcb56aea79" providerId="LiveId" clId="{4E8E6B9D-7802-43D8-9C87-BE51429E8DA2}" dt="2022-02-03T09:57:59.533" v="84" actId="1076"/>
          <ac:picMkLst>
            <pc:docMk/>
            <pc:sldMk cId="3375320181" sldId="259"/>
            <ac:picMk id="5" creationId="{EE78A320-A005-4C0C-92B1-23D4C15E2765}"/>
          </ac:picMkLst>
        </pc:picChg>
      </pc:sldChg>
      <pc:sldChg chg="addSp modSp mod">
        <pc:chgData name="Li Lixiang" userId="6104bbfcb56aea79" providerId="LiveId" clId="{4E8E6B9D-7802-43D8-9C87-BE51429E8DA2}" dt="2022-02-03T10:15:58.911" v="484" actId="1076"/>
        <pc:sldMkLst>
          <pc:docMk/>
          <pc:sldMk cId="3104596595" sldId="260"/>
        </pc:sldMkLst>
        <pc:spChg chg="mod">
          <ac:chgData name="Li Lixiang" userId="6104bbfcb56aea79" providerId="LiveId" clId="{4E8E6B9D-7802-43D8-9C87-BE51429E8DA2}" dt="2022-02-03T10:13:15.557" v="429" actId="313"/>
          <ac:spMkLst>
            <pc:docMk/>
            <pc:sldMk cId="3104596595" sldId="260"/>
            <ac:spMk id="2" creationId="{E4251F7A-C6E8-49C7-AC05-99276F576399}"/>
          </ac:spMkLst>
        </pc:spChg>
        <pc:spChg chg="mod">
          <ac:chgData name="Li Lixiang" userId="6104bbfcb56aea79" providerId="LiveId" clId="{4E8E6B9D-7802-43D8-9C87-BE51429E8DA2}" dt="2022-02-03T10:13:47.655" v="479" actId="20577"/>
          <ac:spMkLst>
            <pc:docMk/>
            <pc:sldMk cId="3104596595" sldId="260"/>
            <ac:spMk id="3" creationId="{712AA88E-EE6F-4316-85E6-BD95BA1DD6AA}"/>
          </ac:spMkLst>
        </pc:spChg>
        <pc:picChg chg="add mod">
          <ac:chgData name="Li Lixiang" userId="6104bbfcb56aea79" providerId="LiveId" clId="{4E8E6B9D-7802-43D8-9C87-BE51429E8DA2}" dt="2022-02-03T10:15:58.911" v="484" actId="1076"/>
          <ac:picMkLst>
            <pc:docMk/>
            <pc:sldMk cId="3104596595" sldId="260"/>
            <ac:picMk id="5" creationId="{BD4E5B01-2F72-417D-AB77-DD4B59D20F66}"/>
          </ac:picMkLst>
        </pc:picChg>
      </pc:sldChg>
      <pc:sldChg chg="addSp delSp modSp mod">
        <pc:chgData name="Li Lixiang" userId="6104bbfcb56aea79" providerId="LiveId" clId="{4E8E6B9D-7802-43D8-9C87-BE51429E8DA2}" dt="2022-02-03T09:56:51.619" v="82" actId="1076"/>
        <pc:sldMkLst>
          <pc:docMk/>
          <pc:sldMk cId="50197230" sldId="261"/>
        </pc:sldMkLst>
        <pc:spChg chg="mod">
          <ac:chgData name="Li Lixiang" userId="6104bbfcb56aea79" providerId="LiveId" clId="{4E8E6B9D-7802-43D8-9C87-BE51429E8DA2}" dt="2022-02-03T09:56:26.473" v="78" actId="1035"/>
          <ac:spMkLst>
            <pc:docMk/>
            <pc:sldMk cId="50197230" sldId="261"/>
            <ac:spMk id="3" creationId="{712AA88E-EE6F-4316-85E6-BD95BA1DD6AA}"/>
          </ac:spMkLst>
        </pc:spChg>
        <pc:picChg chg="add del mod">
          <ac:chgData name="Li Lixiang" userId="6104bbfcb56aea79" providerId="LiveId" clId="{4E8E6B9D-7802-43D8-9C87-BE51429E8DA2}" dt="2022-02-03T09:56:16.918" v="66" actId="478"/>
          <ac:picMkLst>
            <pc:docMk/>
            <pc:sldMk cId="50197230" sldId="261"/>
            <ac:picMk id="5" creationId="{3E34BABC-74F1-4E06-85EA-7ABA9EC2AB96}"/>
          </ac:picMkLst>
        </pc:picChg>
        <pc:picChg chg="add del mod">
          <ac:chgData name="Li Lixiang" userId="6104bbfcb56aea79" providerId="LiveId" clId="{4E8E6B9D-7802-43D8-9C87-BE51429E8DA2}" dt="2022-02-03T09:56:31.108" v="80" actId="478"/>
          <ac:picMkLst>
            <pc:docMk/>
            <pc:sldMk cId="50197230" sldId="261"/>
            <ac:picMk id="7" creationId="{B1CB4013-E147-4053-BE47-1EEFAB481D24}"/>
          </ac:picMkLst>
        </pc:picChg>
        <pc:picChg chg="add mod">
          <ac:chgData name="Li Lixiang" userId="6104bbfcb56aea79" providerId="LiveId" clId="{4E8E6B9D-7802-43D8-9C87-BE51429E8DA2}" dt="2022-02-03T09:56:29.660" v="79" actId="1076"/>
          <ac:picMkLst>
            <pc:docMk/>
            <pc:sldMk cId="50197230" sldId="261"/>
            <ac:picMk id="9" creationId="{70BC50A8-298A-462D-A78C-F51343301788}"/>
          </ac:picMkLst>
        </pc:picChg>
        <pc:picChg chg="add mod">
          <ac:chgData name="Li Lixiang" userId="6104bbfcb56aea79" providerId="LiveId" clId="{4E8E6B9D-7802-43D8-9C87-BE51429E8DA2}" dt="2022-02-03T09:56:51.619" v="82" actId="1076"/>
          <ac:picMkLst>
            <pc:docMk/>
            <pc:sldMk cId="50197230" sldId="261"/>
            <ac:picMk id="11" creationId="{B61AC6B2-8D91-407C-AD7B-99B1EF8174F4}"/>
          </ac:picMkLst>
        </pc:picChg>
      </pc:sldChg>
      <pc:sldChg chg="addSp modSp new mod">
        <pc:chgData name="Li Lixiang" userId="6104bbfcb56aea79" providerId="LiveId" clId="{4E8E6B9D-7802-43D8-9C87-BE51429E8DA2}" dt="2022-02-10T08:33:15.438" v="841" actId="20577"/>
        <pc:sldMkLst>
          <pc:docMk/>
          <pc:sldMk cId="335007155" sldId="262"/>
        </pc:sldMkLst>
        <pc:spChg chg="mod">
          <ac:chgData name="Li Lixiang" userId="6104bbfcb56aea79" providerId="LiveId" clId="{4E8E6B9D-7802-43D8-9C87-BE51429E8DA2}" dt="2022-02-03T17:46:15.832" v="752" actId="20577"/>
          <ac:spMkLst>
            <pc:docMk/>
            <pc:sldMk cId="335007155" sldId="262"/>
            <ac:spMk id="2" creationId="{D5392045-7EE4-4C78-8C2A-ACE98FC2F733}"/>
          </ac:spMkLst>
        </pc:spChg>
        <pc:spChg chg="mod">
          <ac:chgData name="Li Lixiang" userId="6104bbfcb56aea79" providerId="LiveId" clId="{4E8E6B9D-7802-43D8-9C87-BE51429E8DA2}" dt="2022-02-10T08:33:15.438" v="841" actId="20577"/>
          <ac:spMkLst>
            <pc:docMk/>
            <pc:sldMk cId="335007155" sldId="262"/>
            <ac:spMk id="3" creationId="{E6019695-23AA-4E2A-A90F-5C35BEB7D4DD}"/>
          </ac:spMkLst>
        </pc:spChg>
        <pc:picChg chg="add mod">
          <ac:chgData name="Li Lixiang" userId="6104bbfcb56aea79" providerId="LiveId" clId="{4E8E6B9D-7802-43D8-9C87-BE51429E8DA2}" dt="2022-02-03T10:17:26.613" v="486" actId="1076"/>
          <ac:picMkLst>
            <pc:docMk/>
            <pc:sldMk cId="335007155" sldId="262"/>
            <ac:picMk id="5" creationId="{6ACFF619-6E2D-4A67-8D3D-B497060CA55B}"/>
          </ac:picMkLst>
        </pc:picChg>
        <pc:picChg chg="add mod">
          <ac:chgData name="Li Lixiang" userId="6104bbfcb56aea79" providerId="LiveId" clId="{4E8E6B9D-7802-43D8-9C87-BE51429E8DA2}" dt="2022-02-03T10:17:54.090" v="490" actId="1076"/>
          <ac:picMkLst>
            <pc:docMk/>
            <pc:sldMk cId="335007155" sldId="262"/>
            <ac:picMk id="7" creationId="{F7718DBB-7A81-4300-87B2-B48FB1F91371}"/>
          </ac:picMkLst>
        </pc:picChg>
      </pc:sldChg>
      <pc:sldChg chg="addSp modSp new mod">
        <pc:chgData name="Li Lixiang" userId="6104bbfcb56aea79" providerId="LiveId" clId="{4E8E6B9D-7802-43D8-9C87-BE51429E8DA2}" dt="2022-02-03T10:26:55.636" v="713" actId="1076"/>
        <pc:sldMkLst>
          <pc:docMk/>
          <pc:sldMk cId="1075408683" sldId="263"/>
        </pc:sldMkLst>
        <pc:spChg chg="mod">
          <ac:chgData name="Li Lixiang" userId="6104bbfcb56aea79" providerId="LiveId" clId="{4E8E6B9D-7802-43D8-9C87-BE51429E8DA2}" dt="2022-02-03T10:18:22.127" v="507" actId="20577"/>
          <ac:spMkLst>
            <pc:docMk/>
            <pc:sldMk cId="1075408683" sldId="263"/>
            <ac:spMk id="2" creationId="{C4AFD974-BAF2-49BD-8CF2-62CFD6FB9C6C}"/>
          </ac:spMkLst>
        </pc:spChg>
        <pc:spChg chg="mod">
          <ac:chgData name="Li Lixiang" userId="6104bbfcb56aea79" providerId="LiveId" clId="{4E8E6B9D-7802-43D8-9C87-BE51429E8DA2}" dt="2022-02-03T10:26:08.145" v="710" actId="20577"/>
          <ac:spMkLst>
            <pc:docMk/>
            <pc:sldMk cId="1075408683" sldId="263"/>
            <ac:spMk id="3" creationId="{4EBB1E32-5DFB-49E0-AC36-204248D687E8}"/>
          </ac:spMkLst>
        </pc:spChg>
        <pc:picChg chg="add mod">
          <ac:chgData name="Li Lixiang" userId="6104bbfcb56aea79" providerId="LiveId" clId="{4E8E6B9D-7802-43D8-9C87-BE51429E8DA2}" dt="2022-02-03T10:26:10.989" v="711" actId="1076"/>
          <ac:picMkLst>
            <pc:docMk/>
            <pc:sldMk cId="1075408683" sldId="263"/>
            <ac:picMk id="5" creationId="{1D6830AE-A6A5-443B-AB8E-47794CEC102B}"/>
          </ac:picMkLst>
        </pc:picChg>
        <pc:picChg chg="add mod">
          <ac:chgData name="Li Lixiang" userId="6104bbfcb56aea79" providerId="LiveId" clId="{4E8E6B9D-7802-43D8-9C87-BE51429E8DA2}" dt="2022-02-03T10:26:55.636" v="713" actId="1076"/>
          <ac:picMkLst>
            <pc:docMk/>
            <pc:sldMk cId="1075408683" sldId="263"/>
            <ac:picMk id="7" creationId="{9207B797-CC7A-41CF-9B10-43C0DC57F0AD}"/>
          </ac:picMkLst>
        </pc:picChg>
      </pc:sldChg>
      <pc:sldChg chg="modSp new mod">
        <pc:chgData name="Li Lixiang" userId="6104bbfcb56aea79" providerId="LiveId" clId="{4E8E6B9D-7802-43D8-9C87-BE51429E8DA2}" dt="2022-02-10T08:49:07.426" v="1001" actId="20577"/>
        <pc:sldMkLst>
          <pc:docMk/>
          <pc:sldMk cId="3682658104" sldId="264"/>
        </pc:sldMkLst>
        <pc:spChg chg="mod">
          <ac:chgData name="Li Lixiang" userId="6104bbfcb56aea79" providerId="LiveId" clId="{4E8E6B9D-7802-43D8-9C87-BE51429E8DA2}" dt="2022-02-10T08:33:41.076" v="847" actId="20577"/>
          <ac:spMkLst>
            <pc:docMk/>
            <pc:sldMk cId="3682658104" sldId="264"/>
            <ac:spMk id="2" creationId="{F37D5A07-431B-492D-8061-7949D1359C3F}"/>
          </ac:spMkLst>
        </pc:spChg>
        <pc:spChg chg="mod">
          <ac:chgData name="Li Lixiang" userId="6104bbfcb56aea79" providerId="LiveId" clId="{4E8E6B9D-7802-43D8-9C87-BE51429E8DA2}" dt="2022-02-10T08:49:07.426" v="1001" actId="20577"/>
          <ac:spMkLst>
            <pc:docMk/>
            <pc:sldMk cId="3682658104" sldId="264"/>
            <ac:spMk id="3" creationId="{6D613C15-A6DF-4710-853F-19581D208269}"/>
          </ac:spMkLst>
        </pc:spChg>
      </pc:sldChg>
      <pc:sldChg chg="delSp modSp new mod">
        <pc:chgData name="Li Lixiang" userId="6104bbfcb56aea79" providerId="LiveId" clId="{4E8E6B9D-7802-43D8-9C87-BE51429E8DA2}" dt="2022-02-10T08:53:50.379" v="1035" actId="478"/>
        <pc:sldMkLst>
          <pc:docMk/>
          <pc:sldMk cId="3246217178" sldId="265"/>
        </pc:sldMkLst>
        <pc:spChg chg="mod">
          <ac:chgData name="Li Lixiang" userId="6104bbfcb56aea79" providerId="LiveId" clId="{4E8E6B9D-7802-43D8-9C87-BE51429E8DA2}" dt="2022-02-10T08:53:42.093" v="1034" actId="20577"/>
          <ac:spMkLst>
            <pc:docMk/>
            <pc:sldMk cId="3246217178" sldId="265"/>
            <ac:spMk id="2" creationId="{14B24550-38E6-44C1-8D97-80EB93A75566}"/>
          </ac:spMkLst>
        </pc:spChg>
        <pc:spChg chg="del">
          <ac:chgData name="Li Lixiang" userId="6104bbfcb56aea79" providerId="LiveId" clId="{4E8E6B9D-7802-43D8-9C87-BE51429E8DA2}" dt="2022-02-10T08:53:50.379" v="1035" actId="478"/>
          <ac:spMkLst>
            <pc:docMk/>
            <pc:sldMk cId="3246217178" sldId="265"/>
            <ac:spMk id="3" creationId="{B2D2B6EE-7AEF-4F07-9DEC-90CB6B05ED02}"/>
          </ac:spMkLst>
        </pc:spChg>
      </pc:sldChg>
    </pc:docChg>
  </pc:docChgLst>
  <pc:docChgLst>
    <pc:chgData name="Li Lixiang" userId="6104bbfcb56aea79" providerId="LiveId" clId="{49FE857E-DB04-413A-A6E3-DDEF03EB5BA0}"/>
    <pc:docChg chg="undo custSel delSld modSld">
      <pc:chgData name="Li Lixiang" userId="6104bbfcb56aea79" providerId="LiveId" clId="{49FE857E-DB04-413A-A6E3-DDEF03EB5BA0}" dt="2022-03-01T05:08:58.211" v="486" actId="47"/>
      <pc:docMkLst>
        <pc:docMk/>
      </pc:docMkLst>
      <pc:sldChg chg="modSp mod">
        <pc:chgData name="Li Lixiang" userId="6104bbfcb56aea79" providerId="LiveId" clId="{49FE857E-DB04-413A-A6E3-DDEF03EB5BA0}" dt="2022-03-01T04:26:49.222" v="7" actId="20577"/>
        <pc:sldMkLst>
          <pc:docMk/>
          <pc:sldMk cId="4162070884" sldId="256"/>
        </pc:sldMkLst>
        <pc:spChg chg="mod">
          <ac:chgData name="Li Lixiang" userId="6104bbfcb56aea79" providerId="LiveId" clId="{49FE857E-DB04-413A-A6E3-DDEF03EB5BA0}" dt="2022-03-01T04:26:49.222" v="7" actId="20577"/>
          <ac:spMkLst>
            <pc:docMk/>
            <pc:sldMk cId="4162070884" sldId="256"/>
            <ac:spMk id="2" creationId="{8961FE47-557E-4894-88E6-8F52F5998247}"/>
          </ac:spMkLst>
        </pc:spChg>
        <pc:spChg chg="mod">
          <ac:chgData name="Li Lixiang" userId="6104bbfcb56aea79" providerId="LiveId" clId="{49FE857E-DB04-413A-A6E3-DDEF03EB5BA0}" dt="2022-03-01T04:26:44.691" v="0" actId="20577"/>
          <ac:spMkLst>
            <pc:docMk/>
            <pc:sldMk cId="4162070884" sldId="256"/>
            <ac:spMk id="7" creationId="{57AAB3F3-D0D3-48DD-B0B5-3C59B18B8404}"/>
          </ac:spMkLst>
        </pc:spChg>
      </pc:sldChg>
      <pc:sldChg chg="modSp mod">
        <pc:chgData name="Li Lixiang" userId="6104bbfcb56aea79" providerId="LiveId" clId="{49FE857E-DB04-413A-A6E3-DDEF03EB5BA0}" dt="2022-03-01T04:41:47.641" v="481" actId="20577"/>
        <pc:sldMkLst>
          <pc:docMk/>
          <pc:sldMk cId="3682658104" sldId="264"/>
        </pc:sldMkLst>
        <pc:spChg chg="mod">
          <ac:chgData name="Li Lixiang" userId="6104bbfcb56aea79" providerId="LiveId" clId="{49FE857E-DB04-413A-A6E3-DDEF03EB5BA0}" dt="2022-03-01T04:26:54.760" v="13" actId="20577"/>
          <ac:spMkLst>
            <pc:docMk/>
            <pc:sldMk cId="3682658104" sldId="264"/>
            <ac:spMk id="2" creationId="{F37D5A07-431B-492D-8061-7949D1359C3F}"/>
          </ac:spMkLst>
        </pc:spChg>
        <pc:spChg chg="mod">
          <ac:chgData name="Li Lixiang" userId="6104bbfcb56aea79" providerId="LiveId" clId="{49FE857E-DB04-413A-A6E3-DDEF03EB5BA0}" dt="2022-03-01T04:41:47.641" v="481" actId="20577"/>
          <ac:spMkLst>
            <pc:docMk/>
            <pc:sldMk cId="3682658104" sldId="264"/>
            <ac:spMk id="3" creationId="{6D613C15-A6DF-4710-853F-19581D208269}"/>
          </ac:spMkLst>
        </pc:spChg>
      </pc:sldChg>
      <pc:sldChg chg="del">
        <pc:chgData name="Li Lixiang" userId="6104bbfcb56aea79" providerId="LiveId" clId="{49FE857E-DB04-413A-A6E3-DDEF03EB5BA0}" dt="2022-03-01T05:08:58.211" v="486" actId="47"/>
        <pc:sldMkLst>
          <pc:docMk/>
          <pc:sldMk cId="1480471977" sldId="266"/>
        </pc:sldMkLst>
      </pc:sldChg>
      <pc:sldChg chg="del">
        <pc:chgData name="Li Lixiang" userId="6104bbfcb56aea79" providerId="LiveId" clId="{49FE857E-DB04-413A-A6E3-DDEF03EB5BA0}" dt="2022-03-01T05:08:57.615" v="485" actId="47"/>
        <pc:sldMkLst>
          <pc:docMk/>
          <pc:sldMk cId="405100235" sldId="267"/>
        </pc:sldMkLst>
      </pc:sldChg>
      <pc:sldChg chg="del">
        <pc:chgData name="Li Lixiang" userId="6104bbfcb56aea79" providerId="LiveId" clId="{49FE857E-DB04-413A-A6E3-DDEF03EB5BA0}" dt="2022-03-01T05:08:57.125" v="484" actId="47"/>
        <pc:sldMkLst>
          <pc:docMk/>
          <pc:sldMk cId="2964507475" sldId="271"/>
        </pc:sldMkLst>
      </pc:sldChg>
      <pc:sldChg chg="del">
        <pc:chgData name="Li Lixiang" userId="6104bbfcb56aea79" providerId="LiveId" clId="{49FE857E-DB04-413A-A6E3-DDEF03EB5BA0}" dt="2022-03-01T05:08:56.490" v="483" actId="47"/>
        <pc:sldMkLst>
          <pc:docMk/>
          <pc:sldMk cId="1641847970" sldId="272"/>
        </pc:sldMkLst>
      </pc:sldChg>
      <pc:sldChg chg="del">
        <pc:chgData name="Li Lixiang" userId="6104bbfcb56aea79" providerId="LiveId" clId="{49FE857E-DB04-413A-A6E3-DDEF03EB5BA0}" dt="2022-03-01T05:08:55.912" v="482" actId="47"/>
        <pc:sldMkLst>
          <pc:docMk/>
          <pc:sldMk cId="1176364376" sldId="273"/>
        </pc:sldMkLst>
      </pc:sldChg>
    </pc:docChg>
  </pc:docChgLst>
  <pc:docChgLst>
    <pc:chgData name="Li Lixiang" userId="6104bbfcb56aea79" providerId="LiveId" clId="{FBABCF8C-D7CD-48B5-9848-340DDB0F1255}"/>
    <pc:docChg chg="undo custSel addSld delSld modSld">
      <pc:chgData name="Li Lixiang" userId="6104bbfcb56aea79" providerId="LiveId" clId="{FBABCF8C-D7CD-48B5-9848-340DDB0F1255}" dt="2022-03-01T04:25:18.934" v="1750" actId="20577"/>
      <pc:docMkLst>
        <pc:docMk/>
      </pc:docMkLst>
      <pc:sldChg chg="modSp mod">
        <pc:chgData name="Li Lixiang" userId="6104bbfcb56aea79" providerId="LiveId" clId="{FBABCF8C-D7CD-48B5-9848-340DDB0F1255}" dt="2022-03-01T04:07:00.066" v="1446" actId="20577"/>
        <pc:sldMkLst>
          <pc:docMk/>
          <pc:sldMk cId="4162070884" sldId="256"/>
        </pc:sldMkLst>
        <pc:spChg chg="mod">
          <ac:chgData name="Li Lixiang" userId="6104bbfcb56aea79" providerId="LiveId" clId="{FBABCF8C-D7CD-48B5-9848-340DDB0F1255}" dt="2022-03-01T04:07:00.066" v="1446" actId="20577"/>
          <ac:spMkLst>
            <pc:docMk/>
            <pc:sldMk cId="4162070884" sldId="256"/>
            <ac:spMk id="2" creationId="{8961FE47-557E-4894-88E6-8F52F5998247}"/>
          </ac:spMkLst>
        </pc:spChg>
        <pc:spChg chg="mod">
          <ac:chgData name="Li Lixiang" userId="6104bbfcb56aea79" providerId="LiveId" clId="{FBABCF8C-D7CD-48B5-9848-340DDB0F1255}" dt="2022-03-01T02:34:11.680" v="0" actId="20577"/>
          <ac:spMkLst>
            <pc:docMk/>
            <pc:sldMk cId="4162070884" sldId="256"/>
            <ac:spMk id="7" creationId="{57AAB3F3-D0D3-48DD-B0B5-3C59B18B8404}"/>
          </ac:spMkLst>
        </pc:spChg>
      </pc:sldChg>
      <pc:sldChg chg="modSp mod">
        <pc:chgData name="Li Lixiang" userId="6104bbfcb56aea79" providerId="LiveId" clId="{FBABCF8C-D7CD-48B5-9848-340DDB0F1255}" dt="2022-03-01T03:48:02.454" v="1434" actId="20577"/>
        <pc:sldMkLst>
          <pc:docMk/>
          <pc:sldMk cId="3682658104" sldId="264"/>
        </pc:sldMkLst>
        <pc:spChg chg="mod">
          <ac:chgData name="Li Lixiang" userId="6104bbfcb56aea79" providerId="LiveId" clId="{FBABCF8C-D7CD-48B5-9848-340DDB0F1255}" dt="2022-03-01T03:07:35.193" v="807" actId="20577"/>
          <ac:spMkLst>
            <pc:docMk/>
            <pc:sldMk cId="3682658104" sldId="264"/>
            <ac:spMk id="2" creationId="{F37D5A07-431B-492D-8061-7949D1359C3F}"/>
          </ac:spMkLst>
        </pc:spChg>
        <pc:spChg chg="mod">
          <ac:chgData name="Li Lixiang" userId="6104bbfcb56aea79" providerId="LiveId" clId="{FBABCF8C-D7CD-48B5-9848-340DDB0F1255}" dt="2022-03-01T03:48:02.454" v="1434" actId="20577"/>
          <ac:spMkLst>
            <pc:docMk/>
            <pc:sldMk cId="3682658104" sldId="264"/>
            <ac:spMk id="3" creationId="{6D613C15-A6DF-4710-853F-19581D208269}"/>
          </ac:spMkLst>
        </pc:spChg>
      </pc:sldChg>
      <pc:sldChg chg="modSp mod">
        <pc:chgData name="Li Lixiang" userId="6104bbfcb56aea79" providerId="LiveId" clId="{FBABCF8C-D7CD-48B5-9848-340DDB0F1255}" dt="2022-03-01T03:07:11.283" v="794" actId="20577"/>
        <pc:sldMkLst>
          <pc:docMk/>
          <pc:sldMk cId="1480471977" sldId="266"/>
        </pc:sldMkLst>
        <pc:spChg chg="mod">
          <ac:chgData name="Li Lixiang" userId="6104bbfcb56aea79" providerId="LiveId" clId="{FBABCF8C-D7CD-48B5-9848-340DDB0F1255}" dt="2022-03-01T03:01:34.916" v="448" actId="20577"/>
          <ac:spMkLst>
            <pc:docMk/>
            <pc:sldMk cId="1480471977" sldId="266"/>
            <ac:spMk id="2" creationId="{42786DE9-EA3B-442A-B223-30E121C7857F}"/>
          </ac:spMkLst>
        </pc:spChg>
        <pc:spChg chg="mod">
          <ac:chgData name="Li Lixiang" userId="6104bbfcb56aea79" providerId="LiveId" clId="{FBABCF8C-D7CD-48B5-9848-340DDB0F1255}" dt="2022-03-01T03:07:11.283" v="794" actId="20577"/>
          <ac:spMkLst>
            <pc:docMk/>
            <pc:sldMk cId="1480471977" sldId="266"/>
            <ac:spMk id="3" creationId="{C8E4639D-C269-477C-937D-A44FA22A1AE6}"/>
          </ac:spMkLst>
        </pc:spChg>
      </pc:sldChg>
      <pc:sldChg chg="addSp delSp modSp mod setBg">
        <pc:chgData name="Li Lixiang" userId="6104bbfcb56aea79" providerId="LiveId" clId="{FBABCF8C-D7CD-48B5-9848-340DDB0F1255}" dt="2022-03-01T03:00:55.954" v="422" actId="207"/>
        <pc:sldMkLst>
          <pc:docMk/>
          <pc:sldMk cId="405100235" sldId="267"/>
        </pc:sldMkLst>
        <pc:spChg chg="mod">
          <ac:chgData name="Li Lixiang" userId="6104bbfcb56aea79" providerId="LiveId" clId="{FBABCF8C-D7CD-48B5-9848-340DDB0F1255}" dt="2022-03-01T02:59:49.497" v="393"/>
          <ac:spMkLst>
            <pc:docMk/>
            <pc:sldMk cId="405100235" sldId="267"/>
            <ac:spMk id="2" creationId="{68E26FAD-F5A4-4AA8-9721-4AEBAA16C068}"/>
          </ac:spMkLst>
        </pc:spChg>
        <pc:graphicFrameChg chg="add mod modGraphic">
          <ac:chgData name="Li Lixiang" userId="6104bbfcb56aea79" providerId="LiveId" clId="{FBABCF8C-D7CD-48B5-9848-340DDB0F1255}" dt="2022-03-01T03:00:55.954" v="422" actId="207"/>
          <ac:graphicFrameMkLst>
            <pc:docMk/>
            <pc:sldMk cId="405100235" sldId="267"/>
            <ac:graphicFrameMk id="3" creationId="{9027EF81-87EB-4470-A983-857E2DD56A5E}"/>
          </ac:graphicFrameMkLst>
        </pc:graphicFrameChg>
        <pc:graphicFrameChg chg="del">
          <ac:chgData name="Li Lixiang" userId="6104bbfcb56aea79" providerId="LiveId" clId="{FBABCF8C-D7CD-48B5-9848-340DDB0F1255}" dt="2022-03-01T02:59:10.531" v="386" actId="478"/>
          <ac:graphicFrameMkLst>
            <pc:docMk/>
            <pc:sldMk cId="405100235" sldId="267"/>
            <ac:graphicFrameMk id="4" creationId="{5CCE7E5A-9BA7-4558-8A2B-4F1AB0CFE56B}"/>
          </ac:graphicFrameMkLst>
        </pc:graphicFrameChg>
      </pc:sldChg>
      <pc:sldChg chg="del">
        <pc:chgData name="Li Lixiang" userId="6104bbfcb56aea79" providerId="LiveId" clId="{FBABCF8C-D7CD-48B5-9848-340DDB0F1255}" dt="2022-03-01T03:07:21.900" v="795" actId="47"/>
        <pc:sldMkLst>
          <pc:docMk/>
          <pc:sldMk cId="2888176334" sldId="268"/>
        </pc:sldMkLst>
      </pc:sldChg>
      <pc:sldChg chg="del">
        <pc:chgData name="Li Lixiang" userId="6104bbfcb56aea79" providerId="LiveId" clId="{FBABCF8C-D7CD-48B5-9848-340DDB0F1255}" dt="2022-03-01T03:07:22.871" v="796" actId="47"/>
        <pc:sldMkLst>
          <pc:docMk/>
          <pc:sldMk cId="3093844173" sldId="269"/>
        </pc:sldMkLst>
      </pc:sldChg>
      <pc:sldChg chg="del">
        <pc:chgData name="Li Lixiang" userId="6104bbfcb56aea79" providerId="LiveId" clId="{FBABCF8C-D7CD-48B5-9848-340DDB0F1255}" dt="2022-03-01T03:07:23.970" v="797" actId="47"/>
        <pc:sldMkLst>
          <pc:docMk/>
          <pc:sldMk cId="533667750" sldId="270"/>
        </pc:sldMkLst>
      </pc:sldChg>
      <pc:sldChg chg="addSp delSp modSp mod setBg">
        <pc:chgData name="Li Lixiang" userId="6104bbfcb56aea79" providerId="LiveId" clId="{FBABCF8C-D7CD-48B5-9848-340DDB0F1255}" dt="2022-03-01T02:58:52.469" v="381" actId="20577"/>
        <pc:sldMkLst>
          <pc:docMk/>
          <pc:sldMk cId="2964507475" sldId="271"/>
        </pc:sldMkLst>
        <pc:spChg chg="mod">
          <ac:chgData name="Li Lixiang" userId="6104bbfcb56aea79" providerId="LiveId" clId="{FBABCF8C-D7CD-48B5-9848-340DDB0F1255}" dt="2022-03-01T02:58:52.469" v="381" actId="20577"/>
          <ac:spMkLst>
            <pc:docMk/>
            <pc:sldMk cId="2964507475" sldId="271"/>
            <ac:spMk id="2" creationId="{F37D5A07-431B-492D-8061-7949D1359C3F}"/>
          </ac:spMkLst>
        </pc:spChg>
        <pc:spChg chg="del">
          <ac:chgData name="Li Lixiang" userId="6104bbfcb56aea79" providerId="LiveId" clId="{FBABCF8C-D7CD-48B5-9848-340DDB0F1255}" dt="2022-03-01T02:53:06.077" v="260" actId="478"/>
          <ac:spMkLst>
            <pc:docMk/>
            <pc:sldMk cId="2964507475" sldId="271"/>
            <ac:spMk id="3" creationId="{6D613C15-A6DF-4710-853F-19581D208269}"/>
          </ac:spMkLst>
        </pc:spChg>
        <pc:spChg chg="add del mod">
          <ac:chgData name="Li Lixiang" userId="6104bbfcb56aea79" providerId="LiveId" clId="{FBABCF8C-D7CD-48B5-9848-340DDB0F1255}" dt="2022-03-01T02:53:08.955" v="261" actId="478"/>
          <ac:spMkLst>
            <pc:docMk/>
            <pc:sldMk cId="2964507475" sldId="271"/>
            <ac:spMk id="6" creationId="{22BC7CAB-89BE-4C92-AE60-F437D8D4D0EC}"/>
          </ac:spMkLst>
        </pc:spChg>
        <pc:graphicFrameChg chg="add mod modGraphic">
          <ac:chgData name="Li Lixiang" userId="6104bbfcb56aea79" providerId="LiveId" clId="{FBABCF8C-D7CD-48B5-9848-340DDB0F1255}" dt="2022-03-01T02:55:06.171" v="304" actId="1076"/>
          <ac:graphicFrameMkLst>
            <pc:docMk/>
            <pc:sldMk cId="2964507475" sldId="271"/>
            <ac:graphicFrameMk id="4" creationId="{B49E2581-29CA-4D27-8F9A-369D2D1D3FDC}"/>
          </ac:graphicFrameMkLst>
        </pc:graphicFrameChg>
      </pc:sldChg>
      <pc:sldChg chg="del">
        <pc:chgData name="Li Lixiang" userId="6104bbfcb56aea79" providerId="LiveId" clId="{FBABCF8C-D7CD-48B5-9848-340DDB0F1255}" dt="2022-03-01T03:07:25.040" v="798" actId="47"/>
        <pc:sldMkLst>
          <pc:docMk/>
          <pc:sldMk cId="1151382855" sldId="272"/>
        </pc:sldMkLst>
      </pc:sldChg>
      <pc:sldChg chg="add">
        <pc:chgData name="Li Lixiang" userId="6104bbfcb56aea79" providerId="LiveId" clId="{FBABCF8C-D7CD-48B5-9848-340DDB0F1255}" dt="2022-03-01T03:07:30.157" v="799"/>
        <pc:sldMkLst>
          <pc:docMk/>
          <pc:sldMk cId="1641847970" sldId="272"/>
        </pc:sldMkLst>
      </pc:sldChg>
      <pc:sldChg chg="modSp add mod">
        <pc:chgData name="Li Lixiang" userId="6104bbfcb56aea79" providerId="LiveId" clId="{FBABCF8C-D7CD-48B5-9848-340DDB0F1255}" dt="2022-03-01T04:25:18.934" v="1750" actId="20577"/>
        <pc:sldMkLst>
          <pc:docMk/>
          <pc:sldMk cId="1176364376" sldId="273"/>
        </pc:sldMkLst>
        <pc:spChg chg="mod">
          <ac:chgData name="Li Lixiang" userId="6104bbfcb56aea79" providerId="LiveId" clId="{FBABCF8C-D7CD-48B5-9848-340DDB0F1255}" dt="2022-03-01T04:07:12.929" v="1460" actId="20577"/>
          <ac:spMkLst>
            <pc:docMk/>
            <pc:sldMk cId="1176364376" sldId="273"/>
            <ac:spMk id="2" creationId="{F37D5A07-431B-492D-8061-7949D1359C3F}"/>
          </ac:spMkLst>
        </pc:spChg>
        <pc:spChg chg="mod">
          <ac:chgData name="Li Lixiang" userId="6104bbfcb56aea79" providerId="LiveId" clId="{FBABCF8C-D7CD-48B5-9848-340DDB0F1255}" dt="2022-03-01T04:25:18.934" v="1750" actId="20577"/>
          <ac:spMkLst>
            <pc:docMk/>
            <pc:sldMk cId="1176364376" sldId="273"/>
            <ac:spMk id="3" creationId="{6D613C15-A6DF-4710-853F-19581D208269}"/>
          </ac:spMkLst>
        </pc:spChg>
      </pc:sldChg>
    </pc:docChg>
  </pc:docChgLst>
  <pc:docChgLst>
    <pc:chgData name="Li Lixiang" userId="6104bbfcb56aea79" providerId="LiveId" clId="{260A154F-11A4-47B6-B212-C84A5CBD21EB}"/>
    <pc:docChg chg="undo redo custSel addSld delSld modSld addMainMaster delMainMaster">
      <pc:chgData name="Li Lixiang" userId="6104bbfcb56aea79" providerId="LiveId" clId="{260A154F-11A4-47B6-B212-C84A5CBD21EB}" dt="2021-06-07T04:56:41.407" v="1134" actId="20577"/>
      <pc:docMkLst>
        <pc:docMk/>
      </pc:docMkLst>
      <pc:sldChg chg="addSp delSp modSp new del mod setBg modClrScheme setClrOvrMap delDesignElem chgLayout">
        <pc:chgData name="Li Lixiang" userId="6104bbfcb56aea79" providerId="LiveId" clId="{260A154F-11A4-47B6-B212-C84A5CBD21EB}" dt="2021-06-07T02:30:42.613" v="47" actId="47"/>
        <pc:sldMkLst>
          <pc:docMk/>
          <pc:sldMk cId="3301112967" sldId="256"/>
        </pc:sldMkLst>
        <pc:spChg chg="mod">
          <ac:chgData name="Li Lixiang" userId="6104bbfcb56aea79" providerId="LiveId" clId="{260A154F-11A4-47B6-B212-C84A5CBD21EB}" dt="2021-06-07T02:28:17.501" v="22" actId="20577"/>
          <ac:spMkLst>
            <pc:docMk/>
            <pc:sldMk cId="3301112967" sldId="256"/>
            <ac:spMk id="2" creationId="{FC7636BA-EF64-427A-B861-7FF972D8E8A4}"/>
          </ac:spMkLst>
        </pc:spChg>
        <pc:spChg chg="mod">
          <ac:chgData name="Li Lixiang" userId="6104bbfcb56aea79" providerId="LiveId" clId="{260A154F-11A4-47B6-B212-C84A5CBD21EB}" dt="2021-06-07T02:30:40.156" v="45" actId="20577"/>
          <ac:spMkLst>
            <pc:docMk/>
            <pc:sldMk cId="3301112967" sldId="256"/>
            <ac:spMk id="3" creationId="{0BC00C27-B55D-4121-A230-661B37318722}"/>
          </ac:spMkLst>
        </pc:spChg>
        <pc:spChg chg="add del">
          <ac:chgData name="Li Lixiang" userId="6104bbfcb56aea79" providerId="LiveId" clId="{260A154F-11A4-47B6-B212-C84A5CBD21EB}" dt="2021-06-07T02:27:16.353" v="3" actId="26606"/>
          <ac:spMkLst>
            <pc:docMk/>
            <pc:sldMk cId="3301112967" sldId="256"/>
            <ac:spMk id="9" creationId="{37FDDF72-DE39-4F99-A3C1-DD9D7815D7DB}"/>
          </ac:spMkLst>
        </pc:spChg>
        <pc:spChg chg="add del">
          <ac:chgData name="Li Lixiang" userId="6104bbfcb56aea79" providerId="LiveId" clId="{260A154F-11A4-47B6-B212-C84A5CBD21EB}" dt="2021-06-07T02:27:16.353" v="3" actId="26606"/>
          <ac:spMkLst>
            <pc:docMk/>
            <pc:sldMk cId="3301112967" sldId="256"/>
            <ac:spMk id="11" creationId="{5E4ECE80-3AD1-450C-B62A-98788F193948}"/>
          </ac:spMkLst>
        </pc:spChg>
        <pc:spChg chg="add del">
          <ac:chgData name="Li Lixiang" userId="6104bbfcb56aea79" providerId="LiveId" clId="{260A154F-11A4-47B6-B212-C84A5CBD21EB}" dt="2021-06-07T02:27:24.414" v="7" actId="26606"/>
          <ac:spMkLst>
            <pc:docMk/>
            <pc:sldMk cId="3301112967" sldId="256"/>
            <ac:spMk id="15" creationId="{41AC6C06-99FE-4BA1-BC82-8406A424CD67}"/>
          </ac:spMkLst>
        </pc:spChg>
        <pc:spChg chg="add del">
          <ac:chgData name="Li Lixiang" userId="6104bbfcb56aea79" providerId="LiveId" clId="{260A154F-11A4-47B6-B212-C84A5CBD21EB}" dt="2021-06-07T02:27:24.414" v="7" actId="26606"/>
          <ac:spMkLst>
            <pc:docMk/>
            <pc:sldMk cId="3301112967" sldId="256"/>
            <ac:spMk id="17" creationId="{7AEC842D-C905-4DEA-B1C3-CA51995C572A}"/>
          </ac:spMkLst>
        </pc:spChg>
        <pc:spChg chg="add del">
          <ac:chgData name="Li Lixiang" userId="6104bbfcb56aea79" providerId="LiveId" clId="{260A154F-11A4-47B6-B212-C84A5CBD21EB}" dt="2021-06-07T02:27:21.968" v="5" actId="26606"/>
          <ac:spMkLst>
            <pc:docMk/>
            <pc:sldMk cId="3301112967" sldId="256"/>
            <ac:spMk id="20" creationId="{A38827F1-3359-44F6-9009-43AE2B17FEAD}"/>
          </ac:spMkLst>
        </pc:spChg>
        <pc:spChg chg="add del">
          <ac:chgData name="Li Lixiang" userId="6104bbfcb56aea79" providerId="LiveId" clId="{260A154F-11A4-47B6-B212-C84A5CBD21EB}" dt="2021-06-07T02:27:21.968" v="5" actId="26606"/>
          <ac:spMkLst>
            <pc:docMk/>
            <pc:sldMk cId="3301112967" sldId="256"/>
            <ac:spMk id="21" creationId="{17AFAD67-5350-4773-886F-D6DD7E66DB04}"/>
          </ac:spMkLst>
        </pc:spChg>
        <pc:spChg chg="add del">
          <ac:chgData name="Li Lixiang" userId="6104bbfcb56aea79" providerId="LiveId" clId="{260A154F-11A4-47B6-B212-C84A5CBD21EB}" dt="2021-06-07T02:27:24.414" v="7" actId="26606"/>
          <ac:spMkLst>
            <pc:docMk/>
            <pc:sldMk cId="3301112967" sldId="256"/>
            <ac:spMk id="24" creationId="{1DB043B4-68C6-45B9-82AC-A5800EADB8DB}"/>
          </ac:spMkLst>
        </pc:spChg>
        <pc:spChg chg="add del">
          <ac:chgData name="Li Lixiang" userId="6104bbfcb56aea79" providerId="LiveId" clId="{260A154F-11A4-47B6-B212-C84A5CBD21EB}" dt="2021-06-07T02:27:51.448" v="11"/>
          <ac:spMkLst>
            <pc:docMk/>
            <pc:sldMk cId="3301112967" sldId="256"/>
            <ac:spMk id="29" creationId="{26B4480E-B7FF-4481-890E-043A69AE6FE2}"/>
          </ac:spMkLst>
        </pc:spChg>
        <pc:spChg chg="add del">
          <ac:chgData name="Li Lixiang" userId="6104bbfcb56aea79" providerId="LiveId" clId="{260A154F-11A4-47B6-B212-C84A5CBD21EB}" dt="2021-06-07T02:27:51.448" v="11"/>
          <ac:spMkLst>
            <pc:docMk/>
            <pc:sldMk cId="3301112967" sldId="256"/>
            <ac:spMk id="31" creationId="{64C13BAB-7C00-4D21-A857-E3D41C0A2A66}"/>
          </ac:spMkLst>
        </pc:spChg>
        <pc:spChg chg="add del">
          <ac:chgData name="Li Lixiang" userId="6104bbfcb56aea79" providerId="LiveId" clId="{260A154F-11A4-47B6-B212-C84A5CBD21EB}" dt="2021-06-07T02:27:51.448" v="11"/>
          <ac:spMkLst>
            <pc:docMk/>
            <pc:sldMk cId="3301112967" sldId="256"/>
            <ac:spMk id="32" creationId="{1F1FF39A-AC3C-4066-9D4C-519AA22812EA}"/>
          </ac:spMkLst>
        </pc:spChg>
        <pc:spChg chg="add del">
          <ac:chgData name="Li Lixiang" userId="6104bbfcb56aea79" providerId="LiveId" clId="{260A154F-11A4-47B6-B212-C84A5CBD21EB}" dt="2021-06-07T02:28:03.500" v="13" actId="26606"/>
          <ac:spMkLst>
            <pc:docMk/>
            <pc:sldMk cId="3301112967" sldId="256"/>
            <ac:spMk id="35" creationId="{1511F85B-5967-428B-BE8B-819A79813D92}"/>
          </ac:spMkLst>
        </pc:spChg>
        <pc:spChg chg="add del">
          <ac:chgData name="Li Lixiang" userId="6104bbfcb56aea79" providerId="LiveId" clId="{260A154F-11A4-47B6-B212-C84A5CBD21EB}" dt="2021-06-07T02:28:03.500" v="13" actId="26606"/>
          <ac:spMkLst>
            <pc:docMk/>
            <pc:sldMk cId="3301112967" sldId="256"/>
            <ac:spMk id="37" creationId="{28DA8D05-CF65-4382-8BF4-2A08754DB5F0}"/>
          </ac:spMkLst>
        </pc:spChg>
        <pc:spChg chg="add del">
          <ac:chgData name="Li Lixiang" userId="6104bbfcb56aea79" providerId="LiveId" clId="{260A154F-11A4-47B6-B212-C84A5CBD21EB}" dt="2021-06-07T02:28:07.840" v="15" actId="26606"/>
          <ac:spMkLst>
            <pc:docMk/>
            <pc:sldMk cId="3301112967" sldId="256"/>
            <ac:spMk id="46" creationId="{7A675F33-98AF-4B83-A3BB-0780A23145E6}"/>
          </ac:spMkLst>
        </pc:spChg>
        <pc:spChg chg="add">
          <ac:chgData name="Li Lixiang" userId="6104bbfcb56aea79" providerId="LiveId" clId="{260A154F-11A4-47B6-B212-C84A5CBD21EB}" dt="2021-06-07T02:28:07.846" v="16" actId="26606"/>
          <ac:spMkLst>
            <pc:docMk/>
            <pc:sldMk cId="3301112967" sldId="256"/>
            <ac:spMk id="50" creationId="{8777B48D-7BF2-470D-876B-50CD5CC83EBA}"/>
          </ac:spMkLst>
        </pc:spChg>
        <pc:grpChg chg="add del">
          <ac:chgData name="Li Lixiang" userId="6104bbfcb56aea79" providerId="LiveId" clId="{260A154F-11A4-47B6-B212-C84A5CBD21EB}" dt="2021-06-07T02:27:21.968" v="5" actId="26606"/>
          <ac:grpSpMkLst>
            <pc:docMk/>
            <pc:sldMk cId="3301112967" sldId="256"/>
            <ac:grpSpMk id="13" creationId="{3914D2BD-3C47-433D-81FE-DC6C39595F0E}"/>
          </ac:grpSpMkLst>
        </pc:grpChg>
        <pc:grpChg chg="add del">
          <ac:chgData name="Li Lixiang" userId="6104bbfcb56aea79" providerId="LiveId" clId="{260A154F-11A4-47B6-B212-C84A5CBD21EB}" dt="2021-06-07T02:27:24.414" v="7" actId="26606"/>
          <ac:grpSpMkLst>
            <pc:docMk/>
            <pc:sldMk cId="3301112967" sldId="256"/>
            <ac:grpSpMk id="25" creationId="{4592A8CB-0B0A-43A5-86F4-712B0C469671}"/>
          </ac:grpSpMkLst>
        </pc:grpChg>
        <pc:grpChg chg="add del">
          <ac:chgData name="Li Lixiang" userId="6104bbfcb56aea79" providerId="LiveId" clId="{260A154F-11A4-47B6-B212-C84A5CBD21EB}" dt="2021-06-07T02:28:03.500" v="13" actId="26606"/>
          <ac:grpSpMkLst>
            <pc:docMk/>
            <pc:sldMk cId="3301112967" sldId="256"/>
            <ac:grpSpMk id="39" creationId="{E0C6252F-9468-4CFE-8A28-0DFE703FB7BC}"/>
          </ac:grpSpMkLst>
        </pc:grpChg>
        <pc:grpChg chg="add del">
          <ac:chgData name="Li Lixiang" userId="6104bbfcb56aea79" providerId="LiveId" clId="{260A154F-11A4-47B6-B212-C84A5CBD21EB}" dt="2021-06-07T02:28:07.840" v="15" actId="26606"/>
          <ac:grpSpMkLst>
            <pc:docMk/>
            <pc:sldMk cId="3301112967" sldId="256"/>
            <ac:grpSpMk id="47" creationId="{EA75029C-64B9-41D0-9540-75846D4B04A5}"/>
          </ac:grpSpMkLst>
        </pc:grpChg>
        <pc:grpChg chg="add">
          <ac:chgData name="Li Lixiang" userId="6104bbfcb56aea79" providerId="LiveId" clId="{260A154F-11A4-47B6-B212-C84A5CBD21EB}" dt="2021-06-07T02:28:07.846" v="16" actId="26606"/>
          <ac:grpSpMkLst>
            <pc:docMk/>
            <pc:sldMk cId="3301112967" sldId="256"/>
            <ac:grpSpMk id="51" creationId="{83DA8283-3FF4-47B3-9266-60768C743207}"/>
          </ac:grpSpMkLst>
        </pc:grpChg>
        <pc:picChg chg="add del">
          <ac:chgData name="Li Lixiang" userId="6104bbfcb56aea79" providerId="LiveId" clId="{260A154F-11A4-47B6-B212-C84A5CBD21EB}" dt="2021-06-07T02:27:16.353" v="3" actId="26606"/>
          <ac:picMkLst>
            <pc:docMk/>
            <pc:sldMk cId="3301112967" sldId="256"/>
            <ac:picMk id="4" creationId="{8E48E0DC-0F83-4F3C-9FE1-4510812EDA4D}"/>
          </ac:picMkLst>
        </pc:picChg>
        <pc:picChg chg="add del">
          <ac:chgData name="Li Lixiang" userId="6104bbfcb56aea79" providerId="LiveId" clId="{260A154F-11A4-47B6-B212-C84A5CBD21EB}" dt="2021-06-07T02:27:21.968" v="5" actId="26606"/>
          <ac:picMkLst>
            <pc:docMk/>
            <pc:sldMk cId="3301112967" sldId="256"/>
            <ac:picMk id="22" creationId="{2352680C-1AC7-4B62-A18F-01963BA9668C}"/>
          </ac:picMkLst>
        </pc:picChg>
        <pc:picChg chg="add del">
          <ac:chgData name="Li Lixiang" userId="6104bbfcb56aea79" providerId="LiveId" clId="{260A154F-11A4-47B6-B212-C84A5CBD21EB}" dt="2021-06-07T02:27:24.414" v="7" actId="26606"/>
          <ac:picMkLst>
            <pc:docMk/>
            <pc:sldMk cId="3301112967" sldId="256"/>
            <ac:picMk id="27" creationId="{F5FF9C72-7816-42AB-8FF1-7601CBBD2BE0}"/>
          </ac:picMkLst>
        </pc:picChg>
        <pc:picChg chg="add mod ord">
          <ac:chgData name="Li Lixiang" userId="6104bbfcb56aea79" providerId="LiveId" clId="{260A154F-11A4-47B6-B212-C84A5CBD21EB}" dt="2021-06-07T02:28:07.846" v="16" actId="26606"/>
          <ac:picMkLst>
            <pc:docMk/>
            <pc:sldMk cId="3301112967" sldId="256"/>
            <ac:picMk id="30" creationId="{A9768DC6-2EA7-4842-8582-DECF639A0F2A}"/>
          </ac:picMkLst>
        </pc:picChg>
      </pc:sldChg>
      <pc:sldChg chg="addSp delSp modSp new mod setBg">
        <pc:chgData name="Li Lixiang" userId="6104bbfcb56aea79" providerId="LiveId" clId="{260A154F-11A4-47B6-B212-C84A5CBD21EB}" dt="2021-06-07T02:34:18.793" v="106" actId="1036"/>
        <pc:sldMkLst>
          <pc:docMk/>
          <pc:sldMk cId="4162070884" sldId="256"/>
        </pc:sldMkLst>
        <pc:spChg chg="mod">
          <ac:chgData name="Li Lixiang" userId="6104bbfcb56aea79" providerId="LiveId" clId="{260A154F-11A4-47B6-B212-C84A5CBD21EB}" dt="2021-06-07T02:34:18.793" v="106" actId="1036"/>
          <ac:spMkLst>
            <pc:docMk/>
            <pc:sldMk cId="4162070884" sldId="256"/>
            <ac:spMk id="2" creationId="{8961FE47-557E-4894-88E6-8F52F5998247}"/>
          </ac:spMkLst>
        </pc:spChg>
        <pc:spChg chg="del mod">
          <ac:chgData name="Li Lixiang" userId="6104bbfcb56aea79" providerId="LiveId" clId="{260A154F-11A4-47B6-B212-C84A5CBD21EB}" dt="2021-06-07T02:34:12.422" v="103" actId="478"/>
          <ac:spMkLst>
            <pc:docMk/>
            <pc:sldMk cId="4162070884" sldId="256"/>
            <ac:spMk id="3" creationId="{CB60DCB5-1CBC-43FD-B254-C1D193507264}"/>
          </ac:spMkLst>
        </pc:spChg>
        <pc:spChg chg="add mod">
          <ac:chgData name="Li Lixiang" userId="6104bbfcb56aea79" providerId="LiveId" clId="{260A154F-11A4-47B6-B212-C84A5CBD21EB}" dt="2021-06-07T02:34:18.793" v="106" actId="1036"/>
          <ac:spMkLst>
            <pc:docMk/>
            <pc:sldMk cId="4162070884" sldId="256"/>
            <ac:spMk id="7" creationId="{57AAB3F3-D0D3-48DD-B0B5-3C59B18B8404}"/>
          </ac:spMkLst>
        </pc:spChg>
        <pc:spChg chg="add">
          <ac:chgData name="Li Lixiang" userId="6104bbfcb56aea79" providerId="LiveId" clId="{260A154F-11A4-47B6-B212-C84A5CBD21EB}" dt="2021-06-07T02:31:13.134" v="53" actId="26606"/>
          <ac:spMkLst>
            <pc:docMk/>
            <pc:sldMk cId="4162070884" sldId="256"/>
            <ac:spMk id="9" creationId="{AD84F4E6-B3B1-40B7-A8C4-2D1683E6F637}"/>
          </ac:spMkLst>
        </pc:spChg>
        <pc:spChg chg="add">
          <ac:chgData name="Li Lixiang" userId="6104bbfcb56aea79" providerId="LiveId" clId="{260A154F-11A4-47B6-B212-C84A5CBD21EB}" dt="2021-06-07T02:31:13.134" v="53" actId="26606"/>
          <ac:spMkLst>
            <pc:docMk/>
            <pc:sldMk cId="4162070884" sldId="256"/>
            <ac:spMk id="11" creationId="{67B81D4B-A7B2-4B11-A131-E1B85DFEE4E3}"/>
          </ac:spMkLst>
        </pc:spChg>
        <pc:picChg chg="add">
          <ac:chgData name="Li Lixiang" userId="6104bbfcb56aea79" providerId="LiveId" clId="{260A154F-11A4-47B6-B212-C84A5CBD21EB}" dt="2021-06-07T02:31:13.134" v="53" actId="26606"/>
          <ac:picMkLst>
            <pc:docMk/>
            <pc:sldMk cId="4162070884" sldId="256"/>
            <ac:picMk id="5" creationId="{F7D155BE-C34D-489B-B65C-1582E84CDDD1}"/>
          </ac:picMkLst>
        </pc:picChg>
      </pc:sldChg>
      <pc:sldChg chg="addSp modSp new mod">
        <pc:chgData name="Li Lixiang" userId="6104bbfcb56aea79" providerId="LiveId" clId="{260A154F-11A4-47B6-B212-C84A5CBD21EB}" dt="2021-06-07T02:39:16.789" v="249" actId="20577"/>
        <pc:sldMkLst>
          <pc:docMk/>
          <pc:sldMk cId="696830454" sldId="257"/>
        </pc:sldMkLst>
        <pc:spChg chg="mod">
          <ac:chgData name="Li Lixiang" userId="6104bbfcb56aea79" providerId="LiveId" clId="{260A154F-11A4-47B6-B212-C84A5CBD21EB}" dt="2021-06-07T02:34:30.620" v="113" actId="20577"/>
          <ac:spMkLst>
            <pc:docMk/>
            <pc:sldMk cId="696830454" sldId="257"/>
            <ac:spMk id="2" creationId="{F6B0D9E2-9DB1-48DA-8FAA-CD6B3699E259}"/>
          </ac:spMkLst>
        </pc:spChg>
        <pc:spChg chg="mod">
          <ac:chgData name="Li Lixiang" userId="6104bbfcb56aea79" providerId="LiveId" clId="{260A154F-11A4-47B6-B212-C84A5CBD21EB}" dt="2021-06-07T02:39:16.789" v="249" actId="20577"/>
          <ac:spMkLst>
            <pc:docMk/>
            <pc:sldMk cId="696830454" sldId="257"/>
            <ac:spMk id="3" creationId="{4A006CE9-C893-440B-B53F-42F0CF45E070}"/>
          </ac:spMkLst>
        </pc:spChg>
        <pc:picChg chg="add mod">
          <ac:chgData name="Li Lixiang" userId="6104bbfcb56aea79" providerId="LiveId" clId="{260A154F-11A4-47B6-B212-C84A5CBD21EB}" dt="2021-06-07T02:39:02.667" v="214" actId="1076"/>
          <ac:picMkLst>
            <pc:docMk/>
            <pc:sldMk cId="696830454" sldId="257"/>
            <ac:picMk id="5" creationId="{7557138D-ADE0-4ED4-BDDA-37141D9AE834}"/>
          </ac:picMkLst>
        </pc:picChg>
      </pc:sldChg>
      <pc:sldChg chg="modSp new del">
        <pc:chgData name="Li Lixiang" userId="6104bbfcb56aea79" providerId="LiveId" clId="{260A154F-11A4-47B6-B212-C84A5CBD21EB}" dt="2021-06-07T02:30:41.957" v="46" actId="47"/>
        <pc:sldMkLst>
          <pc:docMk/>
          <pc:sldMk cId="1338599444" sldId="257"/>
        </pc:sldMkLst>
        <pc:spChg chg="mod">
          <ac:chgData name="Li Lixiang" userId="6104bbfcb56aea79" providerId="LiveId" clId="{260A154F-11A4-47B6-B212-C84A5CBD21EB}" dt="2021-06-07T02:27:51.448" v="11"/>
          <ac:spMkLst>
            <pc:docMk/>
            <pc:sldMk cId="1338599444" sldId="257"/>
            <ac:spMk id="2" creationId="{5C1A81CD-DC4E-443A-83A9-F26603619E4A}"/>
          </ac:spMkLst>
        </pc:spChg>
        <pc:spChg chg="mod">
          <ac:chgData name="Li Lixiang" userId="6104bbfcb56aea79" providerId="LiveId" clId="{260A154F-11A4-47B6-B212-C84A5CBD21EB}" dt="2021-06-07T02:27:51.448" v="11"/>
          <ac:spMkLst>
            <pc:docMk/>
            <pc:sldMk cId="1338599444" sldId="257"/>
            <ac:spMk id="3" creationId="{F29C2991-C74F-4D46-80FD-35FFF1F1E685}"/>
          </ac:spMkLst>
        </pc:spChg>
      </pc:sldChg>
      <pc:sldChg chg="addSp delSp modSp add mod">
        <pc:chgData name="Li Lixiang" userId="6104bbfcb56aea79" providerId="LiveId" clId="{260A154F-11A4-47B6-B212-C84A5CBD21EB}" dt="2021-06-07T02:42:29.252" v="406" actId="1076"/>
        <pc:sldMkLst>
          <pc:docMk/>
          <pc:sldMk cId="86665090" sldId="258"/>
        </pc:sldMkLst>
        <pc:spChg chg="mod">
          <ac:chgData name="Li Lixiang" userId="6104bbfcb56aea79" providerId="LiveId" clId="{260A154F-11A4-47B6-B212-C84A5CBD21EB}" dt="2021-06-07T02:40:31.118" v="276" actId="20577"/>
          <ac:spMkLst>
            <pc:docMk/>
            <pc:sldMk cId="86665090" sldId="258"/>
            <ac:spMk id="2" creationId="{F6B0D9E2-9DB1-48DA-8FAA-CD6B3699E259}"/>
          </ac:spMkLst>
        </pc:spChg>
        <pc:spChg chg="mod">
          <ac:chgData name="Li Lixiang" userId="6104bbfcb56aea79" providerId="LiveId" clId="{260A154F-11A4-47B6-B212-C84A5CBD21EB}" dt="2021-06-07T02:41:07.172" v="399" actId="20577"/>
          <ac:spMkLst>
            <pc:docMk/>
            <pc:sldMk cId="86665090" sldId="258"/>
            <ac:spMk id="3" creationId="{4A006CE9-C893-440B-B53F-42F0CF45E070}"/>
          </ac:spMkLst>
        </pc:spChg>
        <pc:picChg chg="del">
          <ac:chgData name="Li Lixiang" userId="6104bbfcb56aea79" providerId="LiveId" clId="{260A154F-11A4-47B6-B212-C84A5CBD21EB}" dt="2021-06-07T02:41:11.176" v="400" actId="478"/>
          <ac:picMkLst>
            <pc:docMk/>
            <pc:sldMk cId="86665090" sldId="258"/>
            <ac:picMk id="5" creationId="{7557138D-ADE0-4ED4-BDDA-37141D9AE834}"/>
          </ac:picMkLst>
        </pc:picChg>
        <pc:picChg chg="add mod">
          <ac:chgData name="Li Lixiang" userId="6104bbfcb56aea79" providerId="LiveId" clId="{260A154F-11A4-47B6-B212-C84A5CBD21EB}" dt="2021-06-07T02:42:29.252" v="406" actId="1076"/>
          <ac:picMkLst>
            <pc:docMk/>
            <pc:sldMk cId="86665090" sldId="258"/>
            <ac:picMk id="6" creationId="{1137D664-D530-45B2-9015-CBAD13B9FC52}"/>
          </ac:picMkLst>
        </pc:picChg>
      </pc:sldChg>
      <pc:sldChg chg="new del">
        <pc:chgData name="Li Lixiang" userId="6104bbfcb56aea79" providerId="LiveId" clId="{260A154F-11A4-47B6-B212-C84A5CBD21EB}" dt="2021-06-07T02:29:27.675" v="42" actId="680"/>
        <pc:sldMkLst>
          <pc:docMk/>
          <pc:sldMk cId="2566463275" sldId="258"/>
        </pc:sldMkLst>
      </pc:sldChg>
      <pc:sldChg chg="addSp delSp modSp new mod">
        <pc:chgData name="Li Lixiang" userId="6104bbfcb56aea79" providerId="LiveId" clId="{260A154F-11A4-47B6-B212-C84A5CBD21EB}" dt="2021-06-07T03:15:50.298" v="729" actId="14100"/>
        <pc:sldMkLst>
          <pc:docMk/>
          <pc:sldMk cId="3375320181" sldId="259"/>
        </pc:sldMkLst>
        <pc:spChg chg="mod">
          <ac:chgData name="Li Lixiang" userId="6104bbfcb56aea79" providerId="LiveId" clId="{260A154F-11A4-47B6-B212-C84A5CBD21EB}" dt="2021-06-07T03:06:39.294" v="696" actId="20577"/>
          <ac:spMkLst>
            <pc:docMk/>
            <pc:sldMk cId="3375320181" sldId="259"/>
            <ac:spMk id="2" creationId="{FD166489-5FBE-428F-B359-692702A18572}"/>
          </ac:spMkLst>
        </pc:spChg>
        <pc:spChg chg="mod">
          <ac:chgData name="Li Lixiang" userId="6104bbfcb56aea79" providerId="LiveId" clId="{260A154F-11A4-47B6-B212-C84A5CBD21EB}" dt="2021-06-07T03:12:07.947" v="705" actId="14100"/>
          <ac:spMkLst>
            <pc:docMk/>
            <pc:sldMk cId="3375320181" sldId="259"/>
            <ac:spMk id="3" creationId="{32970075-F644-414D-81DD-058AFA240DD0}"/>
          </ac:spMkLst>
        </pc:spChg>
        <pc:spChg chg="add mod">
          <ac:chgData name="Li Lixiang" userId="6104bbfcb56aea79" providerId="LiveId" clId="{260A154F-11A4-47B6-B212-C84A5CBD21EB}" dt="2021-06-07T02:54:10.625" v="649" actId="208"/>
          <ac:spMkLst>
            <pc:docMk/>
            <pc:sldMk cId="3375320181" sldId="259"/>
            <ac:spMk id="8" creationId="{897DED0B-F7BD-43CC-B6C8-5E25BC368C3F}"/>
          </ac:spMkLst>
        </pc:spChg>
        <pc:spChg chg="add mod">
          <ac:chgData name="Li Lixiang" userId="6104bbfcb56aea79" providerId="LiveId" clId="{260A154F-11A4-47B6-B212-C84A5CBD21EB}" dt="2021-06-07T03:14:28.392" v="724" actId="1076"/>
          <ac:spMkLst>
            <pc:docMk/>
            <pc:sldMk cId="3375320181" sldId="259"/>
            <ac:spMk id="11" creationId="{362BCF7B-D786-468D-AC35-14C41FAD2099}"/>
          </ac:spMkLst>
        </pc:spChg>
        <pc:spChg chg="add mod">
          <ac:chgData name="Li Lixiang" userId="6104bbfcb56aea79" providerId="LiveId" clId="{260A154F-11A4-47B6-B212-C84A5CBD21EB}" dt="2021-06-07T03:14:21.478" v="723" actId="1076"/>
          <ac:spMkLst>
            <pc:docMk/>
            <pc:sldMk cId="3375320181" sldId="259"/>
            <ac:spMk id="12" creationId="{0A80EB06-C844-4BE8-A0DC-764A671F08A0}"/>
          </ac:spMkLst>
        </pc:spChg>
        <pc:picChg chg="add del mod">
          <ac:chgData name="Li Lixiang" userId="6104bbfcb56aea79" providerId="LiveId" clId="{260A154F-11A4-47B6-B212-C84A5CBD21EB}" dt="2021-06-07T03:12:10.735" v="706" actId="478"/>
          <ac:picMkLst>
            <pc:docMk/>
            <pc:sldMk cId="3375320181" sldId="259"/>
            <ac:picMk id="5" creationId="{1A03FA3F-E8EB-4642-AFB8-754F82F971A8}"/>
          </ac:picMkLst>
        </pc:picChg>
        <pc:picChg chg="add mod">
          <ac:chgData name="Li Lixiang" userId="6104bbfcb56aea79" providerId="LiveId" clId="{260A154F-11A4-47B6-B212-C84A5CBD21EB}" dt="2021-06-07T02:55:00.581" v="657" actId="1076"/>
          <ac:picMkLst>
            <pc:docMk/>
            <pc:sldMk cId="3375320181" sldId="259"/>
            <ac:picMk id="7" creationId="{5DF33F1A-267D-4CC1-B869-AB9D30A5DCF5}"/>
          </ac:picMkLst>
        </pc:picChg>
        <pc:picChg chg="add del mod">
          <ac:chgData name="Li Lixiang" userId="6104bbfcb56aea79" providerId="LiveId" clId="{260A154F-11A4-47B6-B212-C84A5CBD21EB}" dt="2021-06-07T03:04:41.310" v="663" actId="478"/>
          <ac:picMkLst>
            <pc:docMk/>
            <pc:sldMk cId="3375320181" sldId="259"/>
            <ac:picMk id="10" creationId="{A90F7EEC-7055-4A03-AD25-333EC8E7EE0A}"/>
          </ac:picMkLst>
        </pc:picChg>
        <pc:picChg chg="add del mod ord modCrop">
          <ac:chgData name="Li Lixiang" userId="6104bbfcb56aea79" providerId="LiveId" clId="{260A154F-11A4-47B6-B212-C84A5CBD21EB}" dt="2021-06-07T03:11:46.966" v="698" actId="478"/>
          <ac:picMkLst>
            <pc:docMk/>
            <pc:sldMk cId="3375320181" sldId="259"/>
            <ac:picMk id="14" creationId="{5ED79CA2-770B-40FF-9C2C-89892F4DDC55}"/>
          </ac:picMkLst>
        </pc:picChg>
        <pc:picChg chg="add mod ord">
          <ac:chgData name="Li Lixiang" userId="6104bbfcb56aea79" providerId="LiveId" clId="{260A154F-11A4-47B6-B212-C84A5CBD21EB}" dt="2021-06-07T03:14:21.478" v="723" actId="1076"/>
          <ac:picMkLst>
            <pc:docMk/>
            <pc:sldMk cId="3375320181" sldId="259"/>
            <ac:picMk id="16" creationId="{C38EFE81-1C79-434B-8324-860E997BAD46}"/>
          </ac:picMkLst>
        </pc:picChg>
        <pc:picChg chg="add del mod ord">
          <ac:chgData name="Li Lixiang" userId="6104bbfcb56aea79" providerId="LiveId" clId="{260A154F-11A4-47B6-B212-C84A5CBD21EB}" dt="2021-06-07T03:13:33.541" v="711" actId="478"/>
          <ac:picMkLst>
            <pc:docMk/>
            <pc:sldMk cId="3375320181" sldId="259"/>
            <ac:picMk id="18" creationId="{442E8B72-9A10-4D0E-85AB-9CF43334B5B6}"/>
          </ac:picMkLst>
        </pc:picChg>
        <pc:picChg chg="add del mod ord">
          <ac:chgData name="Li Lixiang" userId="6104bbfcb56aea79" providerId="LiveId" clId="{260A154F-11A4-47B6-B212-C84A5CBD21EB}" dt="2021-06-07T03:15:38.907" v="725" actId="478"/>
          <ac:picMkLst>
            <pc:docMk/>
            <pc:sldMk cId="3375320181" sldId="259"/>
            <ac:picMk id="20" creationId="{C3723356-0B25-4DBA-AE28-0C81041F341D}"/>
          </ac:picMkLst>
        </pc:picChg>
        <pc:picChg chg="add mod ord">
          <ac:chgData name="Li Lixiang" userId="6104bbfcb56aea79" providerId="LiveId" clId="{260A154F-11A4-47B6-B212-C84A5CBD21EB}" dt="2021-06-07T03:15:50.298" v="729" actId="14100"/>
          <ac:picMkLst>
            <pc:docMk/>
            <pc:sldMk cId="3375320181" sldId="259"/>
            <ac:picMk id="22" creationId="{2C8C2DAB-A89F-44C6-AD5F-E96B056E731A}"/>
          </ac:picMkLst>
        </pc:picChg>
      </pc:sldChg>
      <pc:sldChg chg="addSp delSp modSp new mod">
        <pc:chgData name="Li Lixiang" userId="6104bbfcb56aea79" providerId="LiveId" clId="{260A154F-11A4-47B6-B212-C84A5CBD21EB}" dt="2021-06-07T04:54:00.798" v="1047" actId="21"/>
        <pc:sldMkLst>
          <pc:docMk/>
          <pc:sldMk cId="3104596595" sldId="260"/>
        </pc:sldMkLst>
        <pc:spChg chg="mod">
          <ac:chgData name="Li Lixiang" userId="6104bbfcb56aea79" providerId="LiveId" clId="{260A154F-11A4-47B6-B212-C84A5CBD21EB}" dt="2021-06-07T04:14:52.203" v="778" actId="20577"/>
          <ac:spMkLst>
            <pc:docMk/>
            <pc:sldMk cId="3104596595" sldId="260"/>
            <ac:spMk id="2" creationId="{E4251F7A-C6E8-49C7-AC05-99276F576399}"/>
          </ac:spMkLst>
        </pc:spChg>
        <pc:spChg chg="mod">
          <ac:chgData name="Li Lixiang" userId="6104bbfcb56aea79" providerId="LiveId" clId="{260A154F-11A4-47B6-B212-C84A5CBD21EB}" dt="2021-06-07T04:54:00.798" v="1047" actId="21"/>
          <ac:spMkLst>
            <pc:docMk/>
            <pc:sldMk cId="3104596595" sldId="260"/>
            <ac:spMk id="3" creationId="{712AA88E-EE6F-4316-85E6-BD95BA1DD6AA}"/>
          </ac:spMkLst>
        </pc:spChg>
        <pc:picChg chg="add del mod modCrop">
          <ac:chgData name="Li Lixiang" userId="6104bbfcb56aea79" providerId="LiveId" clId="{260A154F-11A4-47B6-B212-C84A5CBD21EB}" dt="2021-06-07T04:53:30.223" v="1042" actId="478"/>
          <ac:picMkLst>
            <pc:docMk/>
            <pc:sldMk cId="3104596595" sldId="260"/>
            <ac:picMk id="5" creationId="{D1237C7B-C02A-43DD-BEA6-753EC8C14B06}"/>
          </ac:picMkLst>
        </pc:picChg>
        <pc:picChg chg="add mod modCrop">
          <ac:chgData name="Li Lixiang" userId="6104bbfcb56aea79" providerId="LiveId" clId="{260A154F-11A4-47B6-B212-C84A5CBD21EB}" dt="2021-06-07T04:53:47.770" v="1046" actId="1076"/>
          <ac:picMkLst>
            <pc:docMk/>
            <pc:sldMk cId="3104596595" sldId="260"/>
            <ac:picMk id="7" creationId="{0E2ADD87-52BD-4C35-B4B5-A896A4C5C265}"/>
          </ac:picMkLst>
        </pc:picChg>
      </pc:sldChg>
      <pc:sldChg chg="addSp delSp modSp add mod">
        <pc:chgData name="Li Lixiang" userId="6104bbfcb56aea79" providerId="LiveId" clId="{260A154F-11A4-47B6-B212-C84A5CBD21EB}" dt="2021-06-07T04:56:41.407" v="1134" actId="20577"/>
        <pc:sldMkLst>
          <pc:docMk/>
          <pc:sldMk cId="50197230" sldId="261"/>
        </pc:sldMkLst>
        <pc:spChg chg="mod">
          <ac:chgData name="Li Lixiang" userId="6104bbfcb56aea79" providerId="LiveId" clId="{260A154F-11A4-47B6-B212-C84A5CBD21EB}" dt="2021-06-07T04:44:23.943" v="984" actId="20577"/>
          <ac:spMkLst>
            <pc:docMk/>
            <pc:sldMk cId="50197230" sldId="261"/>
            <ac:spMk id="2" creationId="{E4251F7A-C6E8-49C7-AC05-99276F576399}"/>
          </ac:spMkLst>
        </pc:spChg>
        <pc:spChg chg="mod">
          <ac:chgData name="Li Lixiang" userId="6104bbfcb56aea79" providerId="LiveId" clId="{260A154F-11A4-47B6-B212-C84A5CBD21EB}" dt="2021-06-07T04:56:41.407" v="1134" actId="20577"/>
          <ac:spMkLst>
            <pc:docMk/>
            <pc:sldMk cId="50197230" sldId="261"/>
            <ac:spMk id="3" creationId="{712AA88E-EE6F-4316-85E6-BD95BA1DD6AA}"/>
          </ac:spMkLst>
        </pc:spChg>
        <pc:spChg chg="add del">
          <ac:chgData name="Li Lixiang" userId="6104bbfcb56aea79" providerId="LiveId" clId="{260A154F-11A4-47B6-B212-C84A5CBD21EB}" dt="2021-06-07T04:45:08.111" v="994" actId="478"/>
          <ac:spMkLst>
            <pc:docMk/>
            <pc:sldMk cId="50197230" sldId="261"/>
            <ac:spMk id="4" creationId="{C63D790A-A498-4538-91B7-A8B6565116E6}"/>
          </ac:spMkLst>
        </pc:spChg>
        <pc:spChg chg="add del mod">
          <ac:chgData name="Li Lixiang" userId="6104bbfcb56aea79" providerId="LiveId" clId="{260A154F-11A4-47B6-B212-C84A5CBD21EB}" dt="2021-06-07T04:45:06.678" v="993" actId="478"/>
          <ac:spMkLst>
            <pc:docMk/>
            <pc:sldMk cId="50197230" sldId="261"/>
            <ac:spMk id="5" creationId="{C073533F-BCA6-468D-BF75-FC562847B95D}"/>
          </ac:spMkLst>
        </pc:spChg>
      </pc:sldChg>
      <pc:sldMasterChg chg="add del addSldLayout delSldLayout">
        <pc:chgData name="Li Lixiang" userId="6104bbfcb56aea79" providerId="LiveId" clId="{260A154F-11A4-47B6-B212-C84A5CBD21EB}" dt="2021-06-07T02:27:24.460" v="8" actId="26606"/>
        <pc:sldMasterMkLst>
          <pc:docMk/>
          <pc:sldMasterMk cId="3265369470" sldId="2147483660"/>
        </pc:sldMasterMkLst>
        <pc:sldLayoutChg chg="add del">
          <pc:chgData name="Li Lixiang" userId="6104bbfcb56aea79" providerId="LiveId" clId="{260A154F-11A4-47B6-B212-C84A5CBD21EB}" dt="2021-06-07T02:27:24.460" v="8" actId="26606"/>
          <pc:sldLayoutMkLst>
            <pc:docMk/>
            <pc:sldMasterMk cId="3265369470" sldId="2147483660"/>
            <pc:sldLayoutMk cId="915811569" sldId="2147483661"/>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510526365" sldId="2147483662"/>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3884163025" sldId="2147483663"/>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4241049587" sldId="2147483664"/>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647102492" sldId="2147483665"/>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4166837950" sldId="2147483666"/>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34479481" sldId="2147483667"/>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1122002165" sldId="2147483668"/>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3668306162" sldId="2147483669"/>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752959106" sldId="2147483670"/>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456646317" sldId="2147483671"/>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3779475101" sldId="2147483672"/>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1088855751" sldId="2147483673"/>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641800298" sldId="2147483674"/>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999160175" sldId="2147483675"/>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1336732126" sldId="2147483676"/>
          </pc:sldLayoutMkLst>
        </pc:sldLayoutChg>
      </pc:sldMasterChg>
      <pc:sldMasterChg chg="add del addSldLayout delSldLayout">
        <pc:chgData name="Li Lixiang" userId="6104bbfcb56aea79" providerId="LiveId" clId="{260A154F-11A4-47B6-B212-C84A5CBD21EB}" dt="2021-06-07T02:27:16.353" v="3" actId="26606"/>
        <pc:sldMasterMkLst>
          <pc:docMk/>
          <pc:sldMasterMk cId="1431647012" sldId="2147483685"/>
        </pc:sldMasterMkLst>
        <pc:sldLayoutChg chg="add del">
          <pc:chgData name="Li Lixiang" userId="6104bbfcb56aea79" providerId="LiveId" clId="{260A154F-11A4-47B6-B212-C84A5CBD21EB}" dt="2021-06-07T02:27:16.353" v="3" actId="26606"/>
          <pc:sldLayoutMkLst>
            <pc:docMk/>
            <pc:sldMasterMk cId="1431647012" sldId="2147483685"/>
            <pc:sldLayoutMk cId="3733009863" sldId="2147483677"/>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988505305" sldId="2147483678"/>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484054453" sldId="2147483679"/>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3368764534" sldId="2147483680"/>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340569101" sldId="2147483681"/>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1591163984" sldId="2147483682"/>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186141768" sldId="2147483683"/>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2184388693" sldId="2147483684"/>
          </pc:sldLayoutMkLst>
        </pc:sldLayoutChg>
        <pc:sldLayoutChg chg="add del replId">
          <pc:chgData name="Li Lixiang" userId="6104bbfcb56aea79" providerId="LiveId" clId="{260A154F-11A4-47B6-B212-C84A5CBD21EB}" dt="2021-06-07T02:27:16.353" v="3" actId="26606"/>
          <pc:sldLayoutMkLst>
            <pc:docMk/>
            <pc:sldMasterMk cId="1431647012" sldId="2147483685"/>
            <pc:sldLayoutMk cId="3119879124" sldId="2147483686"/>
          </pc:sldLayoutMkLst>
        </pc:sldLayoutChg>
        <pc:sldLayoutChg chg="add del replId">
          <pc:chgData name="Li Lixiang" userId="6104bbfcb56aea79" providerId="LiveId" clId="{260A154F-11A4-47B6-B212-C84A5CBD21EB}" dt="2021-06-07T02:27:16.353" v="3" actId="26606"/>
          <pc:sldLayoutMkLst>
            <pc:docMk/>
            <pc:sldMasterMk cId="1431647012" sldId="2147483685"/>
            <pc:sldLayoutMk cId="1005426064" sldId="2147483687"/>
          </pc:sldLayoutMkLst>
        </pc:sldLayoutChg>
        <pc:sldLayoutChg chg="add del replId">
          <pc:chgData name="Li Lixiang" userId="6104bbfcb56aea79" providerId="LiveId" clId="{260A154F-11A4-47B6-B212-C84A5CBD21EB}" dt="2021-06-07T02:27:16.353" v="3" actId="26606"/>
          <pc:sldLayoutMkLst>
            <pc:docMk/>
            <pc:sldMasterMk cId="1431647012" sldId="2147483685"/>
            <pc:sldLayoutMk cId="64122499" sldId="2147483688"/>
          </pc:sldLayoutMkLst>
        </pc:sldLayoutChg>
      </pc:sldMasterChg>
      <pc:sldMasterChg chg="add del addSldLayout delSldLayout">
        <pc:chgData name="Li Lixiang" userId="6104bbfcb56aea79" providerId="LiveId" clId="{260A154F-11A4-47B6-B212-C84A5CBD21EB}" dt="2021-06-07T02:27:21.968" v="5" actId="26606"/>
        <pc:sldMasterMkLst>
          <pc:docMk/>
          <pc:sldMasterMk cId="184476135" sldId="2147483724"/>
        </pc:sldMasterMkLst>
        <pc:sldLayoutChg chg="add del">
          <pc:chgData name="Li Lixiang" userId="6104bbfcb56aea79" providerId="LiveId" clId="{260A154F-11A4-47B6-B212-C84A5CBD21EB}" dt="2021-06-07T02:27:21.968" v="5" actId="26606"/>
          <pc:sldLayoutMkLst>
            <pc:docMk/>
            <pc:sldMasterMk cId="184476135" sldId="2147483724"/>
            <pc:sldLayoutMk cId="2890351257" sldId="2147483713"/>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93765524" sldId="2147483714"/>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744691549" sldId="2147483715"/>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3714288325" sldId="2147483716"/>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532670282" sldId="2147483717"/>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1390801696" sldId="2147483718"/>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572793787" sldId="2147483719"/>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3778158015" sldId="2147483720"/>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653495635" sldId="2147483721"/>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3079154451" sldId="2147483722"/>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1745282244" sldId="2147483723"/>
          </pc:sldLayoutMkLst>
        </pc:sldLayoutChg>
      </pc:sldMasterChg>
      <pc:sldMasterChg chg="add del addSldLayout delSldLayout">
        <pc:chgData name="Li Lixiang" userId="6104bbfcb56aea79" providerId="LiveId" clId="{260A154F-11A4-47B6-B212-C84A5CBD21EB}" dt="2021-06-07T02:27:24.414" v="7" actId="26606"/>
        <pc:sldMasterMkLst>
          <pc:docMk/>
          <pc:sldMasterMk cId="2531203962" sldId="2147483737"/>
        </pc:sldMasterMkLst>
        <pc:sldLayoutChg chg="add del">
          <pc:chgData name="Li Lixiang" userId="6104bbfcb56aea79" providerId="LiveId" clId="{260A154F-11A4-47B6-B212-C84A5CBD21EB}" dt="2021-06-07T02:27:24.414" v="7" actId="26606"/>
          <pc:sldLayoutMkLst>
            <pc:docMk/>
            <pc:sldMasterMk cId="2531203962" sldId="2147483737"/>
            <pc:sldLayoutMk cId="726085754" sldId="2147483726"/>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586338070" sldId="2147483727"/>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4293529895" sldId="2147483728"/>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288974802" sldId="2147483729"/>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966859229" sldId="2147483730"/>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1279117455" sldId="2147483731"/>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1655643031" sldId="2147483732"/>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2746740670" sldId="2147483733"/>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279208781" sldId="2147483734"/>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4224417945" sldId="2147483735"/>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30697411" sldId="2147483736"/>
          </pc:sldLayoutMkLst>
        </pc:sldLayoutChg>
      </pc:sldMasterChg>
      <pc:sldMasterChg chg="add addSldLayout">
        <pc:chgData name="Li Lixiang" userId="6104bbfcb56aea79" providerId="LiveId" clId="{260A154F-11A4-47B6-B212-C84A5CBD21EB}" dt="2021-06-07T02:27:24.460" v="8" actId="26606"/>
        <pc:sldMasterMkLst>
          <pc:docMk/>
          <pc:sldMasterMk cId="3541040174" sldId="2147483750"/>
        </pc:sldMasterMkLst>
        <pc:sldLayoutChg chg="add">
          <pc:chgData name="Li Lixiang" userId="6104bbfcb56aea79" providerId="LiveId" clId="{260A154F-11A4-47B6-B212-C84A5CBD21EB}" dt="2021-06-07T02:27:24.460" v="8" actId="26606"/>
          <pc:sldLayoutMkLst>
            <pc:docMk/>
            <pc:sldMasterMk cId="3541040174" sldId="2147483750"/>
            <pc:sldLayoutMk cId="2715914490" sldId="2147483739"/>
          </pc:sldLayoutMkLst>
        </pc:sldLayoutChg>
        <pc:sldLayoutChg chg="add">
          <pc:chgData name="Li Lixiang" userId="6104bbfcb56aea79" providerId="LiveId" clId="{260A154F-11A4-47B6-B212-C84A5CBD21EB}" dt="2021-06-07T02:27:24.460" v="8" actId="26606"/>
          <pc:sldLayoutMkLst>
            <pc:docMk/>
            <pc:sldMasterMk cId="3541040174" sldId="2147483750"/>
            <pc:sldLayoutMk cId="2377464528" sldId="2147483740"/>
          </pc:sldLayoutMkLst>
        </pc:sldLayoutChg>
        <pc:sldLayoutChg chg="add">
          <pc:chgData name="Li Lixiang" userId="6104bbfcb56aea79" providerId="LiveId" clId="{260A154F-11A4-47B6-B212-C84A5CBD21EB}" dt="2021-06-07T02:27:24.460" v="8" actId="26606"/>
          <pc:sldLayoutMkLst>
            <pc:docMk/>
            <pc:sldMasterMk cId="3541040174" sldId="2147483750"/>
            <pc:sldLayoutMk cId="2713374867" sldId="2147483741"/>
          </pc:sldLayoutMkLst>
        </pc:sldLayoutChg>
        <pc:sldLayoutChg chg="add">
          <pc:chgData name="Li Lixiang" userId="6104bbfcb56aea79" providerId="LiveId" clId="{260A154F-11A4-47B6-B212-C84A5CBD21EB}" dt="2021-06-07T02:27:24.460" v="8" actId="26606"/>
          <pc:sldLayoutMkLst>
            <pc:docMk/>
            <pc:sldMasterMk cId="3541040174" sldId="2147483750"/>
            <pc:sldLayoutMk cId="3896328979" sldId="2147483742"/>
          </pc:sldLayoutMkLst>
        </pc:sldLayoutChg>
        <pc:sldLayoutChg chg="add">
          <pc:chgData name="Li Lixiang" userId="6104bbfcb56aea79" providerId="LiveId" clId="{260A154F-11A4-47B6-B212-C84A5CBD21EB}" dt="2021-06-07T02:27:24.460" v="8" actId="26606"/>
          <pc:sldLayoutMkLst>
            <pc:docMk/>
            <pc:sldMasterMk cId="3541040174" sldId="2147483750"/>
            <pc:sldLayoutMk cId="968910065" sldId="2147483743"/>
          </pc:sldLayoutMkLst>
        </pc:sldLayoutChg>
        <pc:sldLayoutChg chg="add">
          <pc:chgData name="Li Lixiang" userId="6104bbfcb56aea79" providerId="LiveId" clId="{260A154F-11A4-47B6-B212-C84A5CBD21EB}" dt="2021-06-07T02:27:24.460" v="8" actId="26606"/>
          <pc:sldLayoutMkLst>
            <pc:docMk/>
            <pc:sldMasterMk cId="3541040174" sldId="2147483750"/>
            <pc:sldLayoutMk cId="527830716" sldId="2147483744"/>
          </pc:sldLayoutMkLst>
        </pc:sldLayoutChg>
        <pc:sldLayoutChg chg="add">
          <pc:chgData name="Li Lixiang" userId="6104bbfcb56aea79" providerId="LiveId" clId="{260A154F-11A4-47B6-B212-C84A5CBD21EB}" dt="2021-06-07T02:27:24.460" v="8" actId="26606"/>
          <pc:sldLayoutMkLst>
            <pc:docMk/>
            <pc:sldMasterMk cId="3541040174" sldId="2147483750"/>
            <pc:sldLayoutMk cId="1457245361" sldId="2147483745"/>
          </pc:sldLayoutMkLst>
        </pc:sldLayoutChg>
        <pc:sldLayoutChg chg="add">
          <pc:chgData name="Li Lixiang" userId="6104bbfcb56aea79" providerId="LiveId" clId="{260A154F-11A4-47B6-B212-C84A5CBD21EB}" dt="2021-06-07T02:27:24.460" v="8" actId="26606"/>
          <pc:sldLayoutMkLst>
            <pc:docMk/>
            <pc:sldMasterMk cId="3541040174" sldId="2147483750"/>
            <pc:sldLayoutMk cId="2730440951" sldId="2147483746"/>
          </pc:sldLayoutMkLst>
        </pc:sldLayoutChg>
        <pc:sldLayoutChg chg="add">
          <pc:chgData name="Li Lixiang" userId="6104bbfcb56aea79" providerId="LiveId" clId="{260A154F-11A4-47B6-B212-C84A5CBD21EB}" dt="2021-06-07T02:27:24.460" v="8" actId="26606"/>
          <pc:sldLayoutMkLst>
            <pc:docMk/>
            <pc:sldMasterMk cId="3541040174" sldId="2147483750"/>
            <pc:sldLayoutMk cId="3921879012" sldId="2147483747"/>
          </pc:sldLayoutMkLst>
        </pc:sldLayoutChg>
        <pc:sldLayoutChg chg="add">
          <pc:chgData name="Li Lixiang" userId="6104bbfcb56aea79" providerId="LiveId" clId="{260A154F-11A4-47B6-B212-C84A5CBD21EB}" dt="2021-06-07T02:27:24.460" v="8" actId="26606"/>
          <pc:sldLayoutMkLst>
            <pc:docMk/>
            <pc:sldMasterMk cId="3541040174" sldId="2147483750"/>
            <pc:sldLayoutMk cId="1710583547" sldId="2147483748"/>
          </pc:sldLayoutMkLst>
        </pc:sldLayoutChg>
        <pc:sldLayoutChg chg="add">
          <pc:chgData name="Li Lixiang" userId="6104bbfcb56aea79" providerId="LiveId" clId="{260A154F-11A4-47B6-B212-C84A5CBD21EB}" dt="2021-06-07T02:27:24.460" v="8" actId="26606"/>
          <pc:sldLayoutMkLst>
            <pc:docMk/>
            <pc:sldMasterMk cId="3541040174" sldId="2147483750"/>
            <pc:sldLayoutMk cId="1860260399" sldId="2147483749"/>
          </pc:sldLayoutMkLst>
        </pc:sldLayoutChg>
      </pc:sldMasterChg>
    </pc:docChg>
  </pc:docChgLst>
  <pc:docChgLst>
    <pc:chgData name="Li Lixiang" userId="6104bbfcb56aea79" providerId="LiveId" clId="{3C402109-41A7-4031-90D9-D65C811CC709}"/>
    <pc:docChg chg="undo custSel addSld delSld modSld">
      <pc:chgData name="Li Lixiang" userId="6104bbfcb56aea79" providerId="LiveId" clId="{3C402109-41A7-4031-90D9-D65C811CC709}" dt="2022-02-28T11:00:30.104" v="1715" actId="20577"/>
      <pc:docMkLst>
        <pc:docMk/>
      </pc:docMkLst>
      <pc:sldChg chg="modSp mod">
        <pc:chgData name="Li Lixiang" userId="6104bbfcb56aea79" providerId="LiveId" clId="{3C402109-41A7-4031-90D9-D65C811CC709}" dt="2022-02-19T07:13:29.670" v="20" actId="20577"/>
        <pc:sldMkLst>
          <pc:docMk/>
          <pc:sldMk cId="4162070884" sldId="256"/>
        </pc:sldMkLst>
        <pc:spChg chg="mod">
          <ac:chgData name="Li Lixiang" userId="6104bbfcb56aea79" providerId="LiveId" clId="{3C402109-41A7-4031-90D9-D65C811CC709}" dt="2022-02-19T07:13:29.670" v="20" actId="20577"/>
          <ac:spMkLst>
            <pc:docMk/>
            <pc:sldMk cId="4162070884" sldId="256"/>
            <ac:spMk id="2" creationId="{8961FE47-557E-4894-88E6-8F52F5998247}"/>
          </ac:spMkLst>
        </pc:spChg>
      </pc:sldChg>
      <pc:sldChg chg="del">
        <pc:chgData name="Li Lixiang" userId="6104bbfcb56aea79" providerId="LiveId" clId="{3C402109-41A7-4031-90D9-D65C811CC709}" dt="2022-02-19T07:13:18.933" v="0" actId="47"/>
        <pc:sldMkLst>
          <pc:docMk/>
          <pc:sldMk cId="696830454" sldId="257"/>
        </pc:sldMkLst>
      </pc:sldChg>
      <pc:sldChg chg="del">
        <pc:chgData name="Li Lixiang" userId="6104bbfcb56aea79" providerId="LiveId" clId="{3C402109-41A7-4031-90D9-D65C811CC709}" dt="2022-02-19T07:13:18.933" v="0" actId="47"/>
        <pc:sldMkLst>
          <pc:docMk/>
          <pc:sldMk cId="86665090" sldId="258"/>
        </pc:sldMkLst>
      </pc:sldChg>
      <pc:sldChg chg="del">
        <pc:chgData name="Li Lixiang" userId="6104bbfcb56aea79" providerId="LiveId" clId="{3C402109-41A7-4031-90D9-D65C811CC709}" dt="2022-02-19T07:13:18.933" v="0" actId="47"/>
        <pc:sldMkLst>
          <pc:docMk/>
          <pc:sldMk cId="3375320181" sldId="259"/>
        </pc:sldMkLst>
      </pc:sldChg>
      <pc:sldChg chg="del">
        <pc:chgData name="Li Lixiang" userId="6104bbfcb56aea79" providerId="LiveId" clId="{3C402109-41A7-4031-90D9-D65C811CC709}" dt="2022-02-19T07:13:18.933" v="0" actId="47"/>
        <pc:sldMkLst>
          <pc:docMk/>
          <pc:sldMk cId="3104596595" sldId="260"/>
        </pc:sldMkLst>
      </pc:sldChg>
      <pc:sldChg chg="del">
        <pc:chgData name="Li Lixiang" userId="6104bbfcb56aea79" providerId="LiveId" clId="{3C402109-41A7-4031-90D9-D65C811CC709}" dt="2022-02-19T07:13:18.933" v="0" actId="47"/>
        <pc:sldMkLst>
          <pc:docMk/>
          <pc:sldMk cId="50197230" sldId="261"/>
        </pc:sldMkLst>
      </pc:sldChg>
      <pc:sldChg chg="del">
        <pc:chgData name="Li Lixiang" userId="6104bbfcb56aea79" providerId="LiveId" clId="{3C402109-41A7-4031-90D9-D65C811CC709}" dt="2022-02-19T07:13:18.933" v="0" actId="47"/>
        <pc:sldMkLst>
          <pc:docMk/>
          <pc:sldMk cId="335007155" sldId="262"/>
        </pc:sldMkLst>
      </pc:sldChg>
      <pc:sldChg chg="del">
        <pc:chgData name="Li Lixiang" userId="6104bbfcb56aea79" providerId="LiveId" clId="{3C402109-41A7-4031-90D9-D65C811CC709}" dt="2022-02-19T07:13:18.933" v="0" actId="47"/>
        <pc:sldMkLst>
          <pc:docMk/>
          <pc:sldMk cId="1075408683" sldId="263"/>
        </pc:sldMkLst>
      </pc:sldChg>
      <pc:sldChg chg="modSp mod">
        <pc:chgData name="Li Lixiang" userId="6104bbfcb56aea79" providerId="LiveId" clId="{3C402109-41A7-4031-90D9-D65C811CC709}" dt="2022-02-22T16:38:48.548" v="135" actId="207"/>
        <pc:sldMkLst>
          <pc:docMk/>
          <pc:sldMk cId="3682658104" sldId="264"/>
        </pc:sldMkLst>
        <pc:spChg chg="mod">
          <ac:chgData name="Li Lixiang" userId="6104bbfcb56aea79" providerId="LiveId" clId="{3C402109-41A7-4031-90D9-D65C811CC709}" dt="2022-02-22T16:38:48.548" v="135" actId="207"/>
          <ac:spMkLst>
            <pc:docMk/>
            <pc:sldMk cId="3682658104" sldId="264"/>
            <ac:spMk id="3" creationId="{6D613C15-A6DF-4710-853F-19581D208269}"/>
          </ac:spMkLst>
        </pc:spChg>
      </pc:sldChg>
      <pc:sldChg chg="addSp modSp del mod setBg">
        <pc:chgData name="Li Lixiang" userId="6104bbfcb56aea79" providerId="LiveId" clId="{3C402109-41A7-4031-90D9-D65C811CC709}" dt="2022-02-23T05:47:00.121" v="352" actId="47"/>
        <pc:sldMkLst>
          <pc:docMk/>
          <pc:sldMk cId="3246217178" sldId="265"/>
        </pc:sldMkLst>
        <pc:graphicFrameChg chg="add mod modGraphic">
          <ac:chgData name="Li Lixiang" userId="6104bbfcb56aea79" providerId="LiveId" clId="{3C402109-41A7-4031-90D9-D65C811CC709}" dt="2022-02-22T16:48:47.032" v="254" actId="14100"/>
          <ac:graphicFrameMkLst>
            <pc:docMk/>
            <pc:sldMk cId="3246217178" sldId="265"/>
            <ac:graphicFrameMk id="3" creationId="{E6055E38-B957-4C13-A824-E4EEF93C0346}"/>
          </ac:graphicFrameMkLst>
        </pc:graphicFrameChg>
      </pc:sldChg>
      <pc:sldChg chg="modSp new mod">
        <pc:chgData name="Li Lixiang" userId="6104bbfcb56aea79" providerId="LiveId" clId="{3C402109-41A7-4031-90D9-D65C811CC709}" dt="2022-02-23T06:00:12.820" v="719" actId="14100"/>
        <pc:sldMkLst>
          <pc:docMk/>
          <pc:sldMk cId="1480471977" sldId="266"/>
        </pc:sldMkLst>
        <pc:spChg chg="mod">
          <ac:chgData name="Li Lixiang" userId="6104bbfcb56aea79" providerId="LiveId" clId="{3C402109-41A7-4031-90D9-D65C811CC709}" dt="2022-02-23T05:47:09.623" v="360" actId="20577"/>
          <ac:spMkLst>
            <pc:docMk/>
            <pc:sldMk cId="1480471977" sldId="266"/>
            <ac:spMk id="2" creationId="{42786DE9-EA3B-442A-B223-30E121C7857F}"/>
          </ac:spMkLst>
        </pc:spChg>
        <pc:spChg chg="mod">
          <ac:chgData name="Li Lixiang" userId="6104bbfcb56aea79" providerId="LiveId" clId="{3C402109-41A7-4031-90D9-D65C811CC709}" dt="2022-02-23T06:00:12.820" v="719" actId="14100"/>
          <ac:spMkLst>
            <pc:docMk/>
            <pc:sldMk cId="1480471977" sldId="266"/>
            <ac:spMk id="3" creationId="{C8E4639D-C269-477C-937D-A44FA22A1AE6}"/>
          </ac:spMkLst>
        </pc:spChg>
      </pc:sldChg>
      <pc:sldChg chg="addSp delSp modSp new mod">
        <pc:chgData name="Li Lixiang" userId="6104bbfcb56aea79" providerId="LiveId" clId="{3C402109-41A7-4031-90D9-D65C811CC709}" dt="2022-02-23T05:46:56.209" v="351" actId="207"/>
        <pc:sldMkLst>
          <pc:docMk/>
          <pc:sldMk cId="405100235" sldId="267"/>
        </pc:sldMkLst>
        <pc:spChg chg="mod">
          <ac:chgData name="Li Lixiang" userId="6104bbfcb56aea79" providerId="LiveId" clId="{3C402109-41A7-4031-90D9-D65C811CC709}" dt="2022-02-23T05:43:19.509" v="289" actId="20577"/>
          <ac:spMkLst>
            <pc:docMk/>
            <pc:sldMk cId="405100235" sldId="267"/>
            <ac:spMk id="2" creationId="{68E26FAD-F5A4-4AA8-9721-4AEBAA16C068}"/>
          </ac:spMkLst>
        </pc:spChg>
        <pc:spChg chg="del">
          <ac:chgData name="Li Lixiang" userId="6104bbfcb56aea79" providerId="LiveId" clId="{3C402109-41A7-4031-90D9-D65C811CC709}" dt="2022-02-23T05:43:23.126" v="290" actId="478"/>
          <ac:spMkLst>
            <pc:docMk/>
            <pc:sldMk cId="405100235" sldId="267"/>
            <ac:spMk id="3" creationId="{1352077C-1FC0-43F5-A7B9-3F1DEE5B0AFB}"/>
          </ac:spMkLst>
        </pc:spChg>
        <pc:graphicFrameChg chg="add mod modGraphic">
          <ac:chgData name="Li Lixiang" userId="6104bbfcb56aea79" providerId="LiveId" clId="{3C402109-41A7-4031-90D9-D65C811CC709}" dt="2022-02-23T05:46:56.209" v="351" actId="207"/>
          <ac:graphicFrameMkLst>
            <pc:docMk/>
            <pc:sldMk cId="405100235" sldId="267"/>
            <ac:graphicFrameMk id="4" creationId="{5CCE7E5A-9BA7-4558-8A2B-4F1AB0CFE56B}"/>
          </ac:graphicFrameMkLst>
        </pc:graphicFrameChg>
      </pc:sldChg>
      <pc:sldChg chg="addSp modSp new mod">
        <pc:chgData name="Li Lixiang" userId="6104bbfcb56aea79" providerId="LiveId" clId="{3C402109-41A7-4031-90D9-D65C811CC709}" dt="2022-02-23T06:07:50.681" v="971" actId="1076"/>
        <pc:sldMkLst>
          <pc:docMk/>
          <pc:sldMk cId="2888176334" sldId="268"/>
        </pc:sldMkLst>
        <pc:spChg chg="mod">
          <ac:chgData name="Li Lixiang" userId="6104bbfcb56aea79" providerId="LiveId" clId="{3C402109-41A7-4031-90D9-D65C811CC709}" dt="2022-02-23T06:04:46.281" v="744" actId="20577"/>
          <ac:spMkLst>
            <pc:docMk/>
            <pc:sldMk cId="2888176334" sldId="268"/>
            <ac:spMk id="2" creationId="{39FA1638-4AAD-4285-9E2B-D2395C12808C}"/>
          </ac:spMkLst>
        </pc:spChg>
        <pc:spChg chg="mod">
          <ac:chgData name="Li Lixiang" userId="6104bbfcb56aea79" providerId="LiveId" clId="{3C402109-41A7-4031-90D9-D65C811CC709}" dt="2022-02-23T06:06:14.691" v="967" actId="14100"/>
          <ac:spMkLst>
            <pc:docMk/>
            <pc:sldMk cId="2888176334" sldId="268"/>
            <ac:spMk id="3" creationId="{EEECFD68-FD2C-4AB0-92E3-548DD9848DCC}"/>
          </ac:spMkLst>
        </pc:spChg>
        <pc:picChg chg="add mod">
          <ac:chgData name="Li Lixiang" userId="6104bbfcb56aea79" providerId="LiveId" clId="{3C402109-41A7-4031-90D9-D65C811CC709}" dt="2022-02-23T06:07:31.744" v="969" actId="1076"/>
          <ac:picMkLst>
            <pc:docMk/>
            <pc:sldMk cId="2888176334" sldId="268"/>
            <ac:picMk id="5" creationId="{D82E51A1-1C74-415D-B025-7A060F71D290}"/>
          </ac:picMkLst>
        </pc:picChg>
        <pc:picChg chg="add mod">
          <ac:chgData name="Li Lixiang" userId="6104bbfcb56aea79" providerId="LiveId" clId="{3C402109-41A7-4031-90D9-D65C811CC709}" dt="2022-02-23T06:07:50.681" v="971" actId="1076"/>
          <ac:picMkLst>
            <pc:docMk/>
            <pc:sldMk cId="2888176334" sldId="268"/>
            <ac:picMk id="7" creationId="{DC786630-0A7D-4A0B-80A6-EF49D1F1B531}"/>
          </ac:picMkLst>
        </pc:picChg>
      </pc:sldChg>
      <pc:sldChg chg="addSp modSp new mod">
        <pc:chgData name="Li Lixiang" userId="6104bbfcb56aea79" providerId="LiveId" clId="{3C402109-41A7-4031-90D9-D65C811CC709}" dt="2022-02-23T06:11:17.223" v="1091" actId="1076"/>
        <pc:sldMkLst>
          <pc:docMk/>
          <pc:sldMk cId="3093844173" sldId="269"/>
        </pc:sldMkLst>
        <pc:spChg chg="mod">
          <ac:chgData name="Li Lixiang" userId="6104bbfcb56aea79" providerId="LiveId" clId="{3C402109-41A7-4031-90D9-D65C811CC709}" dt="2022-02-23T06:08:14.190" v="1000" actId="20577"/>
          <ac:spMkLst>
            <pc:docMk/>
            <pc:sldMk cId="3093844173" sldId="269"/>
            <ac:spMk id="2" creationId="{245FE26B-2F6A-49FA-A850-7C21729C1706}"/>
          </ac:spMkLst>
        </pc:spChg>
        <pc:spChg chg="mod">
          <ac:chgData name="Li Lixiang" userId="6104bbfcb56aea79" providerId="LiveId" clId="{3C402109-41A7-4031-90D9-D65C811CC709}" dt="2022-02-23T06:10:03.199" v="1087" actId="20577"/>
          <ac:spMkLst>
            <pc:docMk/>
            <pc:sldMk cId="3093844173" sldId="269"/>
            <ac:spMk id="3" creationId="{619C96C6-360D-4CA4-B2D5-879B0C4A3273}"/>
          </ac:spMkLst>
        </pc:spChg>
        <pc:spChg chg="add mod">
          <ac:chgData name="Li Lixiang" userId="6104bbfcb56aea79" providerId="LiveId" clId="{3C402109-41A7-4031-90D9-D65C811CC709}" dt="2022-02-23T06:11:17.223" v="1091" actId="1076"/>
          <ac:spMkLst>
            <pc:docMk/>
            <pc:sldMk cId="3093844173" sldId="269"/>
            <ac:spMk id="5" creationId="{03C89EAC-143F-40DB-ACB9-61286A0D482E}"/>
          </ac:spMkLst>
        </pc:spChg>
      </pc:sldChg>
      <pc:sldChg chg="modSp new mod">
        <pc:chgData name="Li Lixiang" userId="6104bbfcb56aea79" providerId="LiveId" clId="{3C402109-41A7-4031-90D9-D65C811CC709}" dt="2022-02-23T06:21:50.266" v="1403" actId="14100"/>
        <pc:sldMkLst>
          <pc:docMk/>
          <pc:sldMk cId="533667750" sldId="270"/>
        </pc:sldMkLst>
        <pc:spChg chg="mod">
          <ac:chgData name="Li Lixiang" userId="6104bbfcb56aea79" providerId="LiveId" clId="{3C402109-41A7-4031-90D9-D65C811CC709}" dt="2022-02-23T06:20:19.338" v="1133" actId="20577"/>
          <ac:spMkLst>
            <pc:docMk/>
            <pc:sldMk cId="533667750" sldId="270"/>
            <ac:spMk id="2" creationId="{2A29A728-F9F2-4178-A4CC-1CE9409E276A}"/>
          </ac:spMkLst>
        </pc:spChg>
        <pc:spChg chg="mod">
          <ac:chgData name="Li Lixiang" userId="6104bbfcb56aea79" providerId="LiveId" clId="{3C402109-41A7-4031-90D9-D65C811CC709}" dt="2022-02-23T06:21:50.266" v="1403" actId="14100"/>
          <ac:spMkLst>
            <pc:docMk/>
            <pc:sldMk cId="533667750" sldId="270"/>
            <ac:spMk id="3" creationId="{A88DED95-598A-4B97-95C9-3614DFA2C254}"/>
          </ac:spMkLst>
        </pc:spChg>
      </pc:sldChg>
      <pc:sldChg chg="modSp add mod">
        <pc:chgData name="Li Lixiang" userId="6104bbfcb56aea79" providerId="LiveId" clId="{3C402109-41A7-4031-90D9-D65C811CC709}" dt="2022-02-26T15:34:22.297" v="1644" actId="14100"/>
        <pc:sldMkLst>
          <pc:docMk/>
          <pc:sldMk cId="2964507475" sldId="271"/>
        </pc:sldMkLst>
        <pc:spChg chg="mod">
          <ac:chgData name="Li Lixiang" userId="6104bbfcb56aea79" providerId="LiveId" clId="{3C402109-41A7-4031-90D9-D65C811CC709}" dt="2022-02-26T15:30:14.046" v="1413" actId="5793"/>
          <ac:spMkLst>
            <pc:docMk/>
            <pc:sldMk cId="2964507475" sldId="271"/>
            <ac:spMk id="2" creationId="{F37D5A07-431B-492D-8061-7949D1359C3F}"/>
          </ac:spMkLst>
        </pc:spChg>
        <pc:spChg chg="mod">
          <ac:chgData name="Li Lixiang" userId="6104bbfcb56aea79" providerId="LiveId" clId="{3C402109-41A7-4031-90D9-D65C811CC709}" dt="2022-02-26T15:34:22.297" v="1644" actId="14100"/>
          <ac:spMkLst>
            <pc:docMk/>
            <pc:sldMk cId="2964507475" sldId="271"/>
            <ac:spMk id="3" creationId="{6D613C15-A6DF-4710-853F-19581D208269}"/>
          </ac:spMkLst>
        </pc:spChg>
      </pc:sldChg>
      <pc:sldChg chg="modSp add mod">
        <pc:chgData name="Li Lixiang" userId="6104bbfcb56aea79" providerId="LiveId" clId="{3C402109-41A7-4031-90D9-D65C811CC709}" dt="2022-02-28T11:00:30.104" v="1715" actId="20577"/>
        <pc:sldMkLst>
          <pc:docMk/>
          <pc:sldMk cId="1151382855" sldId="272"/>
        </pc:sldMkLst>
        <pc:spChg chg="mod">
          <ac:chgData name="Li Lixiang" userId="6104bbfcb56aea79" providerId="LiveId" clId="{3C402109-41A7-4031-90D9-D65C811CC709}" dt="2022-02-28T11:00:11.937" v="1656" actId="20577"/>
          <ac:spMkLst>
            <pc:docMk/>
            <pc:sldMk cId="1151382855" sldId="272"/>
            <ac:spMk id="2" creationId="{2A29A728-F9F2-4178-A4CC-1CE9409E276A}"/>
          </ac:spMkLst>
        </pc:spChg>
        <pc:spChg chg="mod">
          <ac:chgData name="Li Lixiang" userId="6104bbfcb56aea79" providerId="LiveId" clId="{3C402109-41A7-4031-90D9-D65C811CC709}" dt="2022-02-28T11:00:30.104" v="1715" actId="20577"/>
          <ac:spMkLst>
            <pc:docMk/>
            <pc:sldMk cId="1151382855" sldId="272"/>
            <ac:spMk id="3" creationId="{A88DED95-598A-4B97-95C9-3614DFA2C254}"/>
          </ac:spMkLst>
        </pc:spChg>
      </pc:sldChg>
    </pc:docChg>
  </pc:docChgLst>
  <pc:docChgLst>
    <pc:chgData name="Li Lixiang" userId="6104bbfcb56aea79" providerId="LiveId" clId="{11519DFC-BD3C-4AB9-A3A5-03F8BB783925}"/>
    <pc:docChg chg="undo redo custSel addSld modSld">
      <pc:chgData name="Li Lixiang" userId="6104bbfcb56aea79" providerId="LiveId" clId="{11519DFC-BD3C-4AB9-A3A5-03F8BB783925}" dt="2022-03-02T04:36:16.663" v="1699" actId="14100"/>
      <pc:docMkLst>
        <pc:docMk/>
      </pc:docMkLst>
      <pc:sldChg chg="modSp mod">
        <pc:chgData name="Li Lixiang" userId="6104bbfcb56aea79" providerId="LiveId" clId="{11519DFC-BD3C-4AB9-A3A5-03F8BB783925}" dt="2022-03-01T11:50:32.707" v="4" actId="20577"/>
        <pc:sldMkLst>
          <pc:docMk/>
          <pc:sldMk cId="4162070884" sldId="256"/>
        </pc:sldMkLst>
        <pc:spChg chg="mod">
          <ac:chgData name="Li Lixiang" userId="6104bbfcb56aea79" providerId="LiveId" clId="{11519DFC-BD3C-4AB9-A3A5-03F8BB783925}" dt="2022-03-01T11:50:32.707" v="4" actId="20577"/>
          <ac:spMkLst>
            <pc:docMk/>
            <pc:sldMk cId="4162070884" sldId="256"/>
            <ac:spMk id="2" creationId="{8961FE47-557E-4894-88E6-8F52F5998247}"/>
          </ac:spMkLst>
        </pc:spChg>
        <pc:spChg chg="mod">
          <ac:chgData name="Li Lixiang" userId="6104bbfcb56aea79" providerId="LiveId" clId="{11519DFC-BD3C-4AB9-A3A5-03F8BB783925}" dt="2022-03-01T11:50:27.379" v="1" actId="20577"/>
          <ac:spMkLst>
            <pc:docMk/>
            <pc:sldMk cId="4162070884" sldId="256"/>
            <ac:spMk id="7" creationId="{57AAB3F3-D0D3-48DD-B0B5-3C59B18B8404}"/>
          </ac:spMkLst>
        </pc:spChg>
      </pc:sldChg>
      <pc:sldChg chg="addSp delSp modSp mod">
        <pc:chgData name="Li Lixiang" userId="6104bbfcb56aea79" providerId="LiveId" clId="{11519DFC-BD3C-4AB9-A3A5-03F8BB783925}" dt="2022-03-01T11:56:25.450" v="229" actId="22"/>
        <pc:sldMkLst>
          <pc:docMk/>
          <pc:sldMk cId="3682658104" sldId="264"/>
        </pc:sldMkLst>
        <pc:spChg chg="mod">
          <ac:chgData name="Li Lixiang" userId="6104bbfcb56aea79" providerId="LiveId" clId="{11519DFC-BD3C-4AB9-A3A5-03F8BB783925}" dt="2022-03-01T11:51:07.845" v="51" actId="20577"/>
          <ac:spMkLst>
            <pc:docMk/>
            <pc:sldMk cId="3682658104" sldId="264"/>
            <ac:spMk id="2" creationId="{F37D5A07-431B-492D-8061-7949D1359C3F}"/>
          </ac:spMkLst>
        </pc:spChg>
        <pc:spChg chg="mod">
          <ac:chgData name="Li Lixiang" userId="6104bbfcb56aea79" providerId="LiveId" clId="{11519DFC-BD3C-4AB9-A3A5-03F8BB783925}" dt="2022-03-01T11:55:59.852" v="227" actId="20577"/>
          <ac:spMkLst>
            <pc:docMk/>
            <pc:sldMk cId="3682658104" sldId="264"/>
            <ac:spMk id="3" creationId="{6D613C15-A6DF-4710-853F-19581D208269}"/>
          </ac:spMkLst>
        </pc:spChg>
        <pc:spChg chg="add del">
          <ac:chgData name="Li Lixiang" userId="6104bbfcb56aea79" providerId="LiveId" clId="{11519DFC-BD3C-4AB9-A3A5-03F8BB783925}" dt="2022-03-01T11:56:25.450" v="229" actId="22"/>
          <ac:spMkLst>
            <pc:docMk/>
            <pc:sldMk cId="3682658104" sldId="264"/>
            <ac:spMk id="5" creationId="{ADA021C4-F120-4E4C-B7AC-05AD9FE743A4}"/>
          </ac:spMkLst>
        </pc:spChg>
      </pc:sldChg>
      <pc:sldChg chg="addSp delSp modSp add mod">
        <pc:chgData name="Li Lixiang" userId="6104bbfcb56aea79" providerId="LiveId" clId="{11519DFC-BD3C-4AB9-A3A5-03F8BB783925}" dt="2022-03-01T12:13:39.171" v="1016" actId="20577"/>
        <pc:sldMkLst>
          <pc:docMk/>
          <pc:sldMk cId="3392014000" sldId="265"/>
        </pc:sldMkLst>
        <pc:spChg chg="mod">
          <ac:chgData name="Li Lixiang" userId="6104bbfcb56aea79" providerId="LiveId" clId="{11519DFC-BD3C-4AB9-A3A5-03F8BB783925}" dt="2022-03-01T12:13:39.171" v="1016" actId="20577"/>
          <ac:spMkLst>
            <pc:docMk/>
            <pc:sldMk cId="3392014000" sldId="265"/>
            <ac:spMk id="3" creationId="{6D613C15-A6DF-4710-853F-19581D208269}"/>
          </ac:spMkLst>
        </pc:spChg>
        <pc:spChg chg="add del">
          <ac:chgData name="Li Lixiang" userId="6104bbfcb56aea79" providerId="LiveId" clId="{11519DFC-BD3C-4AB9-A3A5-03F8BB783925}" dt="2022-03-01T11:59:37.890" v="273" actId="22"/>
          <ac:spMkLst>
            <pc:docMk/>
            <pc:sldMk cId="3392014000" sldId="265"/>
            <ac:spMk id="5" creationId="{8C3A8831-5370-4F00-8D85-7A08D43B87B6}"/>
          </ac:spMkLst>
        </pc:spChg>
        <pc:spChg chg="add del mod">
          <ac:chgData name="Li Lixiang" userId="6104bbfcb56aea79" providerId="LiveId" clId="{11519DFC-BD3C-4AB9-A3A5-03F8BB783925}" dt="2022-03-01T11:59:43.624" v="277" actId="22"/>
          <ac:spMkLst>
            <pc:docMk/>
            <pc:sldMk cId="3392014000" sldId="265"/>
            <ac:spMk id="7" creationId="{F3FFB7CD-7441-4ACB-86AE-9D3FAA1B23F0}"/>
          </ac:spMkLst>
        </pc:spChg>
        <pc:picChg chg="add mod">
          <ac:chgData name="Li Lixiang" userId="6104bbfcb56aea79" providerId="LiveId" clId="{11519DFC-BD3C-4AB9-A3A5-03F8BB783925}" dt="2022-03-01T12:01:25.495" v="435" actId="1076"/>
          <ac:picMkLst>
            <pc:docMk/>
            <pc:sldMk cId="3392014000" sldId="265"/>
            <ac:picMk id="9" creationId="{D95C9F25-F9AF-4444-AE78-3CB24BDFEBE8}"/>
          </ac:picMkLst>
        </pc:picChg>
      </pc:sldChg>
      <pc:sldChg chg="modSp add mod">
        <pc:chgData name="Li Lixiang" userId="6104bbfcb56aea79" providerId="LiveId" clId="{11519DFC-BD3C-4AB9-A3A5-03F8BB783925}" dt="2022-03-01T11:57:37.449" v="269" actId="313"/>
        <pc:sldMkLst>
          <pc:docMk/>
          <pc:sldMk cId="3755084169" sldId="266"/>
        </pc:sldMkLst>
        <pc:spChg chg="mod">
          <ac:chgData name="Li Lixiang" userId="6104bbfcb56aea79" providerId="LiveId" clId="{11519DFC-BD3C-4AB9-A3A5-03F8BB783925}" dt="2022-03-01T11:56:38.565" v="250" actId="20577"/>
          <ac:spMkLst>
            <pc:docMk/>
            <pc:sldMk cId="3755084169" sldId="266"/>
            <ac:spMk id="2" creationId="{F37D5A07-431B-492D-8061-7949D1359C3F}"/>
          </ac:spMkLst>
        </pc:spChg>
        <pc:spChg chg="mod">
          <ac:chgData name="Li Lixiang" userId="6104bbfcb56aea79" providerId="LiveId" clId="{11519DFC-BD3C-4AB9-A3A5-03F8BB783925}" dt="2022-03-01T11:57:37.449" v="269" actId="313"/>
          <ac:spMkLst>
            <pc:docMk/>
            <pc:sldMk cId="3755084169" sldId="266"/>
            <ac:spMk id="3" creationId="{6D613C15-A6DF-4710-853F-19581D208269}"/>
          </ac:spMkLst>
        </pc:spChg>
      </pc:sldChg>
      <pc:sldChg chg="delSp modSp add mod">
        <pc:chgData name="Li Lixiang" userId="6104bbfcb56aea79" providerId="LiveId" clId="{11519DFC-BD3C-4AB9-A3A5-03F8BB783925}" dt="2022-03-01T13:09:58.124" v="1024" actId="478"/>
        <pc:sldMkLst>
          <pc:docMk/>
          <pc:sldMk cId="1471353013" sldId="267"/>
        </pc:sldMkLst>
        <pc:spChg chg="mod">
          <ac:chgData name="Li Lixiang" userId="6104bbfcb56aea79" providerId="LiveId" clId="{11519DFC-BD3C-4AB9-A3A5-03F8BB783925}" dt="2022-03-01T12:08:06.965" v="454" actId="20577"/>
          <ac:spMkLst>
            <pc:docMk/>
            <pc:sldMk cId="1471353013" sldId="267"/>
            <ac:spMk id="2" creationId="{F37D5A07-431B-492D-8061-7949D1359C3F}"/>
          </ac:spMkLst>
        </pc:spChg>
        <pc:spChg chg="mod">
          <ac:chgData name="Li Lixiang" userId="6104bbfcb56aea79" providerId="LiveId" clId="{11519DFC-BD3C-4AB9-A3A5-03F8BB783925}" dt="2022-03-01T13:09:51.485" v="1023" actId="20577"/>
          <ac:spMkLst>
            <pc:docMk/>
            <pc:sldMk cId="1471353013" sldId="267"/>
            <ac:spMk id="3" creationId="{6D613C15-A6DF-4710-853F-19581D208269}"/>
          </ac:spMkLst>
        </pc:spChg>
        <pc:picChg chg="del">
          <ac:chgData name="Li Lixiang" userId="6104bbfcb56aea79" providerId="LiveId" clId="{11519DFC-BD3C-4AB9-A3A5-03F8BB783925}" dt="2022-03-01T13:09:58.124" v="1024" actId="478"/>
          <ac:picMkLst>
            <pc:docMk/>
            <pc:sldMk cId="1471353013" sldId="267"/>
            <ac:picMk id="9" creationId="{D95C9F25-F9AF-4444-AE78-3CB24BDFEBE8}"/>
          </ac:picMkLst>
        </pc:picChg>
      </pc:sldChg>
      <pc:sldChg chg="modSp add mod">
        <pc:chgData name="Li Lixiang" userId="6104bbfcb56aea79" providerId="LiveId" clId="{11519DFC-BD3C-4AB9-A3A5-03F8BB783925}" dt="2022-03-01T13:10:45.852" v="1137" actId="20577"/>
        <pc:sldMkLst>
          <pc:docMk/>
          <pc:sldMk cId="2167629199" sldId="268"/>
        </pc:sldMkLst>
        <pc:spChg chg="mod">
          <ac:chgData name="Li Lixiang" userId="6104bbfcb56aea79" providerId="LiveId" clId="{11519DFC-BD3C-4AB9-A3A5-03F8BB783925}" dt="2022-03-01T13:10:15.029" v="1046" actId="6549"/>
          <ac:spMkLst>
            <pc:docMk/>
            <pc:sldMk cId="2167629199" sldId="268"/>
            <ac:spMk id="2" creationId="{F37D5A07-431B-492D-8061-7949D1359C3F}"/>
          </ac:spMkLst>
        </pc:spChg>
        <pc:spChg chg="mod">
          <ac:chgData name="Li Lixiang" userId="6104bbfcb56aea79" providerId="LiveId" clId="{11519DFC-BD3C-4AB9-A3A5-03F8BB783925}" dt="2022-03-01T13:10:45.852" v="1137" actId="20577"/>
          <ac:spMkLst>
            <pc:docMk/>
            <pc:sldMk cId="2167629199" sldId="268"/>
            <ac:spMk id="3" creationId="{6D613C15-A6DF-4710-853F-19581D208269}"/>
          </ac:spMkLst>
        </pc:spChg>
      </pc:sldChg>
      <pc:sldChg chg="modSp add mod">
        <pc:chgData name="Li Lixiang" userId="6104bbfcb56aea79" providerId="LiveId" clId="{11519DFC-BD3C-4AB9-A3A5-03F8BB783925}" dt="2022-03-01T13:41:04.664" v="1555" actId="20577"/>
        <pc:sldMkLst>
          <pc:docMk/>
          <pc:sldMk cId="4098326312" sldId="269"/>
        </pc:sldMkLst>
        <pc:spChg chg="mod">
          <ac:chgData name="Li Lixiang" userId="6104bbfcb56aea79" providerId="LiveId" clId="{11519DFC-BD3C-4AB9-A3A5-03F8BB783925}" dt="2022-03-01T13:26:25.008" v="1263" actId="20577"/>
          <ac:spMkLst>
            <pc:docMk/>
            <pc:sldMk cId="4098326312" sldId="269"/>
            <ac:spMk id="2" creationId="{F37D5A07-431B-492D-8061-7949D1359C3F}"/>
          </ac:spMkLst>
        </pc:spChg>
        <pc:spChg chg="mod">
          <ac:chgData name="Li Lixiang" userId="6104bbfcb56aea79" providerId="LiveId" clId="{11519DFC-BD3C-4AB9-A3A5-03F8BB783925}" dt="2022-03-01T13:41:04.664" v="1555" actId="20577"/>
          <ac:spMkLst>
            <pc:docMk/>
            <pc:sldMk cId="4098326312" sldId="269"/>
            <ac:spMk id="3" creationId="{6D613C15-A6DF-4710-853F-19581D208269}"/>
          </ac:spMkLst>
        </pc:spChg>
      </pc:sldChg>
      <pc:sldChg chg="add">
        <pc:chgData name="Li Lixiang" userId="6104bbfcb56aea79" providerId="LiveId" clId="{11519DFC-BD3C-4AB9-A3A5-03F8BB783925}" dt="2022-03-01T13:26:16.224" v="1244"/>
        <pc:sldMkLst>
          <pc:docMk/>
          <pc:sldMk cId="2088917604" sldId="270"/>
        </pc:sldMkLst>
      </pc:sldChg>
      <pc:sldChg chg="modSp add mod">
        <pc:chgData name="Li Lixiang" userId="6104bbfcb56aea79" providerId="LiveId" clId="{11519DFC-BD3C-4AB9-A3A5-03F8BB783925}" dt="2022-03-02T04:36:16.663" v="1699" actId="14100"/>
        <pc:sldMkLst>
          <pc:docMk/>
          <pc:sldMk cId="1590138245" sldId="271"/>
        </pc:sldMkLst>
        <pc:spChg chg="mod">
          <ac:chgData name="Li Lixiang" userId="6104bbfcb56aea79" providerId="LiveId" clId="{11519DFC-BD3C-4AB9-A3A5-03F8BB783925}" dt="2022-03-02T04:35:24.303" v="1561" actId="20577"/>
          <ac:spMkLst>
            <pc:docMk/>
            <pc:sldMk cId="1590138245" sldId="271"/>
            <ac:spMk id="2" creationId="{F37D5A07-431B-492D-8061-7949D1359C3F}"/>
          </ac:spMkLst>
        </pc:spChg>
        <pc:spChg chg="mod">
          <ac:chgData name="Li Lixiang" userId="6104bbfcb56aea79" providerId="LiveId" clId="{11519DFC-BD3C-4AB9-A3A5-03F8BB783925}" dt="2022-03-02T04:36:16.663" v="1699" actId="14100"/>
          <ac:spMkLst>
            <pc:docMk/>
            <pc:sldMk cId="1590138245" sldId="271"/>
            <ac:spMk id="3" creationId="{6D613C15-A6DF-4710-853F-19581D2082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18C9D-2C74-488B-9B9C-5FE5BED99DD6}" type="datetimeFigureOut">
              <a:rPr lang="en-MY" smtClean="0"/>
              <a:t>5/3/2022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06542-BD60-455A-8F37-3AA36132FBA5}" type="slidenum">
              <a:rPr lang="en-MY" smtClean="0"/>
              <a:t>‹#›</a:t>
            </a:fld>
            <a:endParaRPr lang="en-MY"/>
          </a:p>
        </p:txBody>
      </p:sp>
    </p:spTree>
    <p:extLst>
      <p:ext uri="{BB962C8B-B14F-4D97-AF65-F5344CB8AC3E}">
        <p14:creationId xmlns:p14="http://schemas.microsoft.com/office/powerpoint/2010/main" val="136849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24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234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291B17-9318-49DB-B28B-6E5994AE9581}" type="datetime1">
              <a:rPr lang="en-US" smtClean="0"/>
              <a:t>3/5/2022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532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40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2497495-0637-405E-AE64-5CC7506D51F5}" type="datetime1">
              <a:rPr lang="en-US" smtClean="0"/>
              <a:t>3/5/2022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26219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972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437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388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623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5296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239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D291B17-9318-49DB-B28B-6E5994AE9581}" type="datetime1">
              <a:rPr lang="en-US" smtClean="0"/>
              <a:t>3/5/2022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10747741"/>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D155BE-C34D-489B-B65C-1582E84CDDD1}"/>
              </a:ext>
            </a:extLst>
          </p:cNvPr>
          <p:cNvPicPr>
            <a:picLocks noChangeAspect="1"/>
          </p:cNvPicPr>
          <p:nvPr/>
        </p:nvPicPr>
        <p:blipFill rotWithShape="1">
          <a:blip r:embed="rId2"/>
          <a:srcRect t="6615" b="9115"/>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AD84F4E6-B3B1-40B7-A8C4-2D1683E6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961FE47-557E-4894-88E6-8F52F5998247}"/>
              </a:ext>
            </a:extLst>
          </p:cNvPr>
          <p:cNvSpPr>
            <a:spLocks noGrp="1"/>
          </p:cNvSpPr>
          <p:nvPr>
            <p:ph type="ctrTitle"/>
          </p:nvPr>
        </p:nvSpPr>
        <p:spPr>
          <a:xfrm>
            <a:off x="4207173" y="2192998"/>
            <a:ext cx="7630151" cy="1739347"/>
          </a:xfrm>
        </p:spPr>
        <p:txBody>
          <a:bodyPr>
            <a:normAutofit/>
          </a:bodyPr>
          <a:lstStyle/>
          <a:p>
            <a:pPr algn="l"/>
            <a:r>
              <a:rPr lang="en-US" dirty="0">
                <a:solidFill>
                  <a:schemeClr val="tx1"/>
                </a:solidFill>
              </a:rPr>
              <a:t>Error handling</a:t>
            </a:r>
            <a:endParaRPr lang="en-MY" dirty="0">
              <a:solidFill>
                <a:schemeClr val="tx1"/>
              </a:solidFill>
            </a:endParaRPr>
          </a:p>
        </p:txBody>
      </p:sp>
      <p:sp>
        <p:nvSpPr>
          <p:cNvPr id="11" name="Rectangle 10">
            <a:extLst>
              <a:ext uri="{FF2B5EF4-FFF2-40B4-BE49-F238E27FC236}">
                <a16:creationId xmlns:a16="http://schemas.microsoft.com/office/drawing/2014/main" id="{67B81D4B-A7B2-4B11-A131-E1B85DFE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7" name="Title 1">
            <a:extLst>
              <a:ext uri="{FF2B5EF4-FFF2-40B4-BE49-F238E27FC236}">
                <a16:creationId xmlns:a16="http://schemas.microsoft.com/office/drawing/2014/main" id="{57AAB3F3-D0D3-48DD-B0B5-3C59B18B8404}"/>
              </a:ext>
            </a:extLst>
          </p:cNvPr>
          <p:cNvSpPr txBox="1">
            <a:spLocks/>
          </p:cNvSpPr>
          <p:nvPr/>
        </p:nvSpPr>
        <p:spPr>
          <a:xfrm>
            <a:off x="11083" y="2183161"/>
            <a:ext cx="4188055" cy="1739347"/>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n-US" sz="6600" dirty="0">
                <a:solidFill>
                  <a:schemeClr val="tx1"/>
                </a:solidFill>
                <a:latin typeface="Algerian" panose="04020705040A02060702" pitchFamily="82" charset="0"/>
              </a:rPr>
              <a:t>Unit 11</a:t>
            </a:r>
            <a:endParaRPr lang="en-MY" sz="6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416207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Error handling</a:t>
            </a:r>
            <a:endParaRPr lang="en-MY" dirty="0"/>
          </a:p>
        </p:txBody>
      </p:sp>
      <p:sp>
        <p:nvSpPr>
          <p:cNvPr id="3" name="Content Placeholder 2">
            <a:extLst>
              <a:ext uri="{FF2B5EF4-FFF2-40B4-BE49-F238E27FC236}">
                <a16:creationId xmlns:a16="http://schemas.microsoft.com/office/drawing/2014/main" id="{6D613C15-A6DF-4710-853F-19581D208269}"/>
              </a:ext>
            </a:extLst>
          </p:cNvPr>
          <p:cNvSpPr>
            <a:spLocks noGrp="1"/>
          </p:cNvSpPr>
          <p:nvPr>
            <p:ph idx="1"/>
          </p:nvPr>
        </p:nvSpPr>
        <p:spPr>
          <a:xfrm>
            <a:off x="1202919" y="1830707"/>
            <a:ext cx="9784080" cy="2379343"/>
          </a:xfrm>
        </p:spPr>
        <p:txBody>
          <a:bodyPr>
            <a:normAutofit/>
          </a:bodyPr>
          <a:lstStyle/>
          <a:p>
            <a:r>
              <a:rPr lang="en-MY" b="1" dirty="0"/>
              <a:t>Error handling with : try catch finally </a:t>
            </a:r>
          </a:p>
          <a:p>
            <a:pPr lvl="1"/>
            <a:r>
              <a:rPr lang="en-MY" dirty="0"/>
              <a:t>try {} is the block of code may give error at run time.</a:t>
            </a:r>
          </a:p>
          <a:p>
            <a:pPr lvl="1"/>
            <a:r>
              <a:rPr lang="en-MY" dirty="0"/>
              <a:t>catch () {} is the block of code to process error if it happened.</a:t>
            </a:r>
          </a:p>
          <a:p>
            <a:pPr lvl="1"/>
            <a:r>
              <a:rPr lang="en-MY" dirty="0"/>
              <a:t>finally {} is the block which will be executed after the try and catch finish.</a:t>
            </a:r>
          </a:p>
          <a:p>
            <a:r>
              <a:rPr lang="en-MY" dirty="0"/>
              <a:t>Generate error when things wrong happened</a:t>
            </a:r>
          </a:p>
          <a:p>
            <a:pPr lvl="1"/>
            <a:r>
              <a:rPr lang="en-MY" dirty="0"/>
              <a:t>throw (), this statement will cause an error object created and propagated</a:t>
            </a:r>
          </a:p>
        </p:txBody>
      </p:sp>
      <p:pic>
        <p:nvPicPr>
          <p:cNvPr id="4" name="Picture 3">
            <a:extLst>
              <a:ext uri="{FF2B5EF4-FFF2-40B4-BE49-F238E27FC236}">
                <a16:creationId xmlns:a16="http://schemas.microsoft.com/office/drawing/2014/main" id="{EB692399-80E7-41A1-B240-835A845D20B8}"/>
              </a:ext>
            </a:extLst>
          </p:cNvPr>
          <p:cNvPicPr>
            <a:picLocks noChangeAspect="1"/>
          </p:cNvPicPr>
          <p:nvPr/>
        </p:nvPicPr>
        <p:blipFill>
          <a:blip r:embed="rId2"/>
          <a:stretch>
            <a:fillRect/>
          </a:stretch>
        </p:blipFill>
        <p:spPr>
          <a:xfrm>
            <a:off x="1404398" y="4100327"/>
            <a:ext cx="7725853" cy="2657846"/>
          </a:xfrm>
          <a:prstGeom prst="rect">
            <a:avLst/>
          </a:prstGeom>
        </p:spPr>
      </p:pic>
    </p:spTree>
    <p:extLst>
      <p:ext uri="{BB962C8B-B14F-4D97-AF65-F5344CB8AC3E}">
        <p14:creationId xmlns:p14="http://schemas.microsoft.com/office/powerpoint/2010/main" val="368265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rethrown</a:t>
            </a:r>
            <a:endParaRPr lang="en-MY" dirty="0"/>
          </a:p>
        </p:txBody>
      </p:sp>
      <p:sp>
        <p:nvSpPr>
          <p:cNvPr id="3" name="Content Placeholder 2">
            <a:extLst>
              <a:ext uri="{FF2B5EF4-FFF2-40B4-BE49-F238E27FC236}">
                <a16:creationId xmlns:a16="http://schemas.microsoft.com/office/drawing/2014/main" id="{6D613C15-A6DF-4710-853F-19581D208269}"/>
              </a:ext>
            </a:extLst>
          </p:cNvPr>
          <p:cNvSpPr>
            <a:spLocks noGrp="1"/>
          </p:cNvSpPr>
          <p:nvPr>
            <p:ph idx="1"/>
          </p:nvPr>
        </p:nvSpPr>
        <p:spPr>
          <a:xfrm>
            <a:off x="1202919" y="2011682"/>
            <a:ext cx="9784080" cy="1617343"/>
          </a:xfrm>
        </p:spPr>
        <p:txBody>
          <a:bodyPr>
            <a:normAutofit/>
          </a:bodyPr>
          <a:lstStyle/>
          <a:p>
            <a:pPr algn="just">
              <a:buFont typeface="Arial" panose="020B0604020202020204" pitchFamily="34" charset="0"/>
              <a:buChar char="•"/>
            </a:pPr>
            <a:r>
              <a:rPr lang="en-MY" b="0" i="0" dirty="0">
                <a:effectLst/>
                <a:latin typeface="Arial" panose="020B0604020202020204" pitchFamily="34" charset="0"/>
              </a:rPr>
              <a:t>When catch an error and processing, possibly only process certain type of error. if other type of error can use throw to rethrow the error message and give it to outer other catch</a:t>
            </a:r>
            <a:endParaRPr lang="en-MY" dirty="0"/>
          </a:p>
        </p:txBody>
      </p:sp>
      <p:pic>
        <p:nvPicPr>
          <p:cNvPr id="7" name="Picture 6">
            <a:extLst>
              <a:ext uri="{FF2B5EF4-FFF2-40B4-BE49-F238E27FC236}">
                <a16:creationId xmlns:a16="http://schemas.microsoft.com/office/drawing/2014/main" id="{82BEBCEE-9310-438A-8246-23E1C5F063CC}"/>
              </a:ext>
            </a:extLst>
          </p:cNvPr>
          <p:cNvPicPr>
            <a:picLocks noChangeAspect="1"/>
          </p:cNvPicPr>
          <p:nvPr/>
        </p:nvPicPr>
        <p:blipFill>
          <a:blip r:embed="rId2"/>
          <a:stretch>
            <a:fillRect/>
          </a:stretch>
        </p:blipFill>
        <p:spPr>
          <a:xfrm>
            <a:off x="1542594" y="3429000"/>
            <a:ext cx="6535062" cy="2353003"/>
          </a:xfrm>
          <a:prstGeom prst="rect">
            <a:avLst/>
          </a:prstGeom>
        </p:spPr>
      </p:pic>
    </p:spTree>
    <p:extLst>
      <p:ext uri="{BB962C8B-B14F-4D97-AF65-F5344CB8AC3E}">
        <p14:creationId xmlns:p14="http://schemas.microsoft.com/office/powerpoint/2010/main" val="3755084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999</TotalTime>
  <Words>112</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Algerian</vt:lpstr>
      <vt:lpstr>Arial</vt:lpstr>
      <vt:lpstr>Calibri</vt:lpstr>
      <vt:lpstr>Corbel</vt:lpstr>
      <vt:lpstr>Wingdings</vt:lpstr>
      <vt:lpstr>Banded</vt:lpstr>
      <vt:lpstr>Error handling</vt:lpstr>
      <vt:lpstr>Error handling</vt:lpstr>
      <vt:lpstr>rethrown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modules</dc:title>
  <dc:creator>Li Lixiang</dc:creator>
  <cp:lastModifiedBy>Li Lixiang</cp:lastModifiedBy>
  <cp:revision>1</cp:revision>
  <dcterms:created xsi:type="dcterms:W3CDTF">2021-06-07T02:26:50Z</dcterms:created>
  <dcterms:modified xsi:type="dcterms:W3CDTF">2022-03-05T13:43:30Z</dcterms:modified>
</cp:coreProperties>
</file>