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1"/>
  </p:notesMasterIdLst>
  <p:sldIdLst>
    <p:sldId id="256" r:id="rId2"/>
    <p:sldId id="264" r:id="rId3"/>
    <p:sldId id="266" r:id="rId4"/>
    <p:sldId id="265" r:id="rId5"/>
    <p:sldId id="272" r:id="rId6"/>
    <p:sldId id="274" r:id="rId7"/>
    <p:sldId id="267" r:id="rId8"/>
    <p:sldId id="268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B6C17-58C9-4FD2-BE31-A23BF45C60B7}" v="17" dt="2022-03-05T14:02:02.184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95EB6C17-58C9-4FD2-BE31-A23BF45C60B7}"/>
    <pc:docChg chg="undo custSel addSld delSld modSld">
      <pc:chgData name="Li Lixiang" userId="6104bbfcb56aea79" providerId="LiveId" clId="{95EB6C17-58C9-4FD2-BE31-A23BF45C60B7}" dt="2022-03-05T14:02:50.586" v="1191" actId="478"/>
      <pc:docMkLst>
        <pc:docMk/>
      </pc:docMkLst>
      <pc:sldChg chg="modSp mod">
        <pc:chgData name="Li Lixiang" userId="6104bbfcb56aea79" providerId="LiveId" clId="{95EB6C17-58C9-4FD2-BE31-A23BF45C60B7}" dt="2022-03-05T06:47:42.639" v="8" actId="20577"/>
        <pc:sldMkLst>
          <pc:docMk/>
          <pc:sldMk cId="4162070884" sldId="256"/>
        </pc:sldMkLst>
        <pc:spChg chg="mod">
          <ac:chgData name="Li Lixiang" userId="6104bbfcb56aea79" providerId="LiveId" clId="{95EB6C17-58C9-4FD2-BE31-A23BF45C60B7}" dt="2022-03-05T06:47:42.639" v="8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95EB6C17-58C9-4FD2-BE31-A23BF45C60B7}" dt="2022-03-05T06:47:38.664" v="1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addSp delSp modSp mod">
        <pc:chgData name="Li Lixiang" userId="6104bbfcb56aea79" providerId="LiveId" clId="{95EB6C17-58C9-4FD2-BE31-A23BF45C60B7}" dt="2022-03-05T09:14:19.553" v="452" actId="1038"/>
        <pc:sldMkLst>
          <pc:docMk/>
          <pc:sldMk cId="3682658104" sldId="264"/>
        </pc:sldMkLst>
        <pc:spChg chg="mod">
          <ac:chgData name="Li Lixiang" userId="6104bbfcb56aea79" providerId="LiveId" clId="{95EB6C17-58C9-4FD2-BE31-A23BF45C60B7}" dt="2022-03-05T06:52:28.273" v="15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95EB6C17-58C9-4FD2-BE31-A23BF45C60B7}" dt="2022-03-05T06:58:29.069" v="104" actId="1076"/>
          <ac:spMkLst>
            <pc:docMk/>
            <pc:sldMk cId="3682658104" sldId="264"/>
            <ac:spMk id="3" creationId="{6D613C15-A6DF-4710-853F-19581D208269}"/>
          </ac:spMkLst>
        </pc:spChg>
        <pc:spChg chg="add del mod">
          <ac:chgData name="Li Lixiang" userId="6104bbfcb56aea79" providerId="LiveId" clId="{95EB6C17-58C9-4FD2-BE31-A23BF45C60B7}" dt="2022-03-05T06:52:59.881" v="23" actId="478"/>
          <ac:spMkLst>
            <pc:docMk/>
            <pc:sldMk cId="3682658104" sldId="264"/>
            <ac:spMk id="4" creationId="{B4BB5BEF-4F3B-4CD1-9BA6-2EB4B7906659}"/>
          </ac:spMkLst>
        </pc:spChg>
        <pc:spChg chg="add del mod">
          <ac:chgData name="Li Lixiang" userId="6104bbfcb56aea79" providerId="LiveId" clId="{95EB6C17-58C9-4FD2-BE31-A23BF45C60B7}" dt="2022-03-05T06:52:50.094" v="20" actId="478"/>
          <ac:spMkLst>
            <pc:docMk/>
            <pc:sldMk cId="3682658104" sldId="264"/>
            <ac:spMk id="5" creationId="{24AE485F-927F-4D88-B7EF-82263276716C}"/>
          </ac:spMkLst>
        </pc:spChg>
        <pc:spChg chg="add mod">
          <ac:chgData name="Li Lixiang" userId="6104bbfcb56aea79" providerId="LiveId" clId="{95EB6C17-58C9-4FD2-BE31-A23BF45C60B7}" dt="2022-03-05T09:14:19.553" v="452" actId="1038"/>
          <ac:spMkLst>
            <pc:docMk/>
            <pc:sldMk cId="3682658104" sldId="264"/>
            <ac:spMk id="12" creationId="{FE105F66-A26A-4791-8E30-096017D432BF}"/>
          </ac:spMkLst>
        </pc:spChg>
        <pc:spChg chg="add mod">
          <ac:chgData name="Li Lixiang" userId="6104bbfcb56aea79" providerId="LiveId" clId="{95EB6C17-58C9-4FD2-BE31-A23BF45C60B7}" dt="2022-03-05T09:14:19.553" v="452" actId="1038"/>
          <ac:spMkLst>
            <pc:docMk/>
            <pc:sldMk cId="3682658104" sldId="264"/>
            <ac:spMk id="13" creationId="{E603D047-A958-4ACC-9FDE-3E8FCAB924F8}"/>
          </ac:spMkLst>
        </pc:spChg>
        <pc:spChg chg="add mod">
          <ac:chgData name="Li Lixiang" userId="6104bbfcb56aea79" providerId="LiveId" clId="{95EB6C17-58C9-4FD2-BE31-A23BF45C60B7}" dt="2022-03-05T09:14:19.553" v="452" actId="1038"/>
          <ac:spMkLst>
            <pc:docMk/>
            <pc:sldMk cId="3682658104" sldId="264"/>
            <ac:spMk id="14" creationId="{EC540DC3-C944-40C2-A05F-A9BEE593FCA9}"/>
          </ac:spMkLst>
        </pc:spChg>
        <pc:spChg chg="add mod">
          <ac:chgData name="Li Lixiang" userId="6104bbfcb56aea79" providerId="LiveId" clId="{95EB6C17-58C9-4FD2-BE31-A23BF45C60B7}" dt="2022-03-05T09:14:19.553" v="452" actId="1038"/>
          <ac:spMkLst>
            <pc:docMk/>
            <pc:sldMk cId="3682658104" sldId="264"/>
            <ac:spMk id="15" creationId="{F3A92485-ACFF-4397-B265-E1D3438BDCC3}"/>
          </ac:spMkLst>
        </pc:spChg>
        <pc:picChg chg="add mod">
          <ac:chgData name="Li Lixiang" userId="6104bbfcb56aea79" providerId="LiveId" clId="{95EB6C17-58C9-4FD2-BE31-A23BF45C60B7}" dt="2022-03-05T09:14:19.553" v="452" actId="1038"/>
          <ac:picMkLst>
            <pc:docMk/>
            <pc:sldMk cId="3682658104" sldId="264"/>
            <ac:picMk id="7" creationId="{10AF1EC8-191A-477F-BF45-BA3FFA33C434}"/>
          </ac:picMkLst>
        </pc:picChg>
        <pc:picChg chg="del mod">
          <ac:chgData name="Li Lixiang" userId="6104bbfcb56aea79" providerId="LiveId" clId="{95EB6C17-58C9-4FD2-BE31-A23BF45C60B7}" dt="2022-03-05T06:56:46.138" v="52" actId="478"/>
          <ac:picMkLst>
            <pc:docMk/>
            <pc:sldMk cId="3682658104" sldId="264"/>
            <ac:picMk id="9" creationId="{B761CF00-75C6-4595-B043-5A0DE0844C8E}"/>
          </ac:picMkLst>
        </pc:picChg>
        <pc:picChg chg="add mod">
          <ac:chgData name="Li Lixiang" userId="6104bbfcb56aea79" providerId="LiveId" clId="{95EB6C17-58C9-4FD2-BE31-A23BF45C60B7}" dt="2022-03-05T09:14:19.553" v="452" actId="1038"/>
          <ac:picMkLst>
            <pc:docMk/>
            <pc:sldMk cId="3682658104" sldId="264"/>
            <ac:picMk id="10" creationId="{88CD0819-919D-4839-8F42-694720D8FA24}"/>
          </ac:picMkLst>
        </pc:picChg>
        <pc:picChg chg="del mod">
          <ac:chgData name="Li Lixiang" userId="6104bbfcb56aea79" providerId="LiveId" clId="{95EB6C17-58C9-4FD2-BE31-A23BF45C60B7}" dt="2022-03-05T06:56:46.138" v="52" actId="478"/>
          <ac:picMkLst>
            <pc:docMk/>
            <pc:sldMk cId="3682658104" sldId="264"/>
            <ac:picMk id="11" creationId="{C52E5DDA-C67D-4B5A-B78E-829F9129765C}"/>
          </ac:picMkLst>
        </pc:picChg>
      </pc:sldChg>
      <pc:sldChg chg="addSp delSp modSp mod">
        <pc:chgData name="Li Lixiang" userId="6104bbfcb56aea79" providerId="LiveId" clId="{95EB6C17-58C9-4FD2-BE31-A23BF45C60B7}" dt="2022-03-05T09:13:59.339" v="433" actId="6549"/>
        <pc:sldMkLst>
          <pc:docMk/>
          <pc:sldMk cId="3392014000" sldId="265"/>
        </pc:sldMkLst>
        <pc:spChg chg="mod">
          <ac:chgData name="Li Lixiang" userId="6104bbfcb56aea79" providerId="LiveId" clId="{95EB6C17-58C9-4FD2-BE31-A23BF45C60B7}" dt="2022-03-05T07:19:29.799" v="173" actId="20577"/>
          <ac:spMkLst>
            <pc:docMk/>
            <pc:sldMk cId="3392014000" sldId="265"/>
            <ac:spMk id="2" creationId="{F37D5A07-431B-492D-8061-7949D1359C3F}"/>
          </ac:spMkLst>
        </pc:spChg>
        <pc:spChg chg="mod">
          <ac:chgData name="Li Lixiang" userId="6104bbfcb56aea79" providerId="LiveId" clId="{95EB6C17-58C9-4FD2-BE31-A23BF45C60B7}" dt="2022-03-05T09:13:59.339" v="433" actId="6549"/>
          <ac:spMkLst>
            <pc:docMk/>
            <pc:sldMk cId="3392014000" sldId="265"/>
            <ac:spMk id="3" creationId="{6D613C15-A6DF-4710-853F-19581D208269}"/>
          </ac:spMkLst>
        </pc:spChg>
        <pc:picChg chg="add del mod">
          <ac:chgData name="Li Lixiang" userId="6104bbfcb56aea79" providerId="LiveId" clId="{95EB6C17-58C9-4FD2-BE31-A23BF45C60B7}" dt="2022-03-05T07:22:55.136" v="369" actId="478"/>
          <ac:picMkLst>
            <pc:docMk/>
            <pc:sldMk cId="3392014000" sldId="265"/>
            <ac:picMk id="5" creationId="{15F9E821-2541-4AB8-81B6-7F329035B3E3}"/>
          </ac:picMkLst>
        </pc:picChg>
        <pc:picChg chg="add mod">
          <ac:chgData name="Li Lixiang" userId="6104bbfcb56aea79" providerId="LiveId" clId="{95EB6C17-58C9-4FD2-BE31-A23BF45C60B7}" dt="2022-03-05T07:23:14.875" v="371" actId="1076"/>
          <ac:picMkLst>
            <pc:docMk/>
            <pc:sldMk cId="3392014000" sldId="265"/>
            <ac:picMk id="7" creationId="{5B3664E0-CCD2-4934-A823-9E91DE25E1FE}"/>
          </ac:picMkLst>
        </pc:picChg>
      </pc:sldChg>
      <pc:sldChg chg="addSp delSp modSp mod">
        <pc:chgData name="Li Lixiang" userId="6104bbfcb56aea79" providerId="LiveId" clId="{95EB6C17-58C9-4FD2-BE31-A23BF45C60B7}" dt="2022-03-05T07:22:48.769" v="368" actId="1076"/>
        <pc:sldMkLst>
          <pc:docMk/>
          <pc:sldMk cId="3755084169" sldId="266"/>
        </pc:sldMkLst>
        <pc:spChg chg="mod">
          <ac:chgData name="Li Lixiang" userId="6104bbfcb56aea79" providerId="LiveId" clId="{95EB6C17-58C9-4FD2-BE31-A23BF45C60B7}" dt="2022-03-05T07:15:32.165" v="147" actId="313"/>
          <ac:spMkLst>
            <pc:docMk/>
            <pc:sldMk cId="3755084169" sldId="266"/>
            <ac:spMk id="2" creationId="{F37D5A07-431B-492D-8061-7949D1359C3F}"/>
          </ac:spMkLst>
        </pc:spChg>
        <pc:spChg chg="add mod">
          <ac:chgData name="Li Lixiang" userId="6104bbfcb56aea79" providerId="LiveId" clId="{95EB6C17-58C9-4FD2-BE31-A23BF45C60B7}" dt="2022-03-05T07:16:10.810" v="154" actId="27636"/>
          <ac:spMkLst>
            <pc:docMk/>
            <pc:sldMk cId="3755084169" sldId="266"/>
            <ac:spMk id="4" creationId="{E366B342-DA63-4BC1-AA8F-2809DA53EDF4}"/>
          </ac:spMkLst>
        </pc:spChg>
        <pc:graphicFrameChg chg="del">
          <ac:chgData name="Li Lixiang" userId="6104bbfcb56aea79" providerId="LiveId" clId="{95EB6C17-58C9-4FD2-BE31-A23BF45C60B7}" dt="2022-03-05T07:15:36.151" v="148" actId="478"/>
          <ac:graphicFrameMkLst>
            <pc:docMk/>
            <pc:sldMk cId="3755084169" sldId="266"/>
            <ac:graphicFrameMk id="7" creationId="{B351EDD2-C455-4CF6-83A7-D0AEF194762D}"/>
          </ac:graphicFrameMkLst>
        </pc:graphicFrameChg>
        <pc:picChg chg="add del mod">
          <ac:chgData name="Li Lixiang" userId="6104bbfcb56aea79" providerId="LiveId" clId="{95EB6C17-58C9-4FD2-BE31-A23BF45C60B7}" dt="2022-03-05T07:22:46.074" v="366" actId="478"/>
          <ac:picMkLst>
            <pc:docMk/>
            <pc:sldMk cId="3755084169" sldId="266"/>
            <ac:picMk id="5" creationId="{4DFCC0E4-BDD8-4DEB-B56D-A0ADDA8775E8}"/>
          </ac:picMkLst>
        </pc:picChg>
        <pc:picChg chg="add mod">
          <ac:chgData name="Li Lixiang" userId="6104bbfcb56aea79" providerId="LiveId" clId="{95EB6C17-58C9-4FD2-BE31-A23BF45C60B7}" dt="2022-03-05T07:22:48.769" v="368" actId="1076"/>
          <ac:picMkLst>
            <pc:docMk/>
            <pc:sldMk cId="3755084169" sldId="266"/>
            <ac:picMk id="8" creationId="{609F5C31-7B6F-4508-8973-6D5D6E9CED0D}"/>
          </ac:picMkLst>
        </pc:picChg>
      </pc:sldChg>
      <pc:sldChg chg="addSp delSp modSp mod">
        <pc:chgData name="Li Lixiang" userId="6104bbfcb56aea79" providerId="LiveId" clId="{95EB6C17-58C9-4FD2-BE31-A23BF45C60B7}" dt="2022-03-05T10:20:01.750" v="985" actId="1076"/>
        <pc:sldMkLst>
          <pc:docMk/>
          <pc:sldMk cId="1471353013" sldId="267"/>
        </pc:sldMkLst>
        <pc:spChg chg="mod">
          <ac:chgData name="Li Lixiang" userId="6104bbfcb56aea79" providerId="LiveId" clId="{95EB6C17-58C9-4FD2-BE31-A23BF45C60B7}" dt="2022-03-05T09:57:08.234" v="790" actId="20577"/>
          <ac:spMkLst>
            <pc:docMk/>
            <pc:sldMk cId="1471353013" sldId="267"/>
            <ac:spMk id="2" creationId="{F37D5A07-431B-492D-8061-7949D1359C3F}"/>
          </ac:spMkLst>
        </pc:spChg>
        <pc:spChg chg="add mod">
          <ac:chgData name="Li Lixiang" userId="6104bbfcb56aea79" providerId="LiveId" clId="{95EB6C17-58C9-4FD2-BE31-A23BF45C60B7}" dt="2022-03-05T10:06:45.265" v="982" actId="20577"/>
          <ac:spMkLst>
            <pc:docMk/>
            <pc:sldMk cId="1471353013" sldId="267"/>
            <ac:spMk id="5" creationId="{FC52AA07-7497-40CB-A46F-53AA963E9E61}"/>
          </ac:spMkLst>
        </pc:spChg>
        <pc:graphicFrameChg chg="del">
          <ac:chgData name="Li Lixiang" userId="6104bbfcb56aea79" providerId="LiveId" clId="{95EB6C17-58C9-4FD2-BE31-A23BF45C60B7}" dt="2022-03-05T09:57:12.315" v="791" actId="478"/>
          <ac:graphicFrameMkLst>
            <pc:docMk/>
            <pc:sldMk cId="1471353013" sldId="267"/>
            <ac:graphicFrameMk id="4" creationId="{EE9EDE75-5D46-438B-AD97-53EF7B9F676A}"/>
          </ac:graphicFrameMkLst>
        </pc:graphicFrameChg>
        <pc:picChg chg="add mod">
          <ac:chgData name="Li Lixiang" userId="6104bbfcb56aea79" providerId="LiveId" clId="{95EB6C17-58C9-4FD2-BE31-A23BF45C60B7}" dt="2022-03-05T10:06:47.446" v="983" actId="1076"/>
          <ac:picMkLst>
            <pc:docMk/>
            <pc:sldMk cId="1471353013" sldId="267"/>
            <ac:picMk id="6" creationId="{33D535CF-0F1F-42EF-92DB-79713B313F7F}"/>
          </ac:picMkLst>
        </pc:picChg>
        <pc:picChg chg="add mod">
          <ac:chgData name="Li Lixiang" userId="6104bbfcb56aea79" providerId="LiveId" clId="{95EB6C17-58C9-4FD2-BE31-A23BF45C60B7}" dt="2022-03-05T10:20:01.750" v="985" actId="1076"/>
          <ac:picMkLst>
            <pc:docMk/>
            <pc:sldMk cId="1471353013" sldId="267"/>
            <ac:picMk id="8" creationId="{E9EA78A1-EAC5-428E-AC33-7B53C148B2CB}"/>
          </ac:picMkLst>
        </pc:picChg>
      </pc:sldChg>
      <pc:sldChg chg="addSp delSp modSp mod">
        <pc:chgData name="Li Lixiang" userId="6104bbfcb56aea79" providerId="LiveId" clId="{95EB6C17-58C9-4FD2-BE31-A23BF45C60B7}" dt="2022-03-05T14:01:50.843" v="1090" actId="20577"/>
        <pc:sldMkLst>
          <pc:docMk/>
          <pc:sldMk cId="2167629199" sldId="268"/>
        </pc:sldMkLst>
        <pc:spChg chg="mod">
          <ac:chgData name="Li Lixiang" userId="6104bbfcb56aea79" providerId="LiveId" clId="{95EB6C17-58C9-4FD2-BE31-A23BF45C60B7}" dt="2022-03-05T14:01:50.843" v="1090" actId="20577"/>
          <ac:spMkLst>
            <pc:docMk/>
            <pc:sldMk cId="2167629199" sldId="268"/>
            <ac:spMk id="2" creationId="{F37D5A07-431B-492D-8061-7949D1359C3F}"/>
          </ac:spMkLst>
        </pc:spChg>
        <pc:spChg chg="add mod">
          <ac:chgData name="Li Lixiang" userId="6104bbfcb56aea79" providerId="LiveId" clId="{95EB6C17-58C9-4FD2-BE31-A23BF45C60B7}" dt="2022-03-05T10:24:55.431" v="1056" actId="14100"/>
          <ac:spMkLst>
            <pc:docMk/>
            <pc:sldMk cId="2167629199" sldId="268"/>
            <ac:spMk id="4" creationId="{74C0A354-9D46-420C-ADB5-CB7E86DF1AB3}"/>
          </ac:spMkLst>
        </pc:spChg>
        <pc:graphicFrameChg chg="del">
          <ac:chgData name="Li Lixiang" userId="6104bbfcb56aea79" providerId="LiveId" clId="{95EB6C17-58C9-4FD2-BE31-A23BF45C60B7}" dt="2022-03-05T10:20:29.127" v="1000" actId="478"/>
          <ac:graphicFrameMkLst>
            <pc:docMk/>
            <pc:sldMk cId="2167629199" sldId="268"/>
            <ac:graphicFrameMk id="6" creationId="{7EA53915-62F0-48B0-9AC4-8EC6372BCC29}"/>
          </ac:graphicFrameMkLst>
        </pc:graphicFrameChg>
        <pc:picChg chg="add mod">
          <ac:chgData name="Li Lixiang" userId="6104bbfcb56aea79" providerId="LiveId" clId="{95EB6C17-58C9-4FD2-BE31-A23BF45C60B7}" dt="2022-03-05T10:27:33.067" v="1058" actId="1076"/>
          <ac:picMkLst>
            <pc:docMk/>
            <pc:sldMk cId="2167629199" sldId="268"/>
            <ac:picMk id="5" creationId="{884988E4-5BD5-4A0E-90D6-E3AB71F1CB7E}"/>
          </ac:picMkLst>
        </pc:picChg>
      </pc:sldChg>
      <pc:sldChg chg="del">
        <pc:chgData name="Li Lixiang" userId="6104bbfcb56aea79" providerId="LiveId" clId="{95EB6C17-58C9-4FD2-BE31-A23BF45C60B7}" dt="2022-03-05T10:27:36.373" v="1059" actId="47"/>
        <pc:sldMkLst>
          <pc:docMk/>
          <pc:sldMk cId="4098326312" sldId="269"/>
        </pc:sldMkLst>
      </pc:sldChg>
      <pc:sldChg chg="del">
        <pc:chgData name="Li Lixiang" userId="6104bbfcb56aea79" providerId="LiveId" clId="{95EB6C17-58C9-4FD2-BE31-A23BF45C60B7}" dt="2022-03-05T10:27:38.221" v="1061" actId="47"/>
        <pc:sldMkLst>
          <pc:docMk/>
          <pc:sldMk cId="2088917604" sldId="270"/>
        </pc:sldMkLst>
      </pc:sldChg>
      <pc:sldChg chg="del">
        <pc:chgData name="Li Lixiang" userId="6104bbfcb56aea79" providerId="LiveId" clId="{95EB6C17-58C9-4FD2-BE31-A23BF45C60B7}" dt="2022-03-05T10:27:37.354" v="1060" actId="47"/>
        <pc:sldMkLst>
          <pc:docMk/>
          <pc:sldMk cId="1590138245" sldId="271"/>
        </pc:sldMkLst>
      </pc:sldChg>
      <pc:sldChg chg="addSp delSp modSp mod">
        <pc:chgData name="Li Lixiang" userId="6104bbfcb56aea79" providerId="LiveId" clId="{95EB6C17-58C9-4FD2-BE31-A23BF45C60B7}" dt="2022-03-05T09:54:16.735" v="685" actId="1076"/>
        <pc:sldMkLst>
          <pc:docMk/>
          <pc:sldMk cId="1550059" sldId="272"/>
        </pc:sldMkLst>
        <pc:spChg chg="mod">
          <ac:chgData name="Li Lixiang" userId="6104bbfcb56aea79" providerId="LiveId" clId="{95EB6C17-58C9-4FD2-BE31-A23BF45C60B7}" dt="2022-03-05T09:19:25.732" v="494" actId="20577"/>
          <ac:spMkLst>
            <pc:docMk/>
            <pc:sldMk cId="1550059" sldId="272"/>
            <ac:spMk id="2" creationId="{F37D5A07-431B-492D-8061-7949D1359C3F}"/>
          </ac:spMkLst>
        </pc:spChg>
        <pc:spChg chg="add mod">
          <ac:chgData name="Li Lixiang" userId="6104bbfcb56aea79" providerId="LiveId" clId="{95EB6C17-58C9-4FD2-BE31-A23BF45C60B7}" dt="2022-03-05T09:53:43.693" v="682" actId="14100"/>
          <ac:spMkLst>
            <pc:docMk/>
            <pc:sldMk cId="1550059" sldId="272"/>
            <ac:spMk id="4" creationId="{4B1C7461-70E5-4D9C-9F1E-535E3A821C44}"/>
          </ac:spMkLst>
        </pc:spChg>
        <pc:graphicFrameChg chg="del">
          <ac:chgData name="Li Lixiang" userId="6104bbfcb56aea79" providerId="LiveId" clId="{95EB6C17-58C9-4FD2-BE31-A23BF45C60B7}" dt="2022-03-05T09:19:20.773" v="490" actId="478"/>
          <ac:graphicFrameMkLst>
            <pc:docMk/>
            <pc:sldMk cId="1550059" sldId="272"/>
            <ac:graphicFrameMk id="6" creationId="{131F672B-7999-4F42-BBFA-BF3146CC3FF1}"/>
          </ac:graphicFrameMkLst>
        </pc:graphicFrameChg>
        <pc:picChg chg="add mod">
          <ac:chgData name="Li Lixiang" userId="6104bbfcb56aea79" providerId="LiveId" clId="{95EB6C17-58C9-4FD2-BE31-A23BF45C60B7}" dt="2022-03-05T09:54:16.735" v="685" actId="1076"/>
          <ac:picMkLst>
            <pc:docMk/>
            <pc:sldMk cId="1550059" sldId="272"/>
            <ac:picMk id="5" creationId="{E8AA5BA8-84C3-4104-B6A2-928A930F4EE3}"/>
          </ac:picMkLst>
        </pc:picChg>
      </pc:sldChg>
      <pc:sldChg chg="del">
        <pc:chgData name="Li Lixiang" userId="6104bbfcb56aea79" providerId="LiveId" clId="{95EB6C17-58C9-4FD2-BE31-A23BF45C60B7}" dt="2022-03-05T10:27:39.372" v="1062" actId="47"/>
        <pc:sldMkLst>
          <pc:docMk/>
          <pc:sldMk cId="3512200350" sldId="273"/>
        </pc:sldMkLst>
      </pc:sldChg>
      <pc:sldChg chg="addSp delSp modSp add mod">
        <pc:chgData name="Li Lixiang" userId="6104bbfcb56aea79" providerId="LiveId" clId="{95EB6C17-58C9-4FD2-BE31-A23BF45C60B7}" dt="2022-03-05T09:56:01.081" v="779" actId="1076"/>
        <pc:sldMkLst>
          <pc:docMk/>
          <pc:sldMk cId="2674048585" sldId="274"/>
        </pc:sldMkLst>
        <pc:spChg chg="mod">
          <ac:chgData name="Li Lixiang" userId="6104bbfcb56aea79" providerId="LiveId" clId="{95EB6C17-58C9-4FD2-BE31-A23BF45C60B7}" dt="2022-03-05T09:54:45.875" v="722" actId="20577"/>
          <ac:spMkLst>
            <pc:docMk/>
            <pc:sldMk cId="2674048585" sldId="274"/>
            <ac:spMk id="2" creationId="{F37D5A07-431B-492D-8061-7949D1359C3F}"/>
          </ac:spMkLst>
        </pc:spChg>
        <pc:spChg chg="mod">
          <ac:chgData name="Li Lixiang" userId="6104bbfcb56aea79" providerId="LiveId" clId="{95EB6C17-58C9-4FD2-BE31-A23BF45C60B7}" dt="2022-03-05T09:55:13.073" v="775" actId="14100"/>
          <ac:spMkLst>
            <pc:docMk/>
            <pc:sldMk cId="2674048585" sldId="274"/>
            <ac:spMk id="4" creationId="{4B1C7461-70E5-4D9C-9F1E-535E3A821C44}"/>
          </ac:spMkLst>
        </pc:spChg>
        <pc:picChg chg="del">
          <ac:chgData name="Li Lixiang" userId="6104bbfcb56aea79" providerId="LiveId" clId="{95EB6C17-58C9-4FD2-BE31-A23BF45C60B7}" dt="2022-03-05T09:54:48.347" v="723" actId="478"/>
          <ac:picMkLst>
            <pc:docMk/>
            <pc:sldMk cId="2674048585" sldId="274"/>
            <ac:picMk id="5" creationId="{E8AA5BA8-84C3-4104-B6A2-928A930F4EE3}"/>
          </ac:picMkLst>
        </pc:picChg>
        <pc:picChg chg="add mod">
          <ac:chgData name="Li Lixiang" userId="6104bbfcb56aea79" providerId="LiveId" clId="{95EB6C17-58C9-4FD2-BE31-A23BF45C60B7}" dt="2022-03-05T09:55:33.827" v="777" actId="1076"/>
          <ac:picMkLst>
            <pc:docMk/>
            <pc:sldMk cId="2674048585" sldId="274"/>
            <ac:picMk id="6" creationId="{1F2CC4F4-BD01-4672-9DDD-C94FDBA73C3D}"/>
          </ac:picMkLst>
        </pc:picChg>
        <pc:picChg chg="add mod">
          <ac:chgData name="Li Lixiang" userId="6104bbfcb56aea79" providerId="LiveId" clId="{95EB6C17-58C9-4FD2-BE31-A23BF45C60B7}" dt="2022-03-05T09:56:01.081" v="779" actId="1076"/>
          <ac:picMkLst>
            <pc:docMk/>
            <pc:sldMk cId="2674048585" sldId="274"/>
            <ac:picMk id="8" creationId="{8E5259E1-ED14-4181-BE25-5ECABDDD0194}"/>
          </ac:picMkLst>
        </pc:picChg>
      </pc:sldChg>
      <pc:sldChg chg="delSp modSp add mod">
        <pc:chgData name="Li Lixiang" userId="6104bbfcb56aea79" providerId="LiveId" clId="{95EB6C17-58C9-4FD2-BE31-A23BF45C60B7}" dt="2022-03-05T14:02:50.586" v="1191" actId="478"/>
        <pc:sldMkLst>
          <pc:docMk/>
          <pc:sldMk cId="408046397" sldId="275"/>
        </pc:sldMkLst>
        <pc:spChg chg="mod">
          <ac:chgData name="Li Lixiang" userId="6104bbfcb56aea79" providerId="LiveId" clId="{95EB6C17-58C9-4FD2-BE31-A23BF45C60B7}" dt="2022-03-05T14:02:11.800" v="1113" actId="20577"/>
          <ac:spMkLst>
            <pc:docMk/>
            <pc:sldMk cId="408046397" sldId="275"/>
            <ac:spMk id="2" creationId="{F37D5A07-431B-492D-8061-7949D1359C3F}"/>
          </ac:spMkLst>
        </pc:spChg>
        <pc:spChg chg="mod">
          <ac:chgData name="Li Lixiang" userId="6104bbfcb56aea79" providerId="LiveId" clId="{95EB6C17-58C9-4FD2-BE31-A23BF45C60B7}" dt="2022-03-05T14:02:47.582" v="1190" actId="20577"/>
          <ac:spMkLst>
            <pc:docMk/>
            <pc:sldMk cId="408046397" sldId="275"/>
            <ac:spMk id="4" creationId="{74C0A354-9D46-420C-ADB5-CB7E86DF1AB3}"/>
          </ac:spMkLst>
        </pc:spChg>
        <pc:picChg chg="del mod">
          <ac:chgData name="Li Lixiang" userId="6104bbfcb56aea79" providerId="LiveId" clId="{95EB6C17-58C9-4FD2-BE31-A23BF45C60B7}" dt="2022-03-05T14:02:50.586" v="1191" actId="478"/>
          <ac:picMkLst>
            <pc:docMk/>
            <pc:sldMk cId="408046397" sldId="275"/>
            <ac:picMk id="5" creationId="{884988E4-5BD5-4A0E-90D6-E3AB71F1CB7E}"/>
          </ac:picMkLst>
        </pc:picChg>
      </pc:sldChg>
    </pc:docChg>
  </pc:docChgLst>
  <pc:docChgLst>
    <pc:chgData name="Li Lixiang" userId="6104bbfcb56aea79" providerId="LiveId" clId="{4E8E6B9D-7802-43D8-9C87-BE51429E8DA2}"/>
    <pc:docChg chg="undo custSel addSld modSld">
      <pc:chgData name="Li Lixiang" userId="6104bbfcb56aea79" providerId="LiveId" clId="{4E8E6B9D-7802-43D8-9C87-BE51429E8DA2}" dt="2022-02-10T08:53:50.379" v="1035" actId="478"/>
      <pc:docMkLst>
        <pc:docMk/>
      </pc:docMkLst>
      <pc:sldChg chg="modSp mod">
        <pc:chgData name="Li Lixiang" userId="6104bbfcb56aea79" providerId="LiveId" clId="{4E8E6B9D-7802-43D8-9C87-BE51429E8DA2}" dt="2022-02-05T11:57:52.703" v="773" actId="20577"/>
        <pc:sldMkLst>
          <pc:docMk/>
          <pc:sldMk cId="4162070884" sldId="256"/>
        </pc:sldMkLst>
        <pc:spChg chg="mod">
          <ac:chgData name="Li Lixiang" userId="6104bbfcb56aea79" providerId="LiveId" clId="{4E8E6B9D-7802-43D8-9C87-BE51429E8DA2}" dt="2022-02-05T11:57:52.703" v="773" actId="20577"/>
          <ac:spMkLst>
            <pc:docMk/>
            <pc:sldMk cId="4162070884" sldId="256"/>
            <ac:spMk id="2" creationId="{8961FE47-557E-4894-88E6-8F52F5998247}"/>
          </ac:spMkLst>
        </pc:spChg>
      </pc:sldChg>
      <pc:sldChg chg="modSp mod">
        <pc:chgData name="Li Lixiang" userId="6104bbfcb56aea79" providerId="LiveId" clId="{4E8E6B9D-7802-43D8-9C87-BE51429E8DA2}" dt="2022-02-03T09:36:29.125" v="13" actId="27636"/>
        <pc:sldMkLst>
          <pc:docMk/>
          <pc:sldMk cId="696830454" sldId="257"/>
        </pc:sldMkLst>
        <pc:spChg chg="mod">
          <ac:chgData name="Li Lixiang" userId="6104bbfcb56aea79" providerId="LiveId" clId="{4E8E6B9D-7802-43D8-9C87-BE51429E8DA2}" dt="2022-02-03T09:36:29.125" v="13" actId="27636"/>
          <ac:spMkLst>
            <pc:docMk/>
            <pc:sldMk cId="696830454" sldId="257"/>
            <ac:spMk id="3" creationId="{4A006CE9-C893-440B-B53F-42F0CF45E070}"/>
          </ac:spMkLst>
        </pc:spChg>
      </pc:sldChg>
      <pc:sldChg chg="modSp mod">
        <pc:chgData name="Li Lixiang" userId="6104bbfcb56aea79" providerId="LiveId" clId="{4E8E6B9D-7802-43D8-9C87-BE51429E8DA2}" dt="2022-02-03T10:33:47.421" v="739" actId="20577"/>
        <pc:sldMkLst>
          <pc:docMk/>
          <pc:sldMk cId="86665090" sldId="258"/>
        </pc:sldMkLst>
        <pc:spChg chg="mod">
          <ac:chgData name="Li Lixiang" userId="6104bbfcb56aea79" providerId="LiveId" clId="{4E8E6B9D-7802-43D8-9C87-BE51429E8DA2}" dt="2022-02-03T09:34:42.656" v="11" actId="6549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4E8E6B9D-7802-43D8-9C87-BE51429E8DA2}" dt="2022-02-03T10:33:47.421" v="739" actId="20577"/>
          <ac:spMkLst>
            <pc:docMk/>
            <pc:sldMk cId="86665090" sldId="258"/>
            <ac:spMk id="3" creationId="{4A006CE9-C893-440B-B53F-42F0CF45E070}"/>
          </ac:spMkLst>
        </pc:spChg>
        <pc:picChg chg="mod">
          <ac:chgData name="Li Lixiang" userId="6104bbfcb56aea79" providerId="LiveId" clId="{4E8E6B9D-7802-43D8-9C87-BE51429E8DA2}" dt="2022-02-03T10:33:39.322" v="714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addSp modSp mod">
        <pc:chgData name="Li Lixiang" userId="6104bbfcb56aea79" providerId="LiveId" clId="{4E8E6B9D-7802-43D8-9C87-BE51429E8DA2}" dt="2022-02-03T09:57:59.533" v="84" actId="1076"/>
        <pc:sldMkLst>
          <pc:docMk/>
          <pc:sldMk cId="3375320181" sldId="259"/>
        </pc:sldMkLst>
        <pc:spChg chg="mod">
          <ac:chgData name="Li Lixiang" userId="6104bbfcb56aea79" providerId="LiveId" clId="{4E8E6B9D-7802-43D8-9C87-BE51429E8DA2}" dt="2022-02-03T09:38:47.552" v="61" actId="20577"/>
          <ac:spMkLst>
            <pc:docMk/>
            <pc:sldMk cId="3375320181" sldId="259"/>
            <ac:spMk id="3" creationId="{32970075-F644-414D-81DD-058AFA240DD0}"/>
          </ac:spMkLst>
        </pc:spChg>
        <pc:picChg chg="add mod">
          <ac:chgData name="Li Lixiang" userId="6104bbfcb56aea79" providerId="LiveId" clId="{4E8E6B9D-7802-43D8-9C87-BE51429E8DA2}" dt="2022-02-03T09:57:59.533" v="84" actId="1076"/>
          <ac:picMkLst>
            <pc:docMk/>
            <pc:sldMk cId="3375320181" sldId="259"/>
            <ac:picMk id="5" creationId="{EE78A320-A005-4C0C-92B1-23D4C15E2765}"/>
          </ac:picMkLst>
        </pc:picChg>
      </pc:sldChg>
      <pc:sldChg chg="addSp modSp mod">
        <pc:chgData name="Li Lixiang" userId="6104bbfcb56aea79" providerId="LiveId" clId="{4E8E6B9D-7802-43D8-9C87-BE51429E8DA2}" dt="2022-02-03T10:15:58.911" v="484" actId="1076"/>
        <pc:sldMkLst>
          <pc:docMk/>
          <pc:sldMk cId="3104596595" sldId="260"/>
        </pc:sldMkLst>
        <pc:spChg chg="mod">
          <ac:chgData name="Li Lixiang" userId="6104bbfcb56aea79" providerId="LiveId" clId="{4E8E6B9D-7802-43D8-9C87-BE51429E8DA2}" dt="2022-02-03T10:13:15.557" v="429" actId="313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4E8E6B9D-7802-43D8-9C87-BE51429E8DA2}" dt="2022-02-03T10:13:47.655" v="479" actId="20577"/>
          <ac:spMkLst>
            <pc:docMk/>
            <pc:sldMk cId="3104596595" sldId="260"/>
            <ac:spMk id="3" creationId="{712AA88E-EE6F-4316-85E6-BD95BA1DD6AA}"/>
          </ac:spMkLst>
        </pc:spChg>
        <pc:picChg chg="add mod">
          <ac:chgData name="Li Lixiang" userId="6104bbfcb56aea79" providerId="LiveId" clId="{4E8E6B9D-7802-43D8-9C87-BE51429E8DA2}" dt="2022-02-03T10:15:58.911" v="484" actId="1076"/>
          <ac:picMkLst>
            <pc:docMk/>
            <pc:sldMk cId="3104596595" sldId="260"/>
            <ac:picMk id="5" creationId="{BD4E5B01-2F72-417D-AB77-DD4B59D20F66}"/>
          </ac:picMkLst>
        </pc:picChg>
      </pc:sldChg>
      <pc:sldChg chg="addSp delSp modSp mod">
        <pc:chgData name="Li Lixiang" userId="6104bbfcb56aea79" providerId="LiveId" clId="{4E8E6B9D-7802-43D8-9C87-BE51429E8DA2}" dt="2022-02-03T09:56:51.619" v="82" actId="1076"/>
        <pc:sldMkLst>
          <pc:docMk/>
          <pc:sldMk cId="50197230" sldId="261"/>
        </pc:sldMkLst>
        <pc:spChg chg="mod">
          <ac:chgData name="Li Lixiang" userId="6104bbfcb56aea79" providerId="LiveId" clId="{4E8E6B9D-7802-43D8-9C87-BE51429E8DA2}" dt="2022-02-03T09:56:26.473" v="78" actId="1035"/>
          <ac:spMkLst>
            <pc:docMk/>
            <pc:sldMk cId="50197230" sldId="261"/>
            <ac:spMk id="3" creationId="{712AA88E-EE6F-4316-85E6-BD95BA1DD6AA}"/>
          </ac:spMkLst>
        </pc:spChg>
        <pc:picChg chg="add del mod">
          <ac:chgData name="Li Lixiang" userId="6104bbfcb56aea79" providerId="LiveId" clId="{4E8E6B9D-7802-43D8-9C87-BE51429E8DA2}" dt="2022-02-03T09:56:16.918" v="66" actId="478"/>
          <ac:picMkLst>
            <pc:docMk/>
            <pc:sldMk cId="50197230" sldId="261"/>
            <ac:picMk id="5" creationId="{3E34BABC-74F1-4E06-85EA-7ABA9EC2AB96}"/>
          </ac:picMkLst>
        </pc:picChg>
        <pc:picChg chg="add del mod">
          <ac:chgData name="Li Lixiang" userId="6104bbfcb56aea79" providerId="LiveId" clId="{4E8E6B9D-7802-43D8-9C87-BE51429E8DA2}" dt="2022-02-03T09:56:31.108" v="80" actId="478"/>
          <ac:picMkLst>
            <pc:docMk/>
            <pc:sldMk cId="50197230" sldId="261"/>
            <ac:picMk id="7" creationId="{B1CB4013-E147-4053-BE47-1EEFAB481D24}"/>
          </ac:picMkLst>
        </pc:picChg>
        <pc:picChg chg="add mod">
          <ac:chgData name="Li Lixiang" userId="6104bbfcb56aea79" providerId="LiveId" clId="{4E8E6B9D-7802-43D8-9C87-BE51429E8DA2}" dt="2022-02-03T09:56:29.660" v="79" actId="1076"/>
          <ac:picMkLst>
            <pc:docMk/>
            <pc:sldMk cId="50197230" sldId="261"/>
            <ac:picMk id="9" creationId="{70BC50A8-298A-462D-A78C-F51343301788}"/>
          </ac:picMkLst>
        </pc:picChg>
        <pc:picChg chg="add mod">
          <ac:chgData name="Li Lixiang" userId="6104bbfcb56aea79" providerId="LiveId" clId="{4E8E6B9D-7802-43D8-9C87-BE51429E8DA2}" dt="2022-02-03T09:56:51.619" v="82" actId="1076"/>
          <ac:picMkLst>
            <pc:docMk/>
            <pc:sldMk cId="50197230" sldId="261"/>
            <ac:picMk id="11" creationId="{B61AC6B2-8D91-407C-AD7B-99B1EF8174F4}"/>
          </ac:picMkLst>
        </pc:picChg>
      </pc:sldChg>
      <pc:sldChg chg="addSp modSp new mod">
        <pc:chgData name="Li Lixiang" userId="6104bbfcb56aea79" providerId="LiveId" clId="{4E8E6B9D-7802-43D8-9C87-BE51429E8DA2}" dt="2022-02-10T08:33:15.438" v="841" actId="20577"/>
        <pc:sldMkLst>
          <pc:docMk/>
          <pc:sldMk cId="335007155" sldId="262"/>
        </pc:sldMkLst>
        <pc:spChg chg="mod">
          <ac:chgData name="Li Lixiang" userId="6104bbfcb56aea79" providerId="LiveId" clId="{4E8E6B9D-7802-43D8-9C87-BE51429E8DA2}" dt="2022-02-03T17:46:15.832" v="752" actId="20577"/>
          <ac:spMkLst>
            <pc:docMk/>
            <pc:sldMk cId="335007155" sldId="262"/>
            <ac:spMk id="2" creationId="{D5392045-7EE4-4C78-8C2A-ACE98FC2F733}"/>
          </ac:spMkLst>
        </pc:spChg>
        <pc:spChg chg="mod">
          <ac:chgData name="Li Lixiang" userId="6104bbfcb56aea79" providerId="LiveId" clId="{4E8E6B9D-7802-43D8-9C87-BE51429E8DA2}" dt="2022-02-10T08:33:15.438" v="841" actId="20577"/>
          <ac:spMkLst>
            <pc:docMk/>
            <pc:sldMk cId="335007155" sldId="262"/>
            <ac:spMk id="3" creationId="{E6019695-23AA-4E2A-A90F-5C35BEB7D4DD}"/>
          </ac:spMkLst>
        </pc:spChg>
        <pc:picChg chg="add mod">
          <ac:chgData name="Li Lixiang" userId="6104bbfcb56aea79" providerId="LiveId" clId="{4E8E6B9D-7802-43D8-9C87-BE51429E8DA2}" dt="2022-02-03T10:17:26.613" v="486" actId="1076"/>
          <ac:picMkLst>
            <pc:docMk/>
            <pc:sldMk cId="335007155" sldId="262"/>
            <ac:picMk id="5" creationId="{6ACFF619-6E2D-4A67-8D3D-B497060CA55B}"/>
          </ac:picMkLst>
        </pc:picChg>
        <pc:picChg chg="add mod">
          <ac:chgData name="Li Lixiang" userId="6104bbfcb56aea79" providerId="LiveId" clId="{4E8E6B9D-7802-43D8-9C87-BE51429E8DA2}" dt="2022-02-03T10:17:54.090" v="490" actId="1076"/>
          <ac:picMkLst>
            <pc:docMk/>
            <pc:sldMk cId="335007155" sldId="262"/>
            <ac:picMk id="7" creationId="{F7718DBB-7A81-4300-87B2-B48FB1F91371}"/>
          </ac:picMkLst>
        </pc:picChg>
      </pc:sldChg>
      <pc:sldChg chg="addSp modSp new mod">
        <pc:chgData name="Li Lixiang" userId="6104bbfcb56aea79" providerId="LiveId" clId="{4E8E6B9D-7802-43D8-9C87-BE51429E8DA2}" dt="2022-02-03T10:26:55.636" v="713" actId="1076"/>
        <pc:sldMkLst>
          <pc:docMk/>
          <pc:sldMk cId="1075408683" sldId="263"/>
        </pc:sldMkLst>
        <pc:spChg chg="mod">
          <ac:chgData name="Li Lixiang" userId="6104bbfcb56aea79" providerId="LiveId" clId="{4E8E6B9D-7802-43D8-9C87-BE51429E8DA2}" dt="2022-02-03T10:18:22.127" v="507" actId="20577"/>
          <ac:spMkLst>
            <pc:docMk/>
            <pc:sldMk cId="1075408683" sldId="263"/>
            <ac:spMk id="2" creationId="{C4AFD974-BAF2-49BD-8CF2-62CFD6FB9C6C}"/>
          </ac:spMkLst>
        </pc:spChg>
        <pc:spChg chg="mod">
          <ac:chgData name="Li Lixiang" userId="6104bbfcb56aea79" providerId="LiveId" clId="{4E8E6B9D-7802-43D8-9C87-BE51429E8DA2}" dt="2022-02-03T10:26:08.145" v="710" actId="20577"/>
          <ac:spMkLst>
            <pc:docMk/>
            <pc:sldMk cId="1075408683" sldId="263"/>
            <ac:spMk id="3" creationId="{4EBB1E32-5DFB-49E0-AC36-204248D687E8}"/>
          </ac:spMkLst>
        </pc:spChg>
        <pc:picChg chg="add mod">
          <ac:chgData name="Li Lixiang" userId="6104bbfcb56aea79" providerId="LiveId" clId="{4E8E6B9D-7802-43D8-9C87-BE51429E8DA2}" dt="2022-02-03T10:26:10.989" v="711" actId="1076"/>
          <ac:picMkLst>
            <pc:docMk/>
            <pc:sldMk cId="1075408683" sldId="263"/>
            <ac:picMk id="5" creationId="{1D6830AE-A6A5-443B-AB8E-47794CEC102B}"/>
          </ac:picMkLst>
        </pc:picChg>
        <pc:picChg chg="add mod">
          <ac:chgData name="Li Lixiang" userId="6104bbfcb56aea79" providerId="LiveId" clId="{4E8E6B9D-7802-43D8-9C87-BE51429E8DA2}" dt="2022-02-03T10:26:55.636" v="713" actId="1076"/>
          <ac:picMkLst>
            <pc:docMk/>
            <pc:sldMk cId="1075408683" sldId="263"/>
            <ac:picMk id="7" creationId="{9207B797-CC7A-41CF-9B10-43C0DC57F0AD}"/>
          </ac:picMkLst>
        </pc:picChg>
      </pc:sldChg>
      <pc:sldChg chg="modSp new mod">
        <pc:chgData name="Li Lixiang" userId="6104bbfcb56aea79" providerId="LiveId" clId="{4E8E6B9D-7802-43D8-9C87-BE51429E8DA2}" dt="2022-02-10T08:49:07.426" v="1001" actId="20577"/>
        <pc:sldMkLst>
          <pc:docMk/>
          <pc:sldMk cId="3682658104" sldId="264"/>
        </pc:sldMkLst>
        <pc:spChg chg="mod">
          <ac:chgData name="Li Lixiang" userId="6104bbfcb56aea79" providerId="LiveId" clId="{4E8E6B9D-7802-43D8-9C87-BE51429E8DA2}" dt="2022-02-10T08:33:41.076" v="847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4E8E6B9D-7802-43D8-9C87-BE51429E8DA2}" dt="2022-02-10T08:49:07.426" v="1001" actId="20577"/>
          <ac:spMkLst>
            <pc:docMk/>
            <pc:sldMk cId="3682658104" sldId="264"/>
            <ac:spMk id="3" creationId="{6D613C15-A6DF-4710-853F-19581D208269}"/>
          </ac:spMkLst>
        </pc:spChg>
      </pc:sldChg>
      <pc:sldChg chg="delSp modSp new mod">
        <pc:chgData name="Li Lixiang" userId="6104bbfcb56aea79" providerId="LiveId" clId="{4E8E6B9D-7802-43D8-9C87-BE51429E8DA2}" dt="2022-02-10T08:53:50.379" v="1035" actId="478"/>
        <pc:sldMkLst>
          <pc:docMk/>
          <pc:sldMk cId="3246217178" sldId="265"/>
        </pc:sldMkLst>
        <pc:spChg chg="mod">
          <ac:chgData name="Li Lixiang" userId="6104bbfcb56aea79" providerId="LiveId" clId="{4E8E6B9D-7802-43D8-9C87-BE51429E8DA2}" dt="2022-02-10T08:53:42.093" v="1034" actId="20577"/>
          <ac:spMkLst>
            <pc:docMk/>
            <pc:sldMk cId="3246217178" sldId="265"/>
            <ac:spMk id="2" creationId="{14B24550-38E6-44C1-8D97-80EB93A75566}"/>
          </ac:spMkLst>
        </pc:spChg>
        <pc:spChg chg="del">
          <ac:chgData name="Li Lixiang" userId="6104bbfcb56aea79" providerId="LiveId" clId="{4E8E6B9D-7802-43D8-9C87-BE51429E8DA2}" dt="2022-02-10T08:53:50.379" v="1035" actId="478"/>
          <ac:spMkLst>
            <pc:docMk/>
            <pc:sldMk cId="3246217178" sldId="265"/>
            <ac:spMk id="3" creationId="{B2D2B6EE-7AEF-4F07-9DEC-90CB6B05ED02}"/>
          </ac:spMkLst>
        </pc:spChg>
      </pc:sldChg>
    </pc:docChg>
  </pc:docChgLst>
  <pc:docChgLst>
    <pc:chgData name="Li Lixiang" userId="6104bbfcb56aea79" providerId="LiveId" clId="{7DD5D4BD-C28C-4AA0-91BA-1307451BA634}"/>
    <pc:docChg chg="undo redo custSel addSld delSld modSld sldOrd">
      <pc:chgData name="Li Lixiang" userId="6104bbfcb56aea79" providerId="LiveId" clId="{7DD5D4BD-C28C-4AA0-91BA-1307451BA634}" dt="2022-03-02T14:00:36.897" v="931" actId="12385"/>
      <pc:docMkLst>
        <pc:docMk/>
      </pc:docMkLst>
      <pc:sldChg chg="modSp mod">
        <pc:chgData name="Li Lixiang" userId="6104bbfcb56aea79" providerId="LiveId" clId="{7DD5D4BD-C28C-4AA0-91BA-1307451BA634}" dt="2022-03-02T12:46:31.041" v="7" actId="20577"/>
        <pc:sldMkLst>
          <pc:docMk/>
          <pc:sldMk cId="4162070884" sldId="256"/>
        </pc:sldMkLst>
        <pc:spChg chg="mod">
          <ac:chgData name="Li Lixiang" userId="6104bbfcb56aea79" providerId="LiveId" clId="{7DD5D4BD-C28C-4AA0-91BA-1307451BA634}" dt="2022-03-02T12:46:31.041" v="7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7DD5D4BD-C28C-4AA0-91BA-1307451BA634}" dt="2022-03-02T12:46:27.393" v="1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addSp delSp modSp mod">
        <pc:chgData name="Li Lixiang" userId="6104bbfcb56aea79" providerId="LiveId" clId="{7DD5D4BD-C28C-4AA0-91BA-1307451BA634}" dt="2022-03-02T13:25:51.645" v="716" actId="1076"/>
        <pc:sldMkLst>
          <pc:docMk/>
          <pc:sldMk cId="3682658104" sldId="264"/>
        </pc:sldMkLst>
        <pc:spChg chg="mod">
          <ac:chgData name="Li Lixiang" userId="6104bbfcb56aea79" providerId="LiveId" clId="{7DD5D4BD-C28C-4AA0-91BA-1307451BA634}" dt="2022-03-02T13:03:06.583" v="203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7DD5D4BD-C28C-4AA0-91BA-1307451BA634}" dt="2022-03-02T13:00:29.050" v="174" actId="14100"/>
          <ac:spMkLst>
            <pc:docMk/>
            <pc:sldMk cId="3682658104" sldId="264"/>
            <ac:spMk id="3" creationId="{6D613C15-A6DF-4710-853F-19581D208269}"/>
          </ac:spMkLst>
        </pc:spChg>
        <pc:picChg chg="add del mod modCrop">
          <ac:chgData name="Li Lixiang" userId="6104bbfcb56aea79" providerId="LiveId" clId="{7DD5D4BD-C28C-4AA0-91BA-1307451BA634}" dt="2022-03-02T13:25:26.397" v="714" actId="478"/>
          <ac:picMkLst>
            <pc:docMk/>
            <pc:sldMk cId="3682658104" sldId="264"/>
            <ac:picMk id="5" creationId="{C0A7D947-C19A-454C-89FF-F0F9CD6B688F}"/>
          </ac:picMkLst>
        </pc:picChg>
        <pc:picChg chg="add del mod">
          <ac:chgData name="Li Lixiang" userId="6104bbfcb56aea79" providerId="LiveId" clId="{7DD5D4BD-C28C-4AA0-91BA-1307451BA634}" dt="2022-03-02T13:25:20.628" v="711" actId="478"/>
          <ac:picMkLst>
            <pc:docMk/>
            <pc:sldMk cId="3682658104" sldId="264"/>
            <ac:picMk id="7" creationId="{B758A85D-9D41-4368-8DE7-8BDEAE4A4BF9}"/>
          </ac:picMkLst>
        </pc:picChg>
        <pc:picChg chg="add mod">
          <ac:chgData name="Li Lixiang" userId="6104bbfcb56aea79" providerId="LiveId" clId="{7DD5D4BD-C28C-4AA0-91BA-1307451BA634}" dt="2022-03-02T13:25:23.836" v="713" actId="1076"/>
          <ac:picMkLst>
            <pc:docMk/>
            <pc:sldMk cId="3682658104" sldId="264"/>
            <ac:picMk id="9" creationId="{B761CF00-75C6-4595-B043-5A0DE0844C8E}"/>
          </ac:picMkLst>
        </pc:picChg>
        <pc:picChg chg="add mod">
          <ac:chgData name="Li Lixiang" userId="6104bbfcb56aea79" providerId="LiveId" clId="{7DD5D4BD-C28C-4AA0-91BA-1307451BA634}" dt="2022-03-02T13:25:51.645" v="716" actId="1076"/>
          <ac:picMkLst>
            <pc:docMk/>
            <pc:sldMk cId="3682658104" sldId="264"/>
            <ac:picMk id="11" creationId="{C52E5DDA-C67D-4B5A-B78E-829F9129765C}"/>
          </ac:picMkLst>
        </pc:picChg>
      </pc:sldChg>
      <pc:sldChg chg="delSp modSp mod">
        <pc:chgData name="Li Lixiang" userId="6104bbfcb56aea79" providerId="LiveId" clId="{7DD5D4BD-C28C-4AA0-91BA-1307451BA634}" dt="2022-03-02T13:14:42.867" v="533" actId="20577"/>
        <pc:sldMkLst>
          <pc:docMk/>
          <pc:sldMk cId="3392014000" sldId="265"/>
        </pc:sldMkLst>
        <pc:spChg chg="mod">
          <ac:chgData name="Li Lixiang" userId="6104bbfcb56aea79" providerId="LiveId" clId="{7DD5D4BD-C28C-4AA0-91BA-1307451BA634}" dt="2022-03-02T13:12:52.862" v="324" actId="20577"/>
          <ac:spMkLst>
            <pc:docMk/>
            <pc:sldMk cId="3392014000" sldId="265"/>
            <ac:spMk id="2" creationId="{F37D5A07-431B-492D-8061-7949D1359C3F}"/>
          </ac:spMkLst>
        </pc:spChg>
        <pc:spChg chg="mod">
          <ac:chgData name="Li Lixiang" userId="6104bbfcb56aea79" providerId="LiveId" clId="{7DD5D4BD-C28C-4AA0-91BA-1307451BA634}" dt="2022-03-02T13:14:42.867" v="533" actId="20577"/>
          <ac:spMkLst>
            <pc:docMk/>
            <pc:sldMk cId="3392014000" sldId="265"/>
            <ac:spMk id="3" creationId="{6D613C15-A6DF-4710-853F-19581D208269}"/>
          </ac:spMkLst>
        </pc:spChg>
        <pc:picChg chg="del">
          <ac:chgData name="Li Lixiang" userId="6104bbfcb56aea79" providerId="LiveId" clId="{7DD5D4BD-C28C-4AA0-91BA-1307451BA634}" dt="2022-03-02T13:12:55.270" v="325" actId="478"/>
          <ac:picMkLst>
            <pc:docMk/>
            <pc:sldMk cId="3392014000" sldId="265"/>
            <ac:picMk id="9" creationId="{D95C9F25-F9AF-4444-AE78-3CB24BDFEBE8}"/>
          </ac:picMkLst>
        </pc:picChg>
      </pc:sldChg>
      <pc:sldChg chg="addSp delSp modSp mod">
        <pc:chgData name="Li Lixiang" userId="6104bbfcb56aea79" providerId="LiveId" clId="{7DD5D4BD-C28C-4AA0-91BA-1307451BA634}" dt="2022-03-02T13:28:22.211" v="734" actId="1076"/>
        <pc:sldMkLst>
          <pc:docMk/>
          <pc:sldMk cId="3755084169" sldId="266"/>
        </pc:sldMkLst>
        <pc:spChg chg="mod">
          <ac:chgData name="Li Lixiang" userId="6104bbfcb56aea79" providerId="LiveId" clId="{7DD5D4BD-C28C-4AA0-91BA-1307451BA634}" dt="2022-03-02T13:25:58.068" v="720" actId="20577"/>
          <ac:spMkLst>
            <pc:docMk/>
            <pc:sldMk cId="3755084169" sldId="266"/>
            <ac:spMk id="2" creationId="{F37D5A07-431B-492D-8061-7949D1359C3F}"/>
          </ac:spMkLst>
        </pc:spChg>
        <pc:spChg chg="del">
          <ac:chgData name="Li Lixiang" userId="6104bbfcb56aea79" providerId="LiveId" clId="{7DD5D4BD-C28C-4AA0-91BA-1307451BA634}" dt="2022-03-02T13:03:42.605" v="204" actId="478"/>
          <ac:spMkLst>
            <pc:docMk/>
            <pc:sldMk cId="3755084169" sldId="266"/>
            <ac:spMk id="3" creationId="{6D613C15-A6DF-4710-853F-19581D208269}"/>
          </ac:spMkLst>
        </pc:spChg>
        <pc:spChg chg="add del mod">
          <ac:chgData name="Li Lixiang" userId="6104bbfcb56aea79" providerId="LiveId" clId="{7DD5D4BD-C28C-4AA0-91BA-1307451BA634}" dt="2022-03-02T13:03:44.227" v="205" actId="478"/>
          <ac:spMkLst>
            <pc:docMk/>
            <pc:sldMk cId="3755084169" sldId="266"/>
            <ac:spMk id="5" creationId="{8CEC9D2C-8FA5-495A-A95B-CE6A71CE3853}"/>
          </ac:spMkLst>
        </pc:spChg>
        <pc:graphicFrameChg chg="add del mod modGraphic">
          <ac:chgData name="Li Lixiang" userId="6104bbfcb56aea79" providerId="LiveId" clId="{7DD5D4BD-C28C-4AA0-91BA-1307451BA634}" dt="2022-03-02T13:26:15.669" v="721" actId="478"/>
          <ac:graphicFrameMkLst>
            <pc:docMk/>
            <pc:sldMk cId="3755084169" sldId="266"/>
            <ac:graphicFrameMk id="6" creationId="{8A671406-C820-4DE1-8D7F-E72430CB9EDC}"/>
          </ac:graphicFrameMkLst>
        </pc:graphicFrameChg>
        <pc:graphicFrameChg chg="add mod modGraphic">
          <ac:chgData name="Li Lixiang" userId="6104bbfcb56aea79" providerId="LiveId" clId="{7DD5D4BD-C28C-4AA0-91BA-1307451BA634}" dt="2022-03-02T13:28:22.211" v="734" actId="1076"/>
          <ac:graphicFrameMkLst>
            <pc:docMk/>
            <pc:sldMk cId="3755084169" sldId="266"/>
            <ac:graphicFrameMk id="7" creationId="{B351EDD2-C455-4CF6-83A7-D0AEF194762D}"/>
          </ac:graphicFrameMkLst>
        </pc:graphicFrameChg>
      </pc:sldChg>
      <pc:sldChg chg="addSp delSp modSp mod">
        <pc:chgData name="Li Lixiang" userId="6104bbfcb56aea79" providerId="LiveId" clId="{7DD5D4BD-C28C-4AA0-91BA-1307451BA634}" dt="2022-03-02T13:17:51.436" v="653" actId="20577"/>
        <pc:sldMkLst>
          <pc:docMk/>
          <pc:sldMk cId="1471353013" sldId="267"/>
        </pc:sldMkLst>
        <pc:spChg chg="mod">
          <ac:chgData name="Li Lixiang" userId="6104bbfcb56aea79" providerId="LiveId" clId="{7DD5D4BD-C28C-4AA0-91BA-1307451BA634}" dt="2022-03-02T13:15:17.339" v="570" actId="20577"/>
          <ac:spMkLst>
            <pc:docMk/>
            <pc:sldMk cId="1471353013" sldId="267"/>
            <ac:spMk id="2" creationId="{F37D5A07-431B-492D-8061-7949D1359C3F}"/>
          </ac:spMkLst>
        </pc:spChg>
        <pc:spChg chg="del mod">
          <ac:chgData name="Li Lixiang" userId="6104bbfcb56aea79" providerId="LiveId" clId="{7DD5D4BD-C28C-4AA0-91BA-1307451BA634}" dt="2022-03-02T13:15:25.751" v="572" actId="478"/>
          <ac:spMkLst>
            <pc:docMk/>
            <pc:sldMk cId="1471353013" sldId="267"/>
            <ac:spMk id="3" creationId="{6D613C15-A6DF-4710-853F-19581D208269}"/>
          </ac:spMkLst>
        </pc:spChg>
        <pc:graphicFrameChg chg="add mod modGraphic">
          <ac:chgData name="Li Lixiang" userId="6104bbfcb56aea79" providerId="LiveId" clId="{7DD5D4BD-C28C-4AA0-91BA-1307451BA634}" dt="2022-03-02T13:17:51.436" v="653" actId="20577"/>
          <ac:graphicFrameMkLst>
            <pc:docMk/>
            <pc:sldMk cId="1471353013" sldId="267"/>
            <ac:graphicFrameMk id="4" creationId="{EE9EDE75-5D46-438B-AD97-53EF7B9F676A}"/>
          </ac:graphicFrameMkLst>
        </pc:graphicFrameChg>
      </pc:sldChg>
      <pc:sldChg chg="addSp delSp modSp mod">
        <pc:chgData name="Li Lixiang" userId="6104bbfcb56aea79" providerId="LiveId" clId="{7DD5D4BD-C28C-4AA0-91BA-1307451BA634}" dt="2022-03-02T13:52:58.103" v="887" actId="1076"/>
        <pc:sldMkLst>
          <pc:docMk/>
          <pc:sldMk cId="2167629199" sldId="268"/>
        </pc:sldMkLst>
        <pc:spChg chg="mod">
          <ac:chgData name="Li Lixiang" userId="6104bbfcb56aea79" providerId="LiveId" clId="{7DD5D4BD-C28C-4AA0-91BA-1307451BA634}" dt="2022-03-02T13:21:50.524" v="706" actId="5793"/>
          <ac:spMkLst>
            <pc:docMk/>
            <pc:sldMk cId="2167629199" sldId="268"/>
            <ac:spMk id="2" creationId="{F37D5A07-431B-492D-8061-7949D1359C3F}"/>
          </ac:spMkLst>
        </pc:spChg>
        <pc:spChg chg="del">
          <ac:chgData name="Li Lixiang" userId="6104bbfcb56aea79" providerId="LiveId" clId="{7DD5D4BD-C28C-4AA0-91BA-1307451BA634}" dt="2022-03-02T13:20:29.689" v="684" actId="478"/>
          <ac:spMkLst>
            <pc:docMk/>
            <pc:sldMk cId="2167629199" sldId="268"/>
            <ac:spMk id="3" creationId="{6D613C15-A6DF-4710-853F-19581D208269}"/>
          </ac:spMkLst>
        </pc:spChg>
        <pc:spChg chg="add del mod">
          <ac:chgData name="Li Lixiang" userId="6104bbfcb56aea79" providerId="LiveId" clId="{7DD5D4BD-C28C-4AA0-91BA-1307451BA634}" dt="2022-03-02T13:20:31.591" v="685" actId="478"/>
          <ac:spMkLst>
            <pc:docMk/>
            <pc:sldMk cId="2167629199" sldId="268"/>
            <ac:spMk id="5" creationId="{15352A0F-0F12-4879-BAA9-1F4CF137C63E}"/>
          </ac:spMkLst>
        </pc:spChg>
        <pc:graphicFrameChg chg="add mod modGraphic">
          <ac:chgData name="Li Lixiang" userId="6104bbfcb56aea79" providerId="LiveId" clId="{7DD5D4BD-C28C-4AA0-91BA-1307451BA634}" dt="2022-03-02T13:52:58.103" v="887" actId="1076"/>
          <ac:graphicFrameMkLst>
            <pc:docMk/>
            <pc:sldMk cId="2167629199" sldId="268"/>
            <ac:graphicFrameMk id="6" creationId="{7EA53915-62F0-48B0-9AC4-8EC6372BCC29}"/>
          </ac:graphicFrameMkLst>
        </pc:graphicFrameChg>
      </pc:sldChg>
      <pc:sldChg chg="addSp delSp modSp mod">
        <pc:chgData name="Li Lixiang" userId="6104bbfcb56aea79" providerId="LiveId" clId="{7DD5D4BD-C28C-4AA0-91BA-1307451BA634}" dt="2022-03-02T13:38:17.549" v="809" actId="1037"/>
        <pc:sldMkLst>
          <pc:docMk/>
          <pc:sldMk cId="4098326312" sldId="269"/>
        </pc:sldMkLst>
        <pc:spChg chg="mod">
          <ac:chgData name="Li Lixiang" userId="6104bbfcb56aea79" providerId="LiveId" clId="{7DD5D4BD-C28C-4AA0-91BA-1307451BA634}" dt="2022-03-02T13:37:10.049" v="784" actId="313"/>
          <ac:spMkLst>
            <pc:docMk/>
            <pc:sldMk cId="4098326312" sldId="269"/>
            <ac:spMk id="2" creationId="{F37D5A07-431B-492D-8061-7949D1359C3F}"/>
          </ac:spMkLst>
        </pc:spChg>
        <pc:spChg chg="del">
          <ac:chgData name="Li Lixiang" userId="6104bbfcb56aea79" providerId="LiveId" clId="{7DD5D4BD-C28C-4AA0-91BA-1307451BA634}" dt="2022-03-02T13:37:03.629" v="782" actId="478"/>
          <ac:spMkLst>
            <pc:docMk/>
            <pc:sldMk cId="4098326312" sldId="269"/>
            <ac:spMk id="3" creationId="{6D613C15-A6DF-4710-853F-19581D208269}"/>
          </ac:spMkLst>
        </pc:spChg>
        <pc:spChg chg="add del mod">
          <ac:chgData name="Li Lixiang" userId="6104bbfcb56aea79" providerId="LiveId" clId="{7DD5D4BD-C28C-4AA0-91BA-1307451BA634}" dt="2022-03-02T13:37:05.323" v="783" actId="478"/>
          <ac:spMkLst>
            <pc:docMk/>
            <pc:sldMk cId="4098326312" sldId="269"/>
            <ac:spMk id="5" creationId="{E688A3E1-399C-473E-9603-8F7E9D85630D}"/>
          </ac:spMkLst>
        </pc:spChg>
        <pc:graphicFrameChg chg="add mod modGraphic">
          <ac:chgData name="Li Lixiang" userId="6104bbfcb56aea79" providerId="LiveId" clId="{7DD5D4BD-C28C-4AA0-91BA-1307451BA634}" dt="2022-03-02T13:38:17.549" v="809" actId="1037"/>
          <ac:graphicFrameMkLst>
            <pc:docMk/>
            <pc:sldMk cId="4098326312" sldId="269"/>
            <ac:graphicFrameMk id="6" creationId="{43405602-BFB1-4CDA-A750-C5692538F6DE}"/>
          </ac:graphicFrameMkLst>
        </pc:graphicFrameChg>
      </pc:sldChg>
      <pc:sldChg chg="addSp delSp modSp mod">
        <pc:chgData name="Li Lixiang" userId="6104bbfcb56aea79" providerId="LiveId" clId="{7DD5D4BD-C28C-4AA0-91BA-1307451BA634}" dt="2022-03-02T13:58:42.422" v="900" actId="478"/>
        <pc:sldMkLst>
          <pc:docMk/>
          <pc:sldMk cId="2088917604" sldId="270"/>
        </pc:sldMkLst>
        <pc:spChg chg="mod">
          <ac:chgData name="Li Lixiang" userId="6104bbfcb56aea79" providerId="LiveId" clId="{7DD5D4BD-C28C-4AA0-91BA-1307451BA634}" dt="2022-03-02T13:39:40.017" v="835" actId="20577"/>
          <ac:spMkLst>
            <pc:docMk/>
            <pc:sldMk cId="2088917604" sldId="270"/>
            <ac:spMk id="2" creationId="{F37D5A07-431B-492D-8061-7949D1359C3F}"/>
          </ac:spMkLst>
        </pc:spChg>
        <pc:spChg chg="del">
          <ac:chgData name="Li Lixiang" userId="6104bbfcb56aea79" providerId="LiveId" clId="{7DD5D4BD-C28C-4AA0-91BA-1307451BA634}" dt="2022-03-02T13:39:44.190" v="836" actId="478"/>
          <ac:spMkLst>
            <pc:docMk/>
            <pc:sldMk cId="2088917604" sldId="270"/>
            <ac:spMk id="3" creationId="{6D613C15-A6DF-4710-853F-19581D208269}"/>
          </ac:spMkLst>
        </pc:spChg>
        <pc:spChg chg="add del mod">
          <ac:chgData name="Li Lixiang" userId="6104bbfcb56aea79" providerId="LiveId" clId="{7DD5D4BD-C28C-4AA0-91BA-1307451BA634}" dt="2022-03-02T13:39:47.448" v="837" actId="478"/>
          <ac:spMkLst>
            <pc:docMk/>
            <pc:sldMk cId="2088917604" sldId="270"/>
            <ac:spMk id="5" creationId="{7607F6D0-E3E5-4744-B9CF-2A80FD50F42C}"/>
          </ac:spMkLst>
        </pc:spChg>
        <pc:graphicFrameChg chg="add del mod">
          <ac:chgData name="Li Lixiang" userId="6104bbfcb56aea79" providerId="LiveId" clId="{7DD5D4BD-C28C-4AA0-91BA-1307451BA634}" dt="2022-03-02T13:58:42.422" v="900" actId="478"/>
          <ac:graphicFrameMkLst>
            <pc:docMk/>
            <pc:sldMk cId="2088917604" sldId="270"/>
            <ac:graphicFrameMk id="3" creationId="{61280224-D028-4222-BF50-1C4990B5E8D4}"/>
          </ac:graphicFrameMkLst>
        </pc:graphicFrameChg>
        <pc:graphicFrameChg chg="add mod modGraphic">
          <ac:chgData name="Li Lixiang" userId="6104bbfcb56aea79" providerId="LiveId" clId="{7DD5D4BD-C28C-4AA0-91BA-1307451BA634}" dt="2022-03-02T13:43:55.878" v="865" actId="3626"/>
          <ac:graphicFrameMkLst>
            <pc:docMk/>
            <pc:sldMk cId="2088917604" sldId="270"/>
            <ac:graphicFrameMk id="6" creationId="{D5D0543D-61EB-440E-8D76-68EF8B9188A2}"/>
          </ac:graphicFrameMkLst>
        </pc:graphicFrameChg>
      </pc:sldChg>
      <pc:sldChg chg="addSp delSp modSp mod ord">
        <pc:chgData name="Li Lixiang" userId="6104bbfcb56aea79" providerId="LiveId" clId="{7DD5D4BD-C28C-4AA0-91BA-1307451BA634}" dt="2022-03-02T13:52:16.198" v="884"/>
        <pc:sldMkLst>
          <pc:docMk/>
          <pc:sldMk cId="1590138245" sldId="271"/>
        </pc:sldMkLst>
        <pc:spChg chg="mod">
          <ac:chgData name="Li Lixiang" userId="6104bbfcb56aea79" providerId="LiveId" clId="{7DD5D4BD-C28C-4AA0-91BA-1307451BA634}" dt="2022-03-02T13:49:26.209" v="874" actId="20577"/>
          <ac:spMkLst>
            <pc:docMk/>
            <pc:sldMk cId="1590138245" sldId="271"/>
            <ac:spMk id="2" creationId="{F37D5A07-431B-492D-8061-7949D1359C3F}"/>
          </ac:spMkLst>
        </pc:spChg>
        <pc:spChg chg="del">
          <ac:chgData name="Li Lixiang" userId="6104bbfcb56aea79" providerId="LiveId" clId="{7DD5D4BD-C28C-4AA0-91BA-1307451BA634}" dt="2022-03-02T13:40:23.211" v="846" actId="478"/>
          <ac:spMkLst>
            <pc:docMk/>
            <pc:sldMk cId="1590138245" sldId="271"/>
            <ac:spMk id="3" creationId="{6D613C15-A6DF-4710-853F-19581D208269}"/>
          </ac:spMkLst>
        </pc:spChg>
        <pc:spChg chg="add del mod">
          <ac:chgData name="Li Lixiang" userId="6104bbfcb56aea79" providerId="LiveId" clId="{7DD5D4BD-C28C-4AA0-91BA-1307451BA634}" dt="2022-03-02T13:40:24.896" v="847" actId="478"/>
          <ac:spMkLst>
            <pc:docMk/>
            <pc:sldMk cId="1590138245" sldId="271"/>
            <ac:spMk id="5" creationId="{B3435463-C814-4B71-85E1-CE483C4292B6}"/>
          </ac:spMkLst>
        </pc:spChg>
        <pc:graphicFrameChg chg="add mod modGraphic">
          <ac:chgData name="Li Lixiang" userId="6104bbfcb56aea79" providerId="LiveId" clId="{7DD5D4BD-C28C-4AA0-91BA-1307451BA634}" dt="2022-03-02T13:52:16.198" v="884"/>
          <ac:graphicFrameMkLst>
            <pc:docMk/>
            <pc:sldMk cId="1590138245" sldId="271"/>
            <ac:graphicFrameMk id="6" creationId="{A156FDAD-2130-4D7D-A5BA-8C71BD369398}"/>
          </ac:graphicFrameMkLst>
        </pc:graphicFrameChg>
      </pc:sldChg>
      <pc:sldChg chg="addSp delSp modSp add mod">
        <pc:chgData name="Li Lixiang" userId="6104bbfcb56aea79" providerId="LiveId" clId="{7DD5D4BD-C28C-4AA0-91BA-1307451BA634}" dt="2022-03-02T13:33:29.760" v="771" actId="14100"/>
        <pc:sldMkLst>
          <pc:docMk/>
          <pc:sldMk cId="1550059" sldId="272"/>
        </pc:sldMkLst>
        <pc:spChg chg="mod">
          <ac:chgData name="Li Lixiang" userId="6104bbfcb56aea79" providerId="LiveId" clId="{7DD5D4BD-C28C-4AA0-91BA-1307451BA634}" dt="2022-03-02T13:28:41.747" v="743" actId="5793"/>
          <ac:spMkLst>
            <pc:docMk/>
            <pc:sldMk cId="1550059" sldId="272"/>
            <ac:spMk id="2" creationId="{F37D5A07-431B-492D-8061-7949D1359C3F}"/>
          </ac:spMkLst>
        </pc:spChg>
        <pc:spChg chg="del">
          <ac:chgData name="Li Lixiang" userId="6104bbfcb56aea79" providerId="LiveId" clId="{7DD5D4BD-C28C-4AA0-91BA-1307451BA634}" dt="2022-03-02T13:22:26.160" v="709" actId="478"/>
          <ac:spMkLst>
            <pc:docMk/>
            <pc:sldMk cId="1550059" sldId="272"/>
            <ac:spMk id="3" creationId="{6D613C15-A6DF-4710-853F-19581D208269}"/>
          </ac:spMkLst>
        </pc:spChg>
        <pc:spChg chg="add del mod">
          <ac:chgData name="Li Lixiang" userId="6104bbfcb56aea79" providerId="LiveId" clId="{7DD5D4BD-C28C-4AA0-91BA-1307451BA634}" dt="2022-03-02T13:22:27.961" v="710" actId="478"/>
          <ac:spMkLst>
            <pc:docMk/>
            <pc:sldMk cId="1550059" sldId="272"/>
            <ac:spMk id="5" creationId="{40A63522-0B37-47A8-AB46-39C983A4AD85}"/>
          </ac:spMkLst>
        </pc:spChg>
        <pc:graphicFrameChg chg="add mod modGraphic">
          <ac:chgData name="Li Lixiang" userId="6104bbfcb56aea79" providerId="LiveId" clId="{7DD5D4BD-C28C-4AA0-91BA-1307451BA634}" dt="2022-03-02T13:33:29.760" v="771" actId="14100"/>
          <ac:graphicFrameMkLst>
            <pc:docMk/>
            <pc:sldMk cId="1550059" sldId="272"/>
            <ac:graphicFrameMk id="6" creationId="{131F672B-7999-4F42-BBFA-BF3146CC3FF1}"/>
          </ac:graphicFrameMkLst>
        </pc:graphicFrameChg>
      </pc:sldChg>
      <pc:sldChg chg="modSp add del mod">
        <pc:chgData name="Li Lixiang" userId="6104bbfcb56aea79" providerId="LiveId" clId="{7DD5D4BD-C28C-4AA0-91BA-1307451BA634}" dt="2022-03-02T13:54:03.115" v="897" actId="47"/>
        <pc:sldMkLst>
          <pc:docMk/>
          <pc:sldMk cId="310776001" sldId="273"/>
        </pc:sldMkLst>
        <pc:spChg chg="mod">
          <ac:chgData name="Li Lixiang" userId="6104bbfcb56aea79" providerId="LiveId" clId="{7DD5D4BD-C28C-4AA0-91BA-1307451BA634}" dt="2022-03-02T13:53:51.914" v="896" actId="20577"/>
          <ac:spMkLst>
            <pc:docMk/>
            <pc:sldMk cId="310776001" sldId="273"/>
            <ac:spMk id="2" creationId="{F37D5A07-431B-492D-8061-7949D1359C3F}"/>
          </ac:spMkLst>
        </pc:spChg>
      </pc:sldChg>
      <pc:sldChg chg="delSp modSp add mod">
        <pc:chgData name="Li Lixiang" userId="6104bbfcb56aea79" providerId="LiveId" clId="{7DD5D4BD-C28C-4AA0-91BA-1307451BA634}" dt="2022-03-02T14:00:36.897" v="931" actId="12385"/>
        <pc:sldMkLst>
          <pc:docMk/>
          <pc:sldMk cId="3512200350" sldId="273"/>
        </pc:sldMkLst>
        <pc:spChg chg="mod">
          <ac:chgData name="Li Lixiang" userId="6104bbfcb56aea79" providerId="LiveId" clId="{7DD5D4BD-C28C-4AA0-91BA-1307451BA634}" dt="2022-03-02T13:58:51.228" v="916" actId="20577"/>
          <ac:spMkLst>
            <pc:docMk/>
            <pc:sldMk cId="3512200350" sldId="273"/>
            <ac:spMk id="2" creationId="{F37D5A07-431B-492D-8061-7949D1359C3F}"/>
          </ac:spMkLst>
        </pc:spChg>
        <pc:graphicFrameChg chg="mod modGraphic">
          <ac:chgData name="Li Lixiang" userId="6104bbfcb56aea79" providerId="LiveId" clId="{7DD5D4BD-C28C-4AA0-91BA-1307451BA634}" dt="2022-03-02T14:00:36.897" v="931" actId="12385"/>
          <ac:graphicFrameMkLst>
            <pc:docMk/>
            <pc:sldMk cId="3512200350" sldId="273"/>
            <ac:graphicFrameMk id="3" creationId="{61280224-D028-4222-BF50-1C4990B5E8D4}"/>
          </ac:graphicFrameMkLst>
        </pc:graphicFrameChg>
        <pc:graphicFrameChg chg="del">
          <ac:chgData name="Li Lixiang" userId="6104bbfcb56aea79" providerId="LiveId" clId="{7DD5D4BD-C28C-4AA0-91BA-1307451BA634}" dt="2022-03-02T13:58:46.692" v="901" actId="478"/>
          <ac:graphicFrameMkLst>
            <pc:docMk/>
            <pc:sldMk cId="3512200350" sldId="273"/>
            <ac:graphicFrameMk id="6" creationId="{D5D0543D-61EB-440E-8D76-68EF8B9188A2}"/>
          </ac:graphicFrameMkLst>
        </pc:graphicFrameChg>
      </pc:sldChg>
    </pc:docChg>
  </pc:docChgLst>
  <pc:docChgLst>
    <pc:chgData name="Li Lixiang" userId="6104bbfcb56aea79" providerId="LiveId" clId="{49FE857E-DB04-413A-A6E3-DDEF03EB5BA0}"/>
    <pc:docChg chg="undo custSel delSld modSld">
      <pc:chgData name="Li Lixiang" userId="6104bbfcb56aea79" providerId="LiveId" clId="{49FE857E-DB04-413A-A6E3-DDEF03EB5BA0}" dt="2022-03-01T05:08:58.211" v="486" actId="47"/>
      <pc:docMkLst>
        <pc:docMk/>
      </pc:docMkLst>
      <pc:sldChg chg="modSp mod">
        <pc:chgData name="Li Lixiang" userId="6104bbfcb56aea79" providerId="LiveId" clId="{49FE857E-DB04-413A-A6E3-DDEF03EB5BA0}" dt="2022-03-01T04:26:49.222" v="7" actId="20577"/>
        <pc:sldMkLst>
          <pc:docMk/>
          <pc:sldMk cId="4162070884" sldId="256"/>
        </pc:sldMkLst>
        <pc:spChg chg="mod">
          <ac:chgData name="Li Lixiang" userId="6104bbfcb56aea79" providerId="LiveId" clId="{49FE857E-DB04-413A-A6E3-DDEF03EB5BA0}" dt="2022-03-01T04:26:49.222" v="7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49FE857E-DB04-413A-A6E3-DDEF03EB5BA0}" dt="2022-03-01T04:26:44.691" v="0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modSp mod">
        <pc:chgData name="Li Lixiang" userId="6104bbfcb56aea79" providerId="LiveId" clId="{49FE857E-DB04-413A-A6E3-DDEF03EB5BA0}" dt="2022-03-01T04:41:47.641" v="481" actId="20577"/>
        <pc:sldMkLst>
          <pc:docMk/>
          <pc:sldMk cId="3682658104" sldId="264"/>
        </pc:sldMkLst>
        <pc:spChg chg="mod">
          <ac:chgData name="Li Lixiang" userId="6104bbfcb56aea79" providerId="LiveId" clId="{49FE857E-DB04-413A-A6E3-DDEF03EB5BA0}" dt="2022-03-01T04:26:54.760" v="13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49FE857E-DB04-413A-A6E3-DDEF03EB5BA0}" dt="2022-03-01T04:41:47.641" v="481" actId="20577"/>
          <ac:spMkLst>
            <pc:docMk/>
            <pc:sldMk cId="3682658104" sldId="264"/>
            <ac:spMk id="3" creationId="{6D613C15-A6DF-4710-853F-19581D208269}"/>
          </ac:spMkLst>
        </pc:spChg>
      </pc:sldChg>
      <pc:sldChg chg="del">
        <pc:chgData name="Li Lixiang" userId="6104bbfcb56aea79" providerId="LiveId" clId="{49FE857E-DB04-413A-A6E3-DDEF03EB5BA0}" dt="2022-03-01T05:08:58.211" v="486" actId="47"/>
        <pc:sldMkLst>
          <pc:docMk/>
          <pc:sldMk cId="1480471977" sldId="266"/>
        </pc:sldMkLst>
      </pc:sldChg>
      <pc:sldChg chg="del">
        <pc:chgData name="Li Lixiang" userId="6104bbfcb56aea79" providerId="LiveId" clId="{49FE857E-DB04-413A-A6E3-DDEF03EB5BA0}" dt="2022-03-01T05:08:57.615" v="485" actId="47"/>
        <pc:sldMkLst>
          <pc:docMk/>
          <pc:sldMk cId="405100235" sldId="267"/>
        </pc:sldMkLst>
      </pc:sldChg>
      <pc:sldChg chg="del">
        <pc:chgData name="Li Lixiang" userId="6104bbfcb56aea79" providerId="LiveId" clId="{49FE857E-DB04-413A-A6E3-DDEF03EB5BA0}" dt="2022-03-01T05:08:57.125" v="484" actId="47"/>
        <pc:sldMkLst>
          <pc:docMk/>
          <pc:sldMk cId="2964507475" sldId="271"/>
        </pc:sldMkLst>
      </pc:sldChg>
      <pc:sldChg chg="del">
        <pc:chgData name="Li Lixiang" userId="6104bbfcb56aea79" providerId="LiveId" clId="{49FE857E-DB04-413A-A6E3-DDEF03EB5BA0}" dt="2022-03-01T05:08:56.490" v="483" actId="47"/>
        <pc:sldMkLst>
          <pc:docMk/>
          <pc:sldMk cId="1641847970" sldId="272"/>
        </pc:sldMkLst>
      </pc:sldChg>
      <pc:sldChg chg="del">
        <pc:chgData name="Li Lixiang" userId="6104bbfcb56aea79" providerId="LiveId" clId="{49FE857E-DB04-413A-A6E3-DDEF03EB5BA0}" dt="2022-03-01T05:08:55.912" v="482" actId="47"/>
        <pc:sldMkLst>
          <pc:docMk/>
          <pc:sldMk cId="1176364376" sldId="273"/>
        </pc:sldMkLst>
      </pc:sldChg>
    </pc:docChg>
  </pc:docChgLst>
  <pc:docChgLst>
    <pc:chgData name="Li Lixiang" userId="6104bbfcb56aea79" providerId="LiveId" clId="{FBABCF8C-D7CD-48B5-9848-340DDB0F1255}"/>
    <pc:docChg chg="undo custSel addSld delSld modSld">
      <pc:chgData name="Li Lixiang" userId="6104bbfcb56aea79" providerId="LiveId" clId="{FBABCF8C-D7CD-48B5-9848-340DDB0F1255}" dt="2022-03-01T04:25:18.934" v="1750" actId="20577"/>
      <pc:docMkLst>
        <pc:docMk/>
      </pc:docMkLst>
      <pc:sldChg chg="modSp mod">
        <pc:chgData name="Li Lixiang" userId="6104bbfcb56aea79" providerId="LiveId" clId="{FBABCF8C-D7CD-48B5-9848-340DDB0F1255}" dt="2022-03-01T04:07:00.066" v="1446" actId="20577"/>
        <pc:sldMkLst>
          <pc:docMk/>
          <pc:sldMk cId="4162070884" sldId="256"/>
        </pc:sldMkLst>
        <pc:spChg chg="mod">
          <ac:chgData name="Li Lixiang" userId="6104bbfcb56aea79" providerId="LiveId" clId="{FBABCF8C-D7CD-48B5-9848-340DDB0F1255}" dt="2022-03-01T04:07:00.066" v="1446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FBABCF8C-D7CD-48B5-9848-340DDB0F1255}" dt="2022-03-01T02:34:11.680" v="0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modSp mod">
        <pc:chgData name="Li Lixiang" userId="6104bbfcb56aea79" providerId="LiveId" clId="{FBABCF8C-D7CD-48B5-9848-340DDB0F1255}" dt="2022-03-01T03:48:02.454" v="1434" actId="20577"/>
        <pc:sldMkLst>
          <pc:docMk/>
          <pc:sldMk cId="3682658104" sldId="264"/>
        </pc:sldMkLst>
        <pc:spChg chg="mod">
          <ac:chgData name="Li Lixiang" userId="6104bbfcb56aea79" providerId="LiveId" clId="{FBABCF8C-D7CD-48B5-9848-340DDB0F1255}" dt="2022-03-01T03:07:35.193" v="807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FBABCF8C-D7CD-48B5-9848-340DDB0F1255}" dt="2022-03-01T03:48:02.454" v="1434" actId="20577"/>
          <ac:spMkLst>
            <pc:docMk/>
            <pc:sldMk cId="3682658104" sldId="264"/>
            <ac:spMk id="3" creationId="{6D613C15-A6DF-4710-853F-19581D208269}"/>
          </ac:spMkLst>
        </pc:spChg>
      </pc:sldChg>
      <pc:sldChg chg="modSp mod">
        <pc:chgData name="Li Lixiang" userId="6104bbfcb56aea79" providerId="LiveId" clId="{FBABCF8C-D7CD-48B5-9848-340DDB0F1255}" dt="2022-03-01T03:07:11.283" v="794" actId="20577"/>
        <pc:sldMkLst>
          <pc:docMk/>
          <pc:sldMk cId="1480471977" sldId="266"/>
        </pc:sldMkLst>
        <pc:spChg chg="mod">
          <ac:chgData name="Li Lixiang" userId="6104bbfcb56aea79" providerId="LiveId" clId="{FBABCF8C-D7CD-48B5-9848-340DDB0F1255}" dt="2022-03-01T03:01:34.916" v="448" actId="20577"/>
          <ac:spMkLst>
            <pc:docMk/>
            <pc:sldMk cId="1480471977" sldId="266"/>
            <ac:spMk id="2" creationId="{42786DE9-EA3B-442A-B223-30E121C7857F}"/>
          </ac:spMkLst>
        </pc:spChg>
        <pc:spChg chg="mod">
          <ac:chgData name="Li Lixiang" userId="6104bbfcb56aea79" providerId="LiveId" clId="{FBABCF8C-D7CD-48B5-9848-340DDB0F1255}" dt="2022-03-01T03:07:11.283" v="794" actId="20577"/>
          <ac:spMkLst>
            <pc:docMk/>
            <pc:sldMk cId="1480471977" sldId="266"/>
            <ac:spMk id="3" creationId="{C8E4639D-C269-477C-937D-A44FA22A1AE6}"/>
          </ac:spMkLst>
        </pc:spChg>
      </pc:sldChg>
      <pc:sldChg chg="addSp delSp modSp mod setBg">
        <pc:chgData name="Li Lixiang" userId="6104bbfcb56aea79" providerId="LiveId" clId="{FBABCF8C-D7CD-48B5-9848-340DDB0F1255}" dt="2022-03-01T03:00:55.954" v="422" actId="207"/>
        <pc:sldMkLst>
          <pc:docMk/>
          <pc:sldMk cId="405100235" sldId="267"/>
        </pc:sldMkLst>
        <pc:spChg chg="mod">
          <ac:chgData name="Li Lixiang" userId="6104bbfcb56aea79" providerId="LiveId" clId="{FBABCF8C-D7CD-48B5-9848-340DDB0F1255}" dt="2022-03-01T02:59:49.497" v="393"/>
          <ac:spMkLst>
            <pc:docMk/>
            <pc:sldMk cId="405100235" sldId="267"/>
            <ac:spMk id="2" creationId="{68E26FAD-F5A4-4AA8-9721-4AEBAA16C068}"/>
          </ac:spMkLst>
        </pc:spChg>
        <pc:graphicFrameChg chg="add mod modGraphic">
          <ac:chgData name="Li Lixiang" userId="6104bbfcb56aea79" providerId="LiveId" clId="{FBABCF8C-D7CD-48B5-9848-340DDB0F1255}" dt="2022-03-01T03:00:55.954" v="422" actId="207"/>
          <ac:graphicFrameMkLst>
            <pc:docMk/>
            <pc:sldMk cId="405100235" sldId="267"/>
            <ac:graphicFrameMk id="3" creationId="{9027EF81-87EB-4470-A983-857E2DD56A5E}"/>
          </ac:graphicFrameMkLst>
        </pc:graphicFrameChg>
        <pc:graphicFrameChg chg="del">
          <ac:chgData name="Li Lixiang" userId="6104bbfcb56aea79" providerId="LiveId" clId="{FBABCF8C-D7CD-48B5-9848-340DDB0F1255}" dt="2022-03-01T02:59:10.531" v="386" actId="478"/>
          <ac:graphicFrameMkLst>
            <pc:docMk/>
            <pc:sldMk cId="405100235" sldId="267"/>
            <ac:graphicFrameMk id="4" creationId="{5CCE7E5A-9BA7-4558-8A2B-4F1AB0CFE56B}"/>
          </ac:graphicFrameMkLst>
        </pc:graphicFrameChg>
      </pc:sldChg>
      <pc:sldChg chg="del">
        <pc:chgData name="Li Lixiang" userId="6104bbfcb56aea79" providerId="LiveId" clId="{FBABCF8C-D7CD-48B5-9848-340DDB0F1255}" dt="2022-03-01T03:07:21.900" v="795" actId="47"/>
        <pc:sldMkLst>
          <pc:docMk/>
          <pc:sldMk cId="2888176334" sldId="268"/>
        </pc:sldMkLst>
      </pc:sldChg>
      <pc:sldChg chg="del">
        <pc:chgData name="Li Lixiang" userId="6104bbfcb56aea79" providerId="LiveId" clId="{FBABCF8C-D7CD-48B5-9848-340DDB0F1255}" dt="2022-03-01T03:07:22.871" v="796" actId="47"/>
        <pc:sldMkLst>
          <pc:docMk/>
          <pc:sldMk cId="3093844173" sldId="269"/>
        </pc:sldMkLst>
      </pc:sldChg>
      <pc:sldChg chg="del">
        <pc:chgData name="Li Lixiang" userId="6104bbfcb56aea79" providerId="LiveId" clId="{FBABCF8C-D7CD-48B5-9848-340DDB0F1255}" dt="2022-03-01T03:07:23.970" v="797" actId="47"/>
        <pc:sldMkLst>
          <pc:docMk/>
          <pc:sldMk cId="533667750" sldId="270"/>
        </pc:sldMkLst>
      </pc:sldChg>
      <pc:sldChg chg="addSp delSp modSp mod setBg">
        <pc:chgData name="Li Lixiang" userId="6104bbfcb56aea79" providerId="LiveId" clId="{FBABCF8C-D7CD-48B5-9848-340DDB0F1255}" dt="2022-03-01T02:58:52.469" v="381" actId="20577"/>
        <pc:sldMkLst>
          <pc:docMk/>
          <pc:sldMk cId="2964507475" sldId="271"/>
        </pc:sldMkLst>
        <pc:spChg chg="mod">
          <ac:chgData name="Li Lixiang" userId="6104bbfcb56aea79" providerId="LiveId" clId="{FBABCF8C-D7CD-48B5-9848-340DDB0F1255}" dt="2022-03-01T02:58:52.469" v="381" actId="20577"/>
          <ac:spMkLst>
            <pc:docMk/>
            <pc:sldMk cId="2964507475" sldId="271"/>
            <ac:spMk id="2" creationId="{F37D5A07-431B-492D-8061-7949D1359C3F}"/>
          </ac:spMkLst>
        </pc:spChg>
        <pc:spChg chg="del">
          <ac:chgData name="Li Lixiang" userId="6104bbfcb56aea79" providerId="LiveId" clId="{FBABCF8C-D7CD-48B5-9848-340DDB0F1255}" dt="2022-03-01T02:53:06.077" v="260" actId="478"/>
          <ac:spMkLst>
            <pc:docMk/>
            <pc:sldMk cId="2964507475" sldId="271"/>
            <ac:spMk id="3" creationId="{6D613C15-A6DF-4710-853F-19581D208269}"/>
          </ac:spMkLst>
        </pc:spChg>
        <pc:spChg chg="add del mod">
          <ac:chgData name="Li Lixiang" userId="6104bbfcb56aea79" providerId="LiveId" clId="{FBABCF8C-D7CD-48B5-9848-340DDB0F1255}" dt="2022-03-01T02:53:08.955" v="261" actId="478"/>
          <ac:spMkLst>
            <pc:docMk/>
            <pc:sldMk cId="2964507475" sldId="271"/>
            <ac:spMk id="6" creationId="{22BC7CAB-89BE-4C92-AE60-F437D8D4D0EC}"/>
          </ac:spMkLst>
        </pc:spChg>
        <pc:graphicFrameChg chg="add mod modGraphic">
          <ac:chgData name="Li Lixiang" userId="6104bbfcb56aea79" providerId="LiveId" clId="{FBABCF8C-D7CD-48B5-9848-340DDB0F1255}" dt="2022-03-01T02:55:06.171" v="304" actId="1076"/>
          <ac:graphicFrameMkLst>
            <pc:docMk/>
            <pc:sldMk cId="2964507475" sldId="271"/>
            <ac:graphicFrameMk id="4" creationId="{B49E2581-29CA-4D27-8F9A-369D2D1D3FDC}"/>
          </ac:graphicFrameMkLst>
        </pc:graphicFrameChg>
      </pc:sldChg>
      <pc:sldChg chg="del">
        <pc:chgData name="Li Lixiang" userId="6104bbfcb56aea79" providerId="LiveId" clId="{FBABCF8C-D7CD-48B5-9848-340DDB0F1255}" dt="2022-03-01T03:07:25.040" v="798" actId="47"/>
        <pc:sldMkLst>
          <pc:docMk/>
          <pc:sldMk cId="1151382855" sldId="272"/>
        </pc:sldMkLst>
      </pc:sldChg>
      <pc:sldChg chg="add">
        <pc:chgData name="Li Lixiang" userId="6104bbfcb56aea79" providerId="LiveId" clId="{FBABCF8C-D7CD-48B5-9848-340DDB0F1255}" dt="2022-03-01T03:07:30.157" v="799"/>
        <pc:sldMkLst>
          <pc:docMk/>
          <pc:sldMk cId="1641847970" sldId="272"/>
        </pc:sldMkLst>
      </pc:sldChg>
      <pc:sldChg chg="modSp add mod">
        <pc:chgData name="Li Lixiang" userId="6104bbfcb56aea79" providerId="LiveId" clId="{FBABCF8C-D7CD-48B5-9848-340DDB0F1255}" dt="2022-03-01T04:25:18.934" v="1750" actId="20577"/>
        <pc:sldMkLst>
          <pc:docMk/>
          <pc:sldMk cId="1176364376" sldId="273"/>
        </pc:sldMkLst>
        <pc:spChg chg="mod">
          <ac:chgData name="Li Lixiang" userId="6104bbfcb56aea79" providerId="LiveId" clId="{FBABCF8C-D7CD-48B5-9848-340DDB0F1255}" dt="2022-03-01T04:07:12.929" v="1460" actId="20577"/>
          <ac:spMkLst>
            <pc:docMk/>
            <pc:sldMk cId="1176364376" sldId="273"/>
            <ac:spMk id="2" creationId="{F37D5A07-431B-492D-8061-7949D1359C3F}"/>
          </ac:spMkLst>
        </pc:spChg>
        <pc:spChg chg="mod">
          <ac:chgData name="Li Lixiang" userId="6104bbfcb56aea79" providerId="LiveId" clId="{FBABCF8C-D7CD-48B5-9848-340DDB0F1255}" dt="2022-03-01T04:25:18.934" v="1750" actId="20577"/>
          <ac:spMkLst>
            <pc:docMk/>
            <pc:sldMk cId="1176364376" sldId="273"/>
            <ac:spMk id="3" creationId="{6D613C15-A6DF-4710-853F-19581D208269}"/>
          </ac:spMkLst>
        </pc:spChg>
      </pc:sldChg>
    </pc:docChg>
  </pc:docChgLst>
  <pc:docChgLst>
    <pc:chgData name="Li Lixiang" userId="6104bbfcb56aea79" providerId="LiveId" clId="{260A154F-11A4-47B6-B212-C84A5CBD21EB}"/>
    <pc:docChg chg="undo redo custSel addSld delSld modSld addMainMaster delMainMaster">
      <pc:chgData name="Li Lixiang" userId="6104bbfcb56aea79" providerId="LiveId" clId="{260A154F-11A4-47B6-B212-C84A5CBD21EB}" dt="2021-06-07T04:56:41.407" v="1134" actId="20577"/>
      <pc:docMkLst>
        <pc:docMk/>
      </pc:docMkLst>
      <pc:sldChg chg="addSp delSp modSp new del mod setBg modClrScheme setClrOvrMap delDesignElem chgLayout">
        <pc:chgData name="Li Lixiang" userId="6104bbfcb56aea79" providerId="LiveId" clId="{260A154F-11A4-47B6-B212-C84A5CBD21EB}" dt="2021-06-07T02:30:42.613" v="47" actId="47"/>
        <pc:sldMkLst>
          <pc:docMk/>
          <pc:sldMk cId="3301112967" sldId="256"/>
        </pc:sldMkLst>
        <pc:spChg chg="mod">
          <ac:chgData name="Li Lixiang" userId="6104bbfcb56aea79" providerId="LiveId" clId="{260A154F-11A4-47B6-B212-C84A5CBD21EB}" dt="2021-06-07T02:28:17.501" v="22" actId="20577"/>
          <ac:spMkLst>
            <pc:docMk/>
            <pc:sldMk cId="3301112967" sldId="256"/>
            <ac:spMk id="2" creationId="{FC7636BA-EF64-427A-B861-7FF972D8E8A4}"/>
          </ac:spMkLst>
        </pc:spChg>
        <pc:spChg chg="mod">
          <ac:chgData name="Li Lixiang" userId="6104bbfcb56aea79" providerId="LiveId" clId="{260A154F-11A4-47B6-B212-C84A5CBD21EB}" dt="2021-06-07T02:30:40.156" v="45" actId="20577"/>
          <ac:spMkLst>
            <pc:docMk/>
            <pc:sldMk cId="3301112967" sldId="256"/>
            <ac:spMk id="3" creationId="{0BC00C27-B55D-4121-A230-661B37318722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9" creationId="{37FDDF72-DE39-4F99-A3C1-DD9D7815D7DB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11" creationId="{5E4ECE80-3AD1-450C-B62A-98788F193948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5" creationId="{41AC6C06-99FE-4BA1-BC82-8406A424CD67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7" creationId="{7AEC842D-C905-4DEA-B1C3-CA51995C572A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0" creationId="{A38827F1-3359-44F6-9009-43AE2B17FEAD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1" creationId="{17AFAD67-5350-4773-886F-D6DD7E66DB04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24" creationId="{1DB043B4-68C6-45B9-82AC-A5800EADB8DB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29" creationId="{26B4480E-B7FF-4481-890E-043A69AE6FE2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1" creationId="{64C13BAB-7C00-4D21-A857-E3D41C0A2A66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2" creationId="{1F1FF39A-AC3C-4066-9D4C-519AA22812EA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5" creationId="{1511F85B-5967-428B-BE8B-819A79813D92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7" creationId="{28DA8D05-CF65-4382-8BF4-2A08754DB5F0}"/>
          </ac:spMkLst>
        </pc:spChg>
        <pc:spChg chg="add del">
          <ac:chgData name="Li Lixiang" userId="6104bbfcb56aea79" providerId="LiveId" clId="{260A154F-11A4-47B6-B212-C84A5CBD21EB}" dt="2021-06-07T02:28:07.840" v="15" actId="26606"/>
          <ac:spMkLst>
            <pc:docMk/>
            <pc:sldMk cId="3301112967" sldId="256"/>
            <ac:spMk id="46" creationId="{7A675F33-98AF-4B83-A3BB-0780A23145E6}"/>
          </ac:spMkLst>
        </pc:spChg>
        <pc:spChg chg="add">
          <ac:chgData name="Li Lixiang" userId="6104bbfcb56aea79" providerId="LiveId" clId="{260A154F-11A4-47B6-B212-C84A5CBD21EB}" dt="2021-06-07T02:28:07.846" v="16" actId="26606"/>
          <ac:spMkLst>
            <pc:docMk/>
            <pc:sldMk cId="3301112967" sldId="256"/>
            <ac:spMk id="50" creationId="{8777B48D-7BF2-470D-876B-50CD5CC83EBA}"/>
          </ac:spMkLst>
        </pc:spChg>
        <pc:grpChg chg="add del">
          <ac:chgData name="Li Lixiang" userId="6104bbfcb56aea79" providerId="LiveId" clId="{260A154F-11A4-47B6-B212-C84A5CBD21EB}" dt="2021-06-07T02:27:21.968" v="5" actId="26606"/>
          <ac:grpSpMkLst>
            <pc:docMk/>
            <pc:sldMk cId="3301112967" sldId="256"/>
            <ac:grpSpMk id="13" creationId="{3914D2BD-3C47-433D-81FE-DC6C39595F0E}"/>
          </ac:grpSpMkLst>
        </pc:grpChg>
        <pc:grpChg chg="add del">
          <ac:chgData name="Li Lixiang" userId="6104bbfcb56aea79" providerId="LiveId" clId="{260A154F-11A4-47B6-B212-C84A5CBD21EB}" dt="2021-06-07T02:27:24.414" v="7" actId="26606"/>
          <ac:grpSpMkLst>
            <pc:docMk/>
            <pc:sldMk cId="3301112967" sldId="256"/>
            <ac:grpSpMk id="25" creationId="{4592A8CB-0B0A-43A5-86F4-712B0C469671}"/>
          </ac:grpSpMkLst>
        </pc:grpChg>
        <pc:grpChg chg="add del">
          <ac:chgData name="Li Lixiang" userId="6104bbfcb56aea79" providerId="LiveId" clId="{260A154F-11A4-47B6-B212-C84A5CBD21EB}" dt="2021-06-07T02:28:03.500" v="13" actId="26606"/>
          <ac:grpSpMkLst>
            <pc:docMk/>
            <pc:sldMk cId="3301112967" sldId="256"/>
            <ac:grpSpMk id="39" creationId="{E0C6252F-9468-4CFE-8A28-0DFE703FB7BC}"/>
          </ac:grpSpMkLst>
        </pc:grpChg>
        <pc:grpChg chg="add del">
          <ac:chgData name="Li Lixiang" userId="6104bbfcb56aea79" providerId="LiveId" clId="{260A154F-11A4-47B6-B212-C84A5CBD21EB}" dt="2021-06-07T02:28:07.840" v="15" actId="26606"/>
          <ac:grpSpMkLst>
            <pc:docMk/>
            <pc:sldMk cId="3301112967" sldId="256"/>
            <ac:grpSpMk id="47" creationId="{EA75029C-64B9-41D0-9540-75846D4B04A5}"/>
          </ac:grpSpMkLst>
        </pc:grpChg>
        <pc:grpChg chg="add">
          <ac:chgData name="Li Lixiang" userId="6104bbfcb56aea79" providerId="LiveId" clId="{260A154F-11A4-47B6-B212-C84A5CBD21EB}" dt="2021-06-07T02:28:07.846" v="16" actId="26606"/>
          <ac:grpSpMkLst>
            <pc:docMk/>
            <pc:sldMk cId="3301112967" sldId="256"/>
            <ac:grpSpMk id="51" creationId="{83DA8283-3FF4-47B3-9266-60768C743207}"/>
          </ac:grpSpMkLst>
        </pc:grpChg>
        <pc:picChg chg="add del">
          <ac:chgData name="Li Lixiang" userId="6104bbfcb56aea79" providerId="LiveId" clId="{260A154F-11A4-47B6-B212-C84A5CBD21EB}" dt="2021-06-07T02:27:16.353" v="3" actId="26606"/>
          <ac:picMkLst>
            <pc:docMk/>
            <pc:sldMk cId="3301112967" sldId="256"/>
            <ac:picMk id="4" creationId="{8E48E0DC-0F83-4F3C-9FE1-4510812EDA4D}"/>
          </ac:picMkLst>
        </pc:picChg>
        <pc:picChg chg="add del">
          <ac:chgData name="Li Lixiang" userId="6104bbfcb56aea79" providerId="LiveId" clId="{260A154F-11A4-47B6-B212-C84A5CBD21EB}" dt="2021-06-07T02:27:21.968" v="5" actId="26606"/>
          <ac:picMkLst>
            <pc:docMk/>
            <pc:sldMk cId="3301112967" sldId="256"/>
            <ac:picMk id="22" creationId="{2352680C-1AC7-4B62-A18F-01963BA9668C}"/>
          </ac:picMkLst>
        </pc:picChg>
        <pc:picChg chg="add del">
          <ac:chgData name="Li Lixiang" userId="6104bbfcb56aea79" providerId="LiveId" clId="{260A154F-11A4-47B6-B212-C84A5CBD21EB}" dt="2021-06-07T02:27:24.414" v="7" actId="26606"/>
          <ac:picMkLst>
            <pc:docMk/>
            <pc:sldMk cId="3301112967" sldId="256"/>
            <ac:picMk id="27" creationId="{F5FF9C72-7816-42AB-8FF1-7601CBBD2BE0}"/>
          </ac:picMkLst>
        </pc:picChg>
        <pc:picChg chg="add mod ord">
          <ac:chgData name="Li Lixiang" userId="6104bbfcb56aea79" providerId="LiveId" clId="{260A154F-11A4-47B6-B212-C84A5CBD21EB}" dt="2021-06-07T02:28:07.846" v="16" actId="26606"/>
          <ac:picMkLst>
            <pc:docMk/>
            <pc:sldMk cId="3301112967" sldId="256"/>
            <ac:picMk id="30" creationId="{A9768DC6-2EA7-4842-8582-DECF639A0F2A}"/>
          </ac:picMkLst>
        </pc:picChg>
      </pc:sldChg>
      <pc:sldChg chg="addSp delSp modSp new mod setBg">
        <pc:chgData name="Li Lixiang" userId="6104bbfcb56aea79" providerId="LiveId" clId="{260A154F-11A4-47B6-B212-C84A5CBD21EB}" dt="2021-06-07T02:34:18.793" v="106" actId="1036"/>
        <pc:sldMkLst>
          <pc:docMk/>
          <pc:sldMk cId="4162070884" sldId="256"/>
        </pc:sldMkLst>
        <pc:spChg chg="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2" creationId="{8961FE47-557E-4894-88E6-8F52F5998247}"/>
          </ac:spMkLst>
        </pc:spChg>
        <pc:spChg chg="del mod">
          <ac:chgData name="Li Lixiang" userId="6104bbfcb56aea79" providerId="LiveId" clId="{260A154F-11A4-47B6-B212-C84A5CBD21EB}" dt="2021-06-07T02:34:12.422" v="103" actId="478"/>
          <ac:spMkLst>
            <pc:docMk/>
            <pc:sldMk cId="4162070884" sldId="256"/>
            <ac:spMk id="3" creationId="{CB60DCB5-1CBC-43FD-B254-C1D193507264}"/>
          </ac:spMkLst>
        </pc:spChg>
        <pc:spChg chg="add 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7" creationId="{57AAB3F3-D0D3-48DD-B0B5-3C59B18B8404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9" creationId="{AD84F4E6-B3B1-40B7-A8C4-2D1683E6F637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11" creationId="{67B81D4B-A7B2-4B11-A131-E1B85DFEE4E3}"/>
          </ac:spMkLst>
        </pc:spChg>
        <pc:picChg chg="add">
          <ac:chgData name="Li Lixiang" userId="6104bbfcb56aea79" providerId="LiveId" clId="{260A154F-11A4-47B6-B212-C84A5CBD21EB}" dt="2021-06-07T02:31:13.134" v="53" actId="26606"/>
          <ac:picMkLst>
            <pc:docMk/>
            <pc:sldMk cId="4162070884" sldId="256"/>
            <ac:picMk id="5" creationId="{F7D155BE-C34D-489B-B65C-1582E84CDDD1}"/>
          </ac:picMkLst>
        </pc:picChg>
      </pc:sldChg>
      <pc:sldChg chg="addSp modSp new mod">
        <pc:chgData name="Li Lixiang" userId="6104bbfcb56aea79" providerId="LiveId" clId="{260A154F-11A4-47B6-B212-C84A5CBD21EB}" dt="2021-06-07T02:39:16.789" v="249" actId="20577"/>
        <pc:sldMkLst>
          <pc:docMk/>
          <pc:sldMk cId="696830454" sldId="257"/>
        </pc:sldMkLst>
        <pc:spChg chg="mod">
          <ac:chgData name="Li Lixiang" userId="6104bbfcb56aea79" providerId="LiveId" clId="{260A154F-11A4-47B6-B212-C84A5CBD21EB}" dt="2021-06-07T02:34:30.620" v="113" actId="20577"/>
          <ac:spMkLst>
            <pc:docMk/>
            <pc:sldMk cId="696830454" sldId="257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39:16.789" v="249" actId="20577"/>
          <ac:spMkLst>
            <pc:docMk/>
            <pc:sldMk cId="696830454" sldId="257"/>
            <ac:spMk id="3" creationId="{4A006CE9-C893-440B-B53F-42F0CF45E070}"/>
          </ac:spMkLst>
        </pc:spChg>
        <pc:picChg chg="add mod">
          <ac:chgData name="Li Lixiang" userId="6104bbfcb56aea79" providerId="LiveId" clId="{260A154F-11A4-47B6-B212-C84A5CBD21EB}" dt="2021-06-07T02:39:02.667" v="214" actId="1076"/>
          <ac:picMkLst>
            <pc:docMk/>
            <pc:sldMk cId="696830454" sldId="257"/>
            <ac:picMk id="5" creationId="{7557138D-ADE0-4ED4-BDDA-37141D9AE834}"/>
          </ac:picMkLst>
        </pc:picChg>
      </pc:sldChg>
      <pc:sldChg chg="modSp new del">
        <pc:chgData name="Li Lixiang" userId="6104bbfcb56aea79" providerId="LiveId" clId="{260A154F-11A4-47B6-B212-C84A5CBD21EB}" dt="2021-06-07T02:30:41.957" v="46" actId="47"/>
        <pc:sldMkLst>
          <pc:docMk/>
          <pc:sldMk cId="1338599444" sldId="257"/>
        </pc:sldMkLst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2" creationId="{5C1A81CD-DC4E-443A-83A9-F26603619E4A}"/>
          </ac:spMkLst>
        </pc:spChg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3" creationId="{F29C2991-C74F-4D46-80FD-35FFF1F1E685}"/>
          </ac:spMkLst>
        </pc:spChg>
      </pc:sldChg>
      <pc:sldChg chg="addSp delSp modSp add mod">
        <pc:chgData name="Li Lixiang" userId="6104bbfcb56aea79" providerId="LiveId" clId="{260A154F-11A4-47B6-B212-C84A5CBD21EB}" dt="2021-06-07T02:42:29.252" v="406" actId="1076"/>
        <pc:sldMkLst>
          <pc:docMk/>
          <pc:sldMk cId="86665090" sldId="258"/>
        </pc:sldMkLst>
        <pc:spChg chg="mod">
          <ac:chgData name="Li Lixiang" userId="6104bbfcb56aea79" providerId="LiveId" clId="{260A154F-11A4-47B6-B212-C84A5CBD21EB}" dt="2021-06-07T02:40:31.118" v="276" actId="20577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41:07.172" v="399" actId="20577"/>
          <ac:spMkLst>
            <pc:docMk/>
            <pc:sldMk cId="86665090" sldId="258"/>
            <ac:spMk id="3" creationId="{4A006CE9-C893-440B-B53F-42F0CF45E070}"/>
          </ac:spMkLst>
        </pc:spChg>
        <pc:picChg chg="del">
          <ac:chgData name="Li Lixiang" userId="6104bbfcb56aea79" providerId="LiveId" clId="{260A154F-11A4-47B6-B212-C84A5CBD21EB}" dt="2021-06-07T02:41:11.176" v="400" actId="478"/>
          <ac:picMkLst>
            <pc:docMk/>
            <pc:sldMk cId="86665090" sldId="258"/>
            <ac:picMk id="5" creationId="{7557138D-ADE0-4ED4-BDDA-37141D9AE834}"/>
          </ac:picMkLst>
        </pc:picChg>
        <pc:picChg chg="add mod">
          <ac:chgData name="Li Lixiang" userId="6104bbfcb56aea79" providerId="LiveId" clId="{260A154F-11A4-47B6-B212-C84A5CBD21EB}" dt="2021-06-07T02:42:29.252" v="406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new del">
        <pc:chgData name="Li Lixiang" userId="6104bbfcb56aea79" providerId="LiveId" clId="{260A154F-11A4-47B6-B212-C84A5CBD21EB}" dt="2021-06-07T02:29:27.675" v="42" actId="680"/>
        <pc:sldMkLst>
          <pc:docMk/>
          <pc:sldMk cId="2566463275" sldId="258"/>
        </pc:sldMkLst>
      </pc:sldChg>
      <pc:sldChg chg="addSp delSp modSp new mod">
        <pc:chgData name="Li Lixiang" userId="6104bbfcb56aea79" providerId="LiveId" clId="{260A154F-11A4-47B6-B212-C84A5CBD21EB}" dt="2021-06-07T03:15:50.298" v="729" actId="14100"/>
        <pc:sldMkLst>
          <pc:docMk/>
          <pc:sldMk cId="3375320181" sldId="259"/>
        </pc:sldMkLst>
        <pc:spChg chg="mod">
          <ac:chgData name="Li Lixiang" userId="6104bbfcb56aea79" providerId="LiveId" clId="{260A154F-11A4-47B6-B212-C84A5CBD21EB}" dt="2021-06-07T03:06:39.294" v="696" actId="20577"/>
          <ac:spMkLst>
            <pc:docMk/>
            <pc:sldMk cId="3375320181" sldId="259"/>
            <ac:spMk id="2" creationId="{FD166489-5FBE-428F-B359-692702A18572}"/>
          </ac:spMkLst>
        </pc:spChg>
        <pc:spChg chg="mod">
          <ac:chgData name="Li Lixiang" userId="6104bbfcb56aea79" providerId="LiveId" clId="{260A154F-11A4-47B6-B212-C84A5CBD21EB}" dt="2021-06-07T03:12:07.947" v="705" actId="14100"/>
          <ac:spMkLst>
            <pc:docMk/>
            <pc:sldMk cId="3375320181" sldId="259"/>
            <ac:spMk id="3" creationId="{32970075-F644-414D-81DD-058AFA240DD0}"/>
          </ac:spMkLst>
        </pc:spChg>
        <pc:spChg chg="add mod">
          <ac:chgData name="Li Lixiang" userId="6104bbfcb56aea79" providerId="LiveId" clId="{260A154F-11A4-47B6-B212-C84A5CBD21EB}" dt="2021-06-07T02:54:10.625" v="649" actId="208"/>
          <ac:spMkLst>
            <pc:docMk/>
            <pc:sldMk cId="3375320181" sldId="259"/>
            <ac:spMk id="8" creationId="{897DED0B-F7BD-43CC-B6C8-5E25BC368C3F}"/>
          </ac:spMkLst>
        </pc:spChg>
        <pc:spChg chg="add mod">
          <ac:chgData name="Li Lixiang" userId="6104bbfcb56aea79" providerId="LiveId" clId="{260A154F-11A4-47B6-B212-C84A5CBD21EB}" dt="2021-06-07T03:14:28.392" v="724" actId="1076"/>
          <ac:spMkLst>
            <pc:docMk/>
            <pc:sldMk cId="3375320181" sldId="259"/>
            <ac:spMk id="11" creationId="{362BCF7B-D786-468D-AC35-14C41FAD2099}"/>
          </ac:spMkLst>
        </pc:spChg>
        <pc:spChg chg="add mod">
          <ac:chgData name="Li Lixiang" userId="6104bbfcb56aea79" providerId="LiveId" clId="{260A154F-11A4-47B6-B212-C84A5CBD21EB}" dt="2021-06-07T03:14:21.478" v="723" actId="1076"/>
          <ac:spMkLst>
            <pc:docMk/>
            <pc:sldMk cId="3375320181" sldId="259"/>
            <ac:spMk id="12" creationId="{0A80EB06-C844-4BE8-A0DC-764A671F08A0}"/>
          </ac:spMkLst>
        </pc:spChg>
        <pc:picChg chg="add del mod">
          <ac:chgData name="Li Lixiang" userId="6104bbfcb56aea79" providerId="LiveId" clId="{260A154F-11A4-47B6-B212-C84A5CBD21EB}" dt="2021-06-07T03:12:10.735" v="706" actId="478"/>
          <ac:picMkLst>
            <pc:docMk/>
            <pc:sldMk cId="3375320181" sldId="259"/>
            <ac:picMk id="5" creationId="{1A03FA3F-E8EB-4642-AFB8-754F82F971A8}"/>
          </ac:picMkLst>
        </pc:picChg>
        <pc:picChg chg="add mod">
          <ac:chgData name="Li Lixiang" userId="6104bbfcb56aea79" providerId="LiveId" clId="{260A154F-11A4-47B6-B212-C84A5CBD21EB}" dt="2021-06-07T02:55:00.581" v="657" actId="1076"/>
          <ac:picMkLst>
            <pc:docMk/>
            <pc:sldMk cId="3375320181" sldId="259"/>
            <ac:picMk id="7" creationId="{5DF33F1A-267D-4CC1-B869-AB9D30A5DCF5}"/>
          </ac:picMkLst>
        </pc:picChg>
        <pc:picChg chg="add del mod">
          <ac:chgData name="Li Lixiang" userId="6104bbfcb56aea79" providerId="LiveId" clId="{260A154F-11A4-47B6-B212-C84A5CBD21EB}" dt="2021-06-07T03:04:41.310" v="663" actId="478"/>
          <ac:picMkLst>
            <pc:docMk/>
            <pc:sldMk cId="3375320181" sldId="259"/>
            <ac:picMk id="10" creationId="{A90F7EEC-7055-4A03-AD25-333EC8E7EE0A}"/>
          </ac:picMkLst>
        </pc:picChg>
        <pc:picChg chg="add del mod ord modCrop">
          <ac:chgData name="Li Lixiang" userId="6104bbfcb56aea79" providerId="LiveId" clId="{260A154F-11A4-47B6-B212-C84A5CBD21EB}" dt="2021-06-07T03:11:46.966" v="698" actId="478"/>
          <ac:picMkLst>
            <pc:docMk/>
            <pc:sldMk cId="3375320181" sldId="259"/>
            <ac:picMk id="14" creationId="{5ED79CA2-770B-40FF-9C2C-89892F4DDC55}"/>
          </ac:picMkLst>
        </pc:picChg>
        <pc:picChg chg="add mod ord">
          <ac:chgData name="Li Lixiang" userId="6104bbfcb56aea79" providerId="LiveId" clId="{260A154F-11A4-47B6-B212-C84A5CBD21EB}" dt="2021-06-07T03:14:21.478" v="723" actId="1076"/>
          <ac:picMkLst>
            <pc:docMk/>
            <pc:sldMk cId="3375320181" sldId="259"/>
            <ac:picMk id="16" creationId="{C38EFE81-1C79-434B-8324-860E997BAD46}"/>
          </ac:picMkLst>
        </pc:picChg>
        <pc:picChg chg="add del mod ord">
          <ac:chgData name="Li Lixiang" userId="6104bbfcb56aea79" providerId="LiveId" clId="{260A154F-11A4-47B6-B212-C84A5CBD21EB}" dt="2021-06-07T03:13:33.541" v="711" actId="478"/>
          <ac:picMkLst>
            <pc:docMk/>
            <pc:sldMk cId="3375320181" sldId="259"/>
            <ac:picMk id="18" creationId="{442E8B72-9A10-4D0E-85AB-9CF43334B5B6}"/>
          </ac:picMkLst>
        </pc:picChg>
        <pc:picChg chg="add del mod ord">
          <ac:chgData name="Li Lixiang" userId="6104bbfcb56aea79" providerId="LiveId" clId="{260A154F-11A4-47B6-B212-C84A5CBD21EB}" dt="2021-06-07T03:15:38.907" v="725" actId="478"/>
          <ac:picMkLst>
            <pc:docMk/>
            <pc:sldMk cId="3375320181" sldId="259"/>
            <ac:picMk id="20" creationId="{C3723356-0B25-4DBA-AE28-0C81041F341D}"/>
          </ac:picMkLst>
        </pc:picChg>
        <pc:picChg chg="add mod ord">
          <ac:chgData name="Li Lixiang" userId="6104bbfcb56aea79" providerId="LiveId" clId="{260A154F-11A4-47B6-B212-C84A5CBD21EB}" dt="2021-06-07T03:15:50.298" v="729" actId="14100"/>
          <ac:picMkLst>
            <pc:docMk/>
            <pc:sldMk cId="3375320181" sldId="259"/>
            <ac:picMk id="22" creationId="{2C8C2DAB-A89F-44C6-AD5F-E96B056E731A}"/>
          </ac:picMkLst>
        </pc:picChg>
      </pc:sldChg>
      <pc:sldChg chg="addSp delSp modSp new mod">
        <pc:chgData name="Li Lixiang" userId="6104bbfcb56aea79" providerId="LiveId" clId="{260A154F-11A4-47B6-B212-C84A5CBD21EB}" dt="2021-06-07T04:54:00.798" v="1047" actId="21"/>
        <pc:sldMkLst>
          <pc:docMk/>
          <pc:sldMk cId="3104596595" sldId="260"/>
        </pc:sldMkLst>
        <pc:spChg chg="mod">
          <ac:chgData name="Li Lixiang" userId="6104bbfcb56aea79" providerId="LiveId" clId="{260A154F-11A4-47B6-B212-C84A5CBD21EB}" dt="2021-06-07T04:14:52.203" v="778" actId="20577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4:00.798" v="1047" actId="21"/>
          <ac:spMkLst>
            <pc:docMk/>
            <pc:sldMk cId="3104596595" sldId="260"/>
            <ac:spMk id="3" creationId="{712AA88E-EE6F-4316-85E6-BD95BA1DD6AA}"/>
          </ac:spMkLst>
        </pc:spChg>
        <pc:picChg chg="add del mod modCrop">
          <ac:chgData name="Li Lixiang" userId="6104bbfcb56aea79" providerId="LiveId" clId="{260A154F-11A4-47B6-B212-C84A5CBD21EB}" dt="2021-06-07T04:53:30.223" v="1042" actId="478"/>
          <ac:picMkLst>
            <pc:docMk/>
            <pc:sldMk cId="3104596595" sldId="260"/>
            <ac:picMk id="5" creationId="{D1237C7B-C02A-43DD-BEA6-753EC8C14B06}"/>
          </ac:picMkLst>
        </pc:picChg>
        <pc:picChg chg="add mod modCrop">
          <ac:chgData name="Li Lixiang" userId="6104bbfcb56aea79" providerId="LiveId" clId="{260A154F-11A4-47B6-B212-C84A5CBD21EB}" dt="2021-06-07T04:53:47.770" v="1046" actId="1076"/>
          <ac:picMkLst>
            <pc:docMk/>
            <pc:sldMk cId="3104596595" sldId="260"/>
            <ac:picMk id="7" creationId="{0E2ADD87-52BD-4C35-B4B5-A896A4C5C265}"/>
          </ac:picMkLst>
        </pc:picChg>
      </pc:sldChg>
      <pc:sldChg chg="addSp delSp modSp add mod">
        <pc:chgData name="Li Lixiang" userId="6104bbfcb56aea79" providerId="LiveId" clId="{260A154F-11A4-47B6-B212-C84A5CBD21EB}" dt="2021-06-07T04:56:41.407" v="1134" actId="20577"/>
        <pc:sldMkLst>
          <pc:docMk/>
          <pc:sldMk cId="50197230" sldId="261"/>
        </pc:sldMkLst>
        <pc:spChg chg="mod">
          <ac:chgData name="Li Lixiang" userId="6104bbfcb56aea79" providerId="LiveId" clId="{260A154F-11A4-47B6-B212-C84A5CBD21EB}" dt="2021-06-07T04:44:23.943" v="984" actId="20577"/>
          <ac:spMkLst>
            <pc:docMk/>
            <pc:sldMk cId="50197230" sldId="261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6:41.407" v="1134" actId="20577"/>
          <ac:spMkLst>
            <pc:docMk/>
            <pc:sldMk cId="50197230" sldId="261"/>
            <ac:spMk id="3" creationId="{712AA88E-EE6F-4316-85E6-BD95BA1DD6AA}"/>
          </ac:spMkLst>
        </pc:spChg>
        <pc:spChg chg="add del">
          <ac:chgData name="Li Lixiang" userId="6104bbfcb56aea79" providerId="LiveId" clId="{260A154F-11A4-47B6-B212-C84A5CBD21EB}" dt="2021-06-07T04:45:08.111" v="994" actId="478"/>
          <ac:spMkLst>
            <pc:docMk/>
            <pc:sldMk cId="50197230" sldId="261"/>
            <ac:spMk id="4" creationId="{C63D790A-A498-4538-91B7-A8B6565116E6}"/>
          </ac:spMkLst>
        </pc:spChg>
        <pc:spChg chg="add del mod">
          <ac:chgData name="Li Lixiang" userId="6104bbfcb56aea79" providerId="LiveId" clId="{260A154F-11A4-47B6-B212-C84A5CBD21EB}" dt="2021-06-07T04:45:06.678" v="993" actId="478"/>
          <ac:spMkLst>
            <pc:docMk/>
            <pc:sldMk cId="50197230" sldId="261"/>
            <ac:spMk id="5" creationId="{C073533F-BCA6-468D-BF75-FC562847B95D}"/>
          </ac:spMkLst>
        </pc:spChg>
      </pc:sldChg>
      <pc:sldMasterChg chg="add del addSldLayout delSldLayout">
        <pc:chgData name="Li Lixiang" userId="6104bbfcb56aea79" providerId="LiveId" clId="{260A154F-11A4-47B6-B212-C84A5CBD21EB}" dt="2021-06-07T02:27:24.460" v="8" actId="26606"/>
        <pc:sldMasterMkLst>
          <pc:docMk/>
          <pc:sldMasterMk cId="3265369470" sldId="2147483660"/>
        </pc:sldMasterMkLst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915811569" sldId="214748366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510526365" sldId="214748366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884163025" sldId="214748366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241049587" sldId="214748366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7102492" sldId="214748366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166837950" sldId="2147483666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34479481" sldId="2147483667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122002165" sldId="2147483668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668306162" sldId="2147483669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752959106" sldId="2147483670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56646317" sldId="214748367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779475101" sldId="214748367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088855751" sldId="214748367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1800298" sldId="214748367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999160175" sldId="214748367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336732126" sldId="2147483676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16.353" v="3" actId="26606"/>
        <pc:sldMasterMkLst>
          <pc:docMk/>
          <pc:sldMasterMk cId="1431647012" sldId="2147483685"/>
        </pc:sldMasterMkLst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733009863" sldId="2147483677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988505305" sldId="2147483678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484054453" sldId="2147483679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368764534" sldId="2147483680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40569101" sldId="2147483681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591163984" sldId="2147483682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86141768" sldId="2147483683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2184388693" sldId="2147483684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119879124" sldId="2147483686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005426064" sldId="2147483687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64122499" sldId="2147483688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1.968" v="5" actId="26606"/>
        <pc:sldMasterMkLst>
          <pc:docMk/>
          <pc:sldMasterMk cId="184476135" sldId="2147483724"/>
        </pc:sldMasterMkLst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890351257" sldId="2147483713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93765524" sldId="2147483714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744691549" sldId="2147483715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14288325" sldId="2147483716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532670282" sldId="2147483717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390801696" sldId="2147483718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572793787" sldId="2147483719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78158015" sldId="2147483720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653495635" sldId="2147483721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079154451" sldId="2147483722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745282244" sldId="2147483723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4.414" v="7" actId="26606"/>
        <pc:sldMasterMkLst>
          <pc:docMk/>
          <pc:sldMasterMk cId="2531203962" sldId="2147483737"/>
        </pc:sldMasterMkLst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726085754" sldId="2147483726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586338070" sldId="2147483727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93529895" sldId="2147483728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288974802" sldId="2147483729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966859229" sldId="2147483730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279117455" sldId="2147483731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655643031" sldId="2147483732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46740670" sldId="2147483733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9208781" sldId="2147483734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24417945" sldId="2147483735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30697411" sldId="2147483736"/>
          </pc:sldLayoutMkLst>
        </pc:sldLayoutChg>
      </pc:sldMasterChg>
      <pc:sldMasterChg chg="add addSldLayout">
        <pc:chgData name="Li Lixiang" userId="6104bbfcb56aea79" providerId="LiveId" clId="{260A154F-11A4-47B6-B212-C84A5CBD21EB}" dt="2021-06-07T02:27:24.460" v="8" actId="26606"/>
        <pc:sldMasterMkLst>
          <pc:docMk/>
          <pc:sldMasterMk cId="3541040174" sldId="2147483750"/>
        </pc:sldMasterMkLst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5914490" sldId="2147483739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377464528" sldId="2147483740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3374867" sldId="2147483741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896328979" sldId="2147483742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968910065" sldId="2147483743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527830716" sldId="2147483744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457245361" sldId="2147483745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30440951" sldId="2147483746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921879012" sldId="2147483747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710583547" sldId="2147483748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860260399" sldId="2147483749"/>
          </pc:sldLayoutMkLst>
        </pc:sldLayoutChg>
      </pc:sldMasterChg>
    </pc:docChg>
  </pc:docChgLst>
  <pc:docChgLst>
    <pc:chgData name="Li Lixiang" userId="6104bbfcb56aea79" providerId="LiveId" clId="{3C402109-41A7-4031-90D9-D65C811CC709}"/>
    <pc:docChg chg="undo custSel addSld delSld modSld">
      <pc:chgData name="Li Lixiang" userId="6104bbfcb56aea79" providerId="LiveId" clId="{3C402109-41A7-4031-90D9-D65C811CC709}" dt="2022-02-28T11:00:30.104" v="1715" actId="20577"/>
      <pc:docMkLst>
        <pc:docMk/>
      </pc:docMkLst>
      <pc:sldChg chg="modSp mod">
        <pc:chgData name="Li Lixiang" userId="6104bbfcb56aea79" providerId="LiveId" clId="{3C402109-41A7-4031-90D9-D65C811CC709}" dt="2022-02-19T07:13:29.670" v="20" actId="20577"/>
        <pc:sldMkLst>
          <pc:docMk/>
          <pc:sldMk cId="4162070884" sldId="256"/>
        </pc:sldMkLst>
        <pc:spChg chg="mod">
          <ac:chgData name="Li Lixiang" userId="6104bbfcb56aea79" providerId="LiveId" clId="{3C402109-41A7-4031-90D9-D65C811CC709}" dt="2022-02-19T07:13:29.670" v="20" actId="20577"/>
          <ac:spMkLst>
            <pc:docMk/>
            <pc:sldMk cId="4162070884" sldId="256"/>
            <ac:spMk id="2" creationId="{8961FE47-557E-4894-88E6-8F52F5998247}"/>
          </ac:spMkLst>
        </pc:spChg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696830454" sldId="257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86665090" sldId="258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3375320181" sldId="259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3104596595" sldId="260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50197230" sldId="261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335007155" sldId="262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1075408683" sldId="263"/>
        </pc:sldMkLst>
      </pc:sldChg>
      <pc:sldChg chg="modSp mod">
        <pc:chgData name="Li Lixiang" userId="6104bbfcb56aea79" providerId="LiveId" clId="{3C402109-41A7-4031-90D9-D65C811CC709}" dt="2022-02-22T16:38:48.548" v="135" actId="207"/>
        <pc:sldMkLst>
          <pc:docMk/>
          <pc:sldMk cId="3682658104" sldId="264"/>
        </pc:sldMkLst>
        <pc:spChg chg="mod">
          <ac:chgData name="Li Lixiang" userId="6104bbfcb56aea79" providerId="LiveId" clId="{3C402109-41A7-4031-90D9-D65C811CC709}" dt="2022-02-22T16:38:48.548" v="135" actId="207"/>
          <ac:spMkLst>
            <pc:docMk/>
            <pc:sldMk cId="3682658104" sldId="264"/>
            <ac:spMk id="3" creationId="{6D613C15-A6DF-4710-853F-19581D208269}"/>
          </ac:spMkLst>
        </pc:spChg>
      </pc:sldChg>
      <pc:sldChg chg="addSp modSp del mod setBg">
        <pc:chgData name="Li Lixiang" userId="6104bbfcb56aea79" providerId="LiveId" clId="{3C402109-41A7-4031-90D9-D65C811CC709}" dt="2022-02-23T05:47:00.121" v="352" actId="47"/>
        <pc:sldMkLst>
          <pc:docMk/>
          <pc:sldMk cId="3246217178" sldId="265"/>
        </pc:sldMkLst>
        <pc:graphicFrameChg chg="add mod modGraphic">
          <ac:chgData name="Li Lixiang" userId="6104bbfcb56aea79" providerId="LiveId" clId="{3C402109-41A7-4031-90D9-D65C811CC709}" dt="2022-02-22T16:48:47.032" v="254" actId="14100"/>
          <ac:graphicFrameMkLst>
            <pc:docMk/>
            <pc:sldMk cId="3246217178" sldId="265"/>
            <ac:graphicFrameMk id="3" creationId="{E6055E38-B957-4C13-A824-E4EEF93C0346}"/>
          </ac:graphicFrameMkLst>
        </pc:graphicFrameChg>
      </pc:sldChg>
      <pc:sldChg chg="modSp new mod">
        <pc:chgData name="Li Lixiang" userId="6104bbfcb56aea79" providerId="LiveId" clId="{3C402109-41A7-4031-90D9-D65C811CC709}" dt="2022-02-23T06:00:12.820" v="719" actId="14100"/>
        <pc:sldMkLst>
          <pc:docMk/>
          <pc:sldMk cId="1480471977" sldId="266"/>
        </pc:sldMkLst>
        <pc:spChg chg="mod">
          <ac:chgData name="Li Lixiang" userId="6104bbfcb56aea79" providerId="LiveId" clId="{3C402109-41A7-4031-90D9-D65C811CC709}" dt="2022-02-23T05:47:09.623" v="360" actId="20577"/>
          <ac:spMkLst>
            <pc:docMk/>
            <pc:sldMk cId="1480471977" sldId="266"/>
            <ac:spMk id="2" creationId="{42786DE9-EA3B-442A-B223-30E121C7857F}"/>
          </ac:spMkLst>
        </pc:spChg>
        <pc:spChg chg="mod">
          <ac:chgData name="Li Lixiang" userId="6104bbfcb56aea79" providerId="LiveId" clId="{3C402109-41A7-4031-90D9-D65C811CC709}" dt="2022-02-23T06:00:12.820" v="719" actId="14100"/>
          <ac:spMkLst>
            <pc:docMk/>
            <pc:sldMk cId="1480471977" sldId="266"/>
            <ac:spMk id="3" creationId="{C8E4639D-C269-477C-937D-A44FA22A1AE6}"/>
          </ac:spMkLst>
        </pc:spChg>
      </pc:sldChg>
      <pc:sldChg chg="addSp delSp modSp new mod">
        <pc:chgData name="Li Lixiang" userId="6104bbfcb56aea79" providerId="LiveId" clId="{3C402109-41A7-4031-90D9-D65C811CC709}" dt="2022-02-23T05:46:56.209" v="351" actId="207"/>
        <pc:sldMkLst>
          <pc:docMk/>
          <pc:sldMk cId="405100235" sldId="267"/>
        </pc:sldMkLst>
        <pc:spChg chg="mod">
          <ac:chgData name="Li Lixiang" userId="6104bbfcb56aea79" providerId="LiveId" clId="{3C402109-41A7-4031-90D9-D65C811CC709}" dt="2022-02-23T05:43:19.509" v="289" actId="20577"/>
          <ac:spMkLst>
            <pc:docMk/>
            <pc:sldMk cId="405100235" sldId="267"/>
            <ac:spMk id="2" creationId="{68E26FAD-F5A4-4AA8-9721-4AEBAA16C068}"/>
          </ac:spMkLst>
        </pc:spChg>
        <pc:spChg chg="del">
          <ac:chgData name="Li Lixiang" userId="6104bbfcb56aea79" providerId="LiveId" clId="{3C402109-41A7-4031-90D9-D65C811CC709}" dt="2022-02-23T05:43:23.126" v="290" actId="478"/>
          <ac:spMkLst>
            <pc:docMk/>
            <pc:sldMk cId="405100235" sldId="267"/>
            <ac:spMk id="3" creationId="{1352077C-1FC0-43F5-A7B9-3F1DEE5B0AFB}"/>
          </ac:spMkLst>
        </pc:spChg>
        <pc:graphicFrameChg chg="add mod modGraphic">
          <ac:chgData name="Li Lixiang" userId="6104bbfcb56aea79" providerId="LiveId" clId="{3C402109-41A7-4031-90D9-D65C811CC709}" dt="2022-02-23T05:46:56.209" v="351" actId="207"/>
          <ac:graphicFrameMkLst>
            <pc:docMk/>
            <pc:sldMk cId="405100235" sldId="267"/>
            <ac:graphicFrameMk id="4" creationId="{5CCE7E5A-9BA7-4558-8A2B-4F1AB0CFE56B}"/>
          </ac:graphicFrameMkLst>
        </pc:graphicFrameChg>
      </pc:sldChg>
      <pc:sldChg chg="addSp modSp new mod">
        <pc:chgData name="Li Lixiang" userId="6104bbfcb56aea79" providerId="LiveId" clId="{3C402109-41A7-4031-90D9-D65C811CC709}" dt="2022-02-23T06:07:50.681" v="971" actId="1076"/>
        <pc:sldMkLst>
          <pc:docMk/>
          <pc:sldMk cId="2888176334" sldId="268"/>
        </pc:sldMkLst>
        <pc:spChg chg="mod">
          <ac:chgData name="Li Lixiang" userId="6104bbfcb56aea79" providerId="LiveId" clId="{3C402109-41A7-4031-90D9-D65C811CC709}" dt="2022-02-23T06:04:46.281" v="744" actId="20577"/>
          <ac:spMkLst>
            <pc:docMk/>
            <pc:sldMk cId="2888176334" sldId="268"/>
            <ac:spMk id="2" creationId="{39FA1638-4AAD-4285-9E2B-D2395C12808C}"/>
          </ac:spMkLst>
        </pc:spChg>
        <pc:spChg chg="mod">
          <ac:chgData name="Li Lixiang" userId="6104bbfcb56aea79" providerId="LiveId" clId="{3C402109-41A7-4031-90D9-D65C811CC709}" dt="2022-02-23T06:06:14.691" v="967" actId="14100"/>
          <ac:spMkLst>
            <pc:docMk/>
            <pc:sldMk cId="2888176334" sldId="268"/>
            <ac:spMk id="3" creationId="{EEECFD68-FD2C-4AB0-92E3-548DD9848DCC}"/>
          </ac:spMkLst>
        </pc:spChg>
        <pc:picChg chg="add mod">
          <ac:chgData name="Li Lixiang" userId="6104bbfcb56aea79" providerId="LiveId" clId="{3C402109-41A7-4031-90D9-D65C811CC709}" dt="2022-02-23T06:07:31.744" v="969" actId="1076"/>
          <ac:picMkLst>
            <pc:docMk/>
            <pc:sldMk cId="2888176334" sldId="268"/>
            <ac:picMk id="5" creationId="{D82E51A1-1C74-415D-B025-7A060F71D290}"/>
          </ac:picMkLst>
        </pc:picChg>
        <pc:picChg chg="add mod">
          <ac:chgData name="Li Lixiang" userId="6104bbfcb56aea79" providerId="LiveId" clId="{3C402109-41A7-4031-90D9-D65C811CC709}" dt="2022-02-23T06:07:50.681" v="971" actId="1076"/>
          <ac:picMkLst>
            <pc:docMk/>
            <pc:sldMk cId="2888176334" sldId="268"/>
            <ac:picMk id="7" creationId="{DC786630-0A7D-4A0B-80A6-EF49D1F1B531}"/>
          </ac:picMkLst>
        </pc:picChg>
      </pc:sldChg>
      <pc:sldChg chg="addSp modSp new mod">
        <pc:chgData name="Li Lixiang" userId="6104bbfcb56aea79" providerId="LiveId" clId="{3C402109-41A7-4031-90D9-D65C811CC709}" dt="2022-02-23T06:11:17.223" v="1091" actId="1076"/>
        <pc:sldMkLst>
          <pc:docMk/>
          <pc:sldMk cId="3093844173" sldId="269"/>
        </pc:sldMkLst>
        <pc:spChg chg="mod">
          <ac:chgData name="Li Lixiang" userId="6104bbfcb56aea79" providerId="LiveId" clId="{3C402109-41A7-4031-90D9-D65C811CC709}" dt="2022-02-23T06:08:14.190" v="1000" actId="20577"/>
          <ac:spMkLst>
            <pc:docMk/>
            <pc:sldMk cId="3093844173" sldId="269"/>
            <ac:spMk id="2" creationId="{245FE26B-2F6A-49FA-A850-7C21729C1706}"/>
          </ac:spMkLst>
        </pc:spChg>
        <pc:spChg chg="mod">
          <ac:chgData name="Li Lixiang" userId="6104bbfcb56aea79" providerId="LiveId" clId="{3C402109-41A7-4031-90D9-D65C811CC709}" dt="2022-02-23T06:10:03.199" v="1087" actId="20577"/>
          <ac:spMkLst>
            <pc:docMk/>
            <pc:sldMk cId="3093844173" sldId="269"/>
            <ac:spMk id="3" creationId="{619C96C6-360D-4CA4-B2D5-879B0C4A3273}"/>
          </ac:spMkLst>
        </pc:spChg>
        <pc:spChg chg="add mod">
          <ac:chgData name="Li Lixiang" userId="6104bbfcb56aea79" providerId="LiveId" clId="{3C402109-41A7-4031-90D9-D65C811CC709}" dt="2022-02-23T06:11:17.223" v="1091" actId="1076"/>
          <ac:spMkLst>
            <pc:docMk/>
            <pc:sldMk cId="3093844173" sldId="269"/>
            <ac:spMk id="5" creationId="{03C89EAC-143F-40DB-ACB9-61286A0D482E}"/>
          </ac:spMkLst>
        </pc:spChg>
      </pc:sldChg>
      <pc:sldChg chg="modSp new mod">
        <pc:chgData name="Li Lixiang" userId="6104bbfcb56aea79" providerId="LiveId" clId="{3C402109-41A7-4031-90D9-D65C811CC709}" dt="2022-02-23T06:21:50.266" v="1403" actId="14100"/>
        <pc:sldMkLst>
          <pc:docMk/>
          <pc:sldMk cId="533667750" sldId="270"/>
        </pc:sldMkLst>
        <pc:spChg chg="mod">
          <ac:chgData name="Li Lixiang" userId="6104bbfcb56aea79" providerId="LiveId" clId="{3C402109-41A7-4031-90D9-D65C811CC709}" dt="2022-02-23T06:20:19.338" v="1133" actId="20577"/>
          <ac:spMkLst>
            <pc:docMk/>
            <pc:sldMk cId="533667750" sldId="270"/>
            <ac:spMk id="2" creationId="{2A29A728-F9F2-4178-A4CC-1CE9409E276A}"/>
          </ac:spMkLst>
        </pc:spChg>
        <pc:spChg chg="mod">
          <ac:chgData name="Li Lixiang" userId="6104bbfcb56aea79" providerId="LiveId" clId="{3C402109-41A7-4031-90D9-D65C811CC709}" dt="2022-02-23T06:21:50.266" v="1403" actId="14100"/>
          <ac:spMkLst>
            <pc:docMk/>
            <pc:sldMk cId="533667750" sldId="270"/>
            <ac:spMk id="3" creationId="{A88DED95-598A-4B97-95C9-3614DFA2C254}"/>
          </ac:spMkLst>
        </pc:spChg>
      </pc:sldChg>
      <pc:sldChg chg="modSp add mod">
        <pc:chgData name="Li Lixiang" userId="6104bbfcb56aea79" providerId="LiveId" clId="{3C402109-41A7-4031-90D9-D65C811CC709}" dt="2022-02-26T15:34:22.297" v="1644" actId="14100"/>
        <pc:sldMkLst>
          <pc:docMk/>
          <pc:sldMk cId="2964507475" sldId="271"/>
        </pc:sldMkLst>
        <pc:spChg chg="mod">
          <ac:chgData name="Li Lixiang" userId="6104bbfcb56aea79" providerId="LiveId" clId="{3C402109-41A7-4031-90D9-D65C811CC709}" dt="2022-02-26T15:30:14.046" v="1413" actId="5793"/>
          <ac:spMkLst>
            <pc:docMk/>
            <pc:sldMk cId="2964507475" sldId="271"/>
            <ac:spMk id="2" creationId="{F37D5A07-431B-492D-8061-7949D1359C3F}"/>
          </ac:spMkLst>
        </pc:spChg>
        <pc:spChg chg="mod">
          <ac:chgData name="Li Lixiang" userId="6104bbfcb56aea79" providerId="LiveId" clId="{3C402109-41A7-4031-90D9-D65C811CC709}" dt="2022-02-26T15:34:22.297" v="1644" actId="14100"/>
          <ac:spMkLst>
            <pc:docMk/>
            <pc:sldMk cId="2964507475" sldId="271"/>
            <ac:spMk id="3" creationId="{6D613C15-A6DF-4710-853F-19581D208269}"/>
          </ac:spMkLst>
        </pc:spChg>
      </pc:sldChg>
      <pc:sldChg chg="modSp add mod">
        <pc:chgData name="Li Lixiang" userId="6104bbfcb56aea79" providerId="LiveId" clId="{3C402109-41A7-4031-90D9-D65C811CC709}" dt="2022-02-28T11:00:30.104" v="1715" actId="20577"/>
        <pc:sldMkLst>
          <pc:docMk/>
          <pc:sldMk cId="1151382855" sldId="272"/>
        </pc:sldMkLst>
        <pc:spChg chg="mod">
          <ac:chgData name="Li Lixiang" userId="6104bbfcb56aea79" providerId="LiveId" clId="{3C402109-41A7-4031-90D9-D65C811CC709}" dt="2022-02-28T11:00:11.937" v="1656" actId="20577"/>
          <ac:spMkLst>
            <pc:docMk/>
            <pc:sldMk cId="1151382855" sldId="272"/>
            <ac:spMk id="2" creationId="{2A29A728-F9F2-4178-A4CC-1CE9409E276A}"/>
          </ac:spMkLst>
        </pc:spChg>
        <pc:spChg chg="mod">
          <ac:chgData name="Li Lixiang" userId="6104bbfcb56aea79" providerId="LiveId" clId="{3C402109-41A7-4031-90D9-D65C811CC709}" dt="2022-02-28T11:00:30.104" v="1715" actId="20577"/>
          <ac:spMkLst>
            <pc:docMk/>
            <pc:sldMk cId="1151382855" sldId="272"/>
            <ac:spMk id="3" creationId="{A88DED95-598A-4B97-95C9-3614DFA2C254}"/>
          </ac:spMkLst>
        </pc:spChg>
      </pc:sldChg>
    </pc:docChg>
  </pc:docChgLst>
  <pc:docChgLst>
    <pc:chgData name="Li Lixiang" userId="6104bbfcb56aea79" providerId="LiveId" clId="{11519DFC-BD3C-4AB9-A3A5-03F8BB783925}"/>
    <pc:docChg chg="undo redo custSel addSld modSld">
      <pc:chgData name="Li Lixiang" userId="6104bbfcb56aea79" providerId="LiveId" clId="{11519DFC-BD3C-4AB9-A3A5-03F8BB783925}" dt="2022-03-02T04:36:16.663" v="1699" actId="14100"/>
      <pc:docMkLst>
        <pc:docMk/>
      </pc:docMkLst>
      <pc:sldChg chg="modSp mod">
        <pc:chgData name="Li Lixiang" userId="6104bbfcb56aea79" providerId="LiveId" clId="{11519DFC-BD3C-4AB9-A3A5-03F8BB783925}" dt="2022-03-01T11:50:32.707" v="4" actId="20577"/>
        <pc:sldMkLst>
          <pc:docMk/>
          <pc:sldMk cId="4162070884" sldId="256"/>
        </pc:sldMkLst>
        <pc:spChg chg="mod">
          <ac:chgData name="Li Lixiang" userId="6104bbfcb56aea79" providerId="LiveId" clId="{11519DFC-BD3C-4AB9-A3A5-03F8BB783925}" dt="2022-03-01T11:50:32.707" v="4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11519DFC-BD3C-4AB9-A3A5-03F8BB783925}" dt="2022-03-01T11:50:27.379" v="1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addSp delSp modSp mod">
        <pc:chgData name="Li Lixiang" userId="6104bbfcb56aea79" providerId="LiveId" clId="{11519DFC-BD3C-4AB9-A3A5-03F8BB783925}" dt="2022-03-01T11:56:25.450" v="229" actId="22"/>
        <pc:sldMkLst>
          <pc:docMk/>
          <pc:sldMk cId="3682658104" sldId="264"/>
        </pc:sldMkLst>
        <pc:spChg chg="mod">
          <ac:chgData name="Li Lixiang" userId="6104bbfcb56aea79" providerId="LiveId" clId="{11519DFC-BD3C-4AB9-A3A5-03F8BB783925}" dt="2022-03-01T11:51:07.845" v="51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11519DFC-BD3C-4AB9-A3A5-03F8BB783925}" dt="2022-03-01T11:55:59.852" v="227" actId="20577"/>
          <ac:spMkLst>
            <pc:docMk/>
            <pc:sldMk cId="3682658104" sldId="264"/>
            <ac:spMk id="3" creationId="{6D613C15-A6DF-4710-853F-19581D208269}"/>
          </ac:spMkLst>
        </pc:spChg>
        <pc:spChg chg="add del">
          <ac:chgData name="Li Lixiang" userId="6104bbfcb56aea79" providerId="LiveId" clId="{11519DFC-BD3C-4AB9-A3A5-03F8BB783925}" dt="2022-03-01T11:56:25.450" v="229" actId="22"/>
          <ac:spMkLst>
            <pc:docMk/>
            <pc:sldMk cId="3682658104" sldId="264"/>
            <ac:spMk id="5" creationId="{ADA021C4-F120-4E4C-B7AC-05AD9FE743A4}"/>
          </ac:spMkLst>
        </pc:spChg>
      </pc:sldChg>
      <pc:sldChg chg="addSp delSp modSp add mod">
        <pc:chgData name="Li Lixiang" userId="6104bbfcb56aea79" providerId="LiveId" clId="{11519DFC-BD3C-4AB9-A3A5-03F8BB783925}" dt="2022-03-01T12:13:39.171" v="1016" actId="20577"/>
        <pc:sldMkLst>
          <pc:docMk/>
          <pc:sldMk cId="3392014000" sldId="265"/>
        </pc:sldMkLst>
        <pc:spChg chg="mod">
          <ac:chgData name="Li Lixiang" userId="6104bbfcb56aea79" providerId="LiveId" clId="{11519DFC-BD3C-4AB9-A3A5-03F8BB783925}" dt="2022-03-01T12:13:39.171" v="1016" actId="20577"/>
          <ac:spMkLst>
            <pc:docMk/>
            <pc:sldMk cId="3392014000" sldId="265"/>
            <ac:spMk id="3" creationId="{6D613C15-A6DF-4710-853F-19581D208269}"/>
          </ac:spMkLst>
        </pc:spChg>
        <pc:spChg chg="add del">
          <ac:chgData name="Li Lixiang" userId="6104bbfcb56aea79" providerId="LiveId" clId="{11519DFC-BD3C-4AB9-A3A5-03F8BB783925}" dt="2022-03-01T11:59:37.890" v="273" actId="22"/>
          <ac:spMkLst>
            <pc:docMk/>
            <pc:sldMk cId="3392014000" sldId="265"/>
            <ac:spMk id="5" creationId="{8C3A8831-5370-4F00-8D85-7A08D43B87B6}"/>
          </ac:spMkLst>
        </pc:spChg>
        <pc:spChg chg="add del mod">
          <ac:chgData name="Li Lixiang" userId="6104bbfcb56aea79" providerId="LiveId" clId="{11519DFC-BD3C-4AB9-A3A5-03F8BB783925}" dt="2022-03-01T11:59:43.624" v="277" actId="22"/>
          <ac:spMkLst>
            <pc:docMk/>
            <pc:sldMk cId="3392014000" sldId="265"/>
            <ac:spMk id="7" creationId="{F3FFB7CD-7441-4ACB-86AE-9D3FAA1B23F0}"/>
          </ac:spMkLst>
        </pc:spChg>
        <pc:picChg chg="add mod">
          <ac:chgData name="Li Lixiang" userId="6104bbfcb56aea79" providerId="LiveId" clId="{11519DFC-BD3C-4AB9-A3A5-03F8BB783925}" dt="2022-03-01T12:01:25.495" v="435" actId="1076"/>
          <ac:picMkLst>
            <pc:docMk/>
            <pc:sldMk cId="3392014000" sldId="265"/>
            <ac:picMk id="9" creationId="{D95C9F25-F9AF-4444-AE78-3CB24BDFEBE8}"/>
          </ac:picMkLst>
        </pc:picChg>
      </pc:sldChg>
      <pc:sldChg chg="modSp add mod">
        <pc:chgData name="Li Lixiang" userId="6104bbfcb56aea79" providerId="LiveId" clId="{11519DFC-BD3C-4AB9-A3A5-03F8BB783925}" dt="2022-03-01T11:57:37.449" v="269" actId="313"/>
        <pc:sldMkLst>
          <pc:docMk/>
          <pc:sldMk cId="3755084169" sldId="266"/>
        </pc:sldMkLst>
        <pc:spChg chg="mod">
          <ac:chgData name="Li Lixiang" userId="6104bbfcb56aea79" providerId="LiveId" clId="{11519DFC-BD3C-4AB9-A3A5-03F8BB783925}" dt="2022-03-01T11:56:38.565" v="250" actId="20577"/>
          <ac:spMkLst>
            <pc:docMk/>
            <pc:sldMk cId="3755084169" sldId="266"/>
            <ac:spMk id="2" creationId="{F37D5A07-431B-492D-8061-7949D1359C3F}"/>
          </ac:spMkLst>
        </pc:spChg>
        <pc:spChg chg="mod">
          <ac:chgData name="Li Lixiang" userId="6104bbfcb56aea79" providerId="LiveId" clId="{11519DFC-BD3C-4AB9-A3A5-03F8BB783925}" dt="2022-03-01T11:57:37.449" v="269" actId="313"/>
          <ac:spMkLst>
            <pc:docMk/>
            <pc:sldMk cId="3755084169" sldId="266"/>
            <ac:spMk id="3" creationId="{6D613C15-A6DF-4710-853F-19581D208269}"/>
          </ac:spMkLst>
        </pc:spChg>
      </pc:sldChg>
      <pc:sldChg chg="delSp modSp add mod">
        <pc:chgData name="Li Lixiang" userId="6104bbfcb56aea79" providerId="LiveId" clId="{11519DFC-BD3C-4AB9-A3A5-03F8BB783925}" dt="2022-03-01T13:09:58.124" v="1024" actId="478"/>
        <pc:sldMkLst>
          <pc:docMk/>
          <pc:sldMk cId="1471353013" sldId="267"/>
        </pc:sldMkLst>
        <pc:spChg chg="mod">
          <ac:chgData name="Li Lixiang" userId="6104bbfcb56aea79" providerId="LiveId" clId="{11519DFC-BD3C-4AB9-A3A5-03F8BB783925}" dt="2022-03-01T12:08:06.965" v="454" actId="20577"/>
          <ac:spMkLst>
            <pc:docMk/>
            <pc:sldMk cId="1471353013" sldId="267"/>
            <ac:spMk id="2" creationId="{F37D5A07-431B-492D-8061-7949D1359C3F}"/>
          </ac:spMkLst>
        </pc:spChg>
        <pc:spChg chg="mod">
          <ac:chgData name="Li Lixiang" userId="6104bbfcb56aea79" providerId="LiveId" clId="{11519DFC-BD3C-4AB9-A3A5-03F8BB783925}" dt="2022-03-01T13:09:51.485" v="1023" actId="20577"/>
          <ac:spMkLst>
            <pc:docMk/>
            <pc:sldMk cId="1471353013" sldId="267"/>
            <ac:spMk id="3" creationId="{6D613C15-A6DF-4710-853F-19581D208269}"/>
          </ac:spMkLst>
        </pc:spChg>
        <pc:picChg chg="del">
          <ac:chgData name="Li Lixiang" userId="6104bbfcb56aea79" providerId="LiveId" clId="{11519DFC-BD3C-4AB9-A3A5-03F8BB783925}" dt="2022-03-01T13:09:58.124" v="1024" actId="478"/>
          <ac:picMkLst>
            <pc:docMk/>
            <pc:sldMk cId="1471353013" sldId="267"/>
            <ac:picMk id="9" creationId="{D95C9F25-F9AF-4444-AE78-3CB24BDFEBE8}"/>
          </ac:picMkLst>
        </pc:picChg>
      </pc:sldChg>
      <pc:sldChg chg="modSp add mod">
        <pc:chgData name="Li Lixiang" userId="6104bbfcb56aea79" providerId="LiveId" clId="{11519DFC-BD3C-4AB9-A3A5-03F8BB783925}" dt="2022-03-01T13:10:45.852" v="1137" actId="20577"/>
        <pc:sldMkLst>
          <pc:docMk/>
          <pc:sldMk cId="2167629199" sldId="268"/>
        </pc:sldMkLst>
        <pc:spChg chg="mod">
          <ac:chgData name="Li Lixiang" userId="6104bbfcb56aea79" providerId="LiveId" clId="{11519DFC-BD3C-4AB9-A3A5-03F8BB783925}" dt="2022-03-01T13:10:15.029" v="1046" actId="6549"/>
          <ac:spMkLst>
            <pc:docMk/>
            <pc:sldMk cId="2167629199" sldId="268"/>
            <ac:spMk id="2" creationId="{F37D5A07-431B-492D-8061-7949D1359C3F}"/>
          </ac:spMkLst>
        </pc:spChg>
        <pc:spChg chg="mod">
          <ac:chgData name="Li Lixiang" userId="6104bbfcb56aea79" providerId="LiveId" clId="{11519DFC-BD3C-4AB9-A3A5-03F8BB783925}" dt="2022-03-01T13:10:45.852" v="1137" actId="20577"/>
          <ac:spMkLst>
            <pc:docMk/>
            <pc:sldMk cId="2167629199" sldId="268"/>
            <ac:spMk id="3" creationId="{6D613C15-A6DF-4710-853F-19581D208269}"/>
          </ac:spMkLst>
        </pc:spChg>
      </pc:sldChg>
      <pc:sldChg chg="modSp add mod">
        <pc:chgData name="Li Lixiang" userId="6104bbfcb56aea79" providerId="LiveId" clId="{11519DFC-BD3C-4AB9-A3A5-03F8BB783925}" dt="2022-03-01T13:41:04.664" v="1555" actId="20577"/>
        <pc:sldMkLst>
          <pc:docMk/>
          <pc:sldMk cId="4098326312" sldId="269"/>
        </pc:sldMkLst>
        <pc:spChg chg="mod">
          <ac:chgData name="Li Lixiang" userId="6104bbfcb56aea79" providerId="LiveId" clId="{11519DFC-BD3C-4AB9-A3A5-03F8BB783925}" dt="2022-03-01T13:26:25.008" v="1263" actId="20577"/>
          <ac:spMkLst>
            <pc:docMk/>
            <pc:sldMk cId="4098326312" sldId="269"/>
            <ac:spMk id="2" creationId="{F37D5A07-431B-492D-8061-7949D1359C3F}"/>
          </ac:spMkLst>
        </pc:spChg>
        <pc:spChg chg="mod">
          <ac:chgData name="Li Lixiang" userId="6104bbfcb56aea79" providerId="LiveId" clId="{11519DFC-BD3C-4AB9-A3A5-03F8BB783925}" dt="2022-03-01T13:41:04.664" v="1555" actId="20577"/>
          <ac:spMkLst>
            <pc:docMk/>
            <pc:sldMk cId="4098326312" sldId="269"/>
            <ac:spMk id="3" creationId="{6D613C15-A6DF-4710-853F-19581D208269}"/>
          </ac:spMkLst>
        </pc:spChg>
      </pc:sldChg>
      <pc:sldChg chg="add">
        <pc:chgData name="Li Lixiang" userId="6104bbfcb56aea79" providerId="LiveId" clId="{11519DFC-BD3C-4AB9-A3A5-03F8BB783925}" dt="2022-03-01T13:26:16.224" v="1244"/>
        <pc:sldMkLst>
          <pc:docMk/>
          <pc:sldMk cId="2088917604" sldId="270"/>
        </pc:sldMkLst>
      </pc:sldChg>
      <pc:sldChg chg="modSp add mod">
        <pc:chgData name="Li Lixiang" userId="6104bbfcb56aea79" providerId="LiveId" clId="{11519DFC-BD3C-4AB9-A3A5-03F8BB783925}" dt="2022-03-02T04:36:16.663" v="1699" actId="14100"/>
        <pc:sldMkLst>
          <pc:docMk/>
          <pc:sldMk cId="1590138245" sldId="271"/>
        </pc:sldMkLst>
        <pc:spChg chg="mod">
          <ac:chgData name="Li Lixiang" userId="6104bbfcb56aea79" providerId="LiveId" clId="{11519DFC-BD3C-4AB9-A3A5-03F8BB783925}" dt="2022-03-02T04:35:24.303" v="1561" actId="20577"/>
          <ac:spMkLst>
            <pc:docMk/>
            <pc:sldMk cId="1590138245" sldId="271"/>
            <ac:spMk id="2" creationId="{F37D5A07-431B-492D-8061-7949D1359C3F}"/>
          </ac:spMkLst>
        </pc:spChg>
        <pc:spChg chg="mod">
          <ac:chgData name="Li Lixiang" userId="6104bbfcb56aea79" providerId="LiveId" clId="{11519DFC-BD3C-4AB9-A3A5-03F8BB783925}" dt="2022-03-02T04:36:16.663" v="1699" actId="14100"/>
          <ac:spMkLst>
            <pc:docMk/>
            <pc:sldMk cId="1590138245" sldId="271"/>
            <ac:spMk id="3" creationId="{6D613C15-A6DF-4710-853F-19581D2082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18C9D-2C74-488B-9B9C-5FE5BED99DD6}" type="datetimeFigureOut">
              <a:rPr lang="en-MY" smtClean="0"/>
              <a:t>5/3/2022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06542-BD60-455A-8F37-3AA36132FB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849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4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4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2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0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97495-0637-405E-AE64-5CC7506D51F5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21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2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7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3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47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155BE-C34D-489B-B65C-1582E84CD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5" b="91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84F4E6-B3B1-40B7-A8C4-2D1683E6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1FE47-557E-4894-88E6-8F52F5998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173" y="2192998"/>
            <a:ext cx="7630151" cy="173934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promise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B81D4B-A7B2-4B11-A131-E1B85DFEE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AAB3F3-D0D3-48DD-B0B5-3C59B18B8404}"/>
              </a:ext>
            </a:extLst>
          </p:cNvPr>
          <p:cNvSpPr txBox="1">
            <a:spLocks/>
          </p:cNvSpPr>
          <p:nvPr/>
        </p:nvSpPr>
        <p:spPr>
          <a:xfrm>
            <a:off x="11083" y="2183161"/>
            <a:ext cx="418805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Algerian" panose="04020705040A02060702" pitchFamily="82" charset="0"/>
              </a:rPr>
              <a:t>Unit 12</a:t>
            </a:r>
            <a:endParaRPr lang="en-MY" sz="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7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3C15-A6DF-4710-853F-19581D20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47664"/>
            <a:ext cx="9784080" cy="2226943"/>
          </a:xfrm>
        </p:spPr>
        <p:txBody>
          <a:bodyPr>
            <a:normAutofit/>
          </a:bodyPr>
          <a:lstStyle/>
          <a:p>
            <a:r>
              <a:rPr lang="en-MY" dirty="0"/>
              <a:t>The Promise object represents the eventual completion (or failure) of an asynchronous operation and its resulting value. </a:t>
            </a:r>
          </a:p>
          <a:p>
            <a:r>
              <a:rPr lang="en-MY" dirty="0"/>
              <a:t>Basic usage:</a:t>
            </a:r>
          </a:p>
          <a:p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F1EC8-191A-477F-BF45-BA3FFA33C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52" y="3495634"/>
            <a:ext cx="5896471" cy="1991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D0819-919D-4839-8F42-694720D8F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952" y="6142588"/>
            <a:ext cx="6041123" cy="2486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105F66-A26A-4791-8E30-096017D432BF}"/>
              </a:ext>
            </a:extLst>
          </p:cNvPr>
          <p:cNvSpPr txBox="1"/>
          <p:nvPr/>
        </p:nvSpPr>
        <p:spPr>
          <a:xfrm>
            <a:off x="7858125" y="4306886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Async with callbacks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3D047-A958-4ACC-9FDE-3E8FCAB924F8}"/>
              </a:ext>
            </a:extLst>
          </p:cNvPr>
          <p:cNvSpPr txBox="1"/>
          <p:nvPr/>
        </p:nvSpPr>
        <p:spPr>
          <a:xfrm>
            <a:off x="7870825" y="5989672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Async with Promise</a:t>
            </a:r>
            <a:endParaRPr lang="en-MY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C540DC3-C944-40C2-A05F-A9BEE593FCA9}"/>
              </a:ext>
            </a:extLst>
          </p:cNvPr>
          <p:cNvSpPr/>
          <p:nvPr/>
        </p:nvSpPr>
        <p:spPr>
          <a:xfrm>
            <a:off x="4143375" y="5619750"/>
            <a:ext cx="33655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3A92485-ACFF-4397-B265-E1D3438BDCC3}"/>
              </a:ext>
            </a:extLst>
          </p:cNvPr>
          <p:cNvSpPr/>
          <p:nvPr/>
        </p:nvSpPr>
        <p:spPr>
          <a:xfrm>
            <a:off x="8589335" y="5118139"/>
            <a:ext cx="33655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265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using promise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66B342-DA63-4BC1-AA8F-2809DA53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47664"/>
            <a:ext cx="9784080" cy="2567186"/>
          </a:xfrm>
        </p:spPr>
        <p:txBody>
          <a:bodyPr>
            <a:normAutofit/>
          </a:bodyPr>
          <a:lstStyle/>
          <a:p>
            <a:r>
              <a:rPr lang="en-MY" dirty="0" err="1"/>
              <a:t>Callbacks</a:t>
            </a:r>
            <a:r>
              <a:rPr lang="en-MY" dirty="0"/>
              <a:t> added with then() will never be invoked before the completion of the current run of the JavaScript event loop.</a:t>
            </a:r>
          </a:p>
          <a:p>
            <a:r>
              <a:rPr lang="en-MY" dirty="0"/>
              <a:t>These </a:t>
            </a:r>
            <a:r>
              <a:rPr lang="en-MY" dirty="0" err="1"/>
              <a:t>callbacks</a:t>
            </a:r>
            <a:r>
              <a:rPr lang="en-MY" dirty="0"/>
              <a:t> will be invoked even if they were added after the success or failure of the asynchronous operation that the promise represents.</a:t>
            </a:r>
          </a:p>
          <a:p>
            <a:r>
              <a:rPr lang="en-MY" dirty="0"/>
              <a:t>Multiple </a:t>
            </a:r>
            <a:r>
              <a:rPr lang="en-MY" dirty="0" err="1"/>
              <a:t>callbacks</a:t>
            </a:r>
            <a:r>
              <a:rPr lang="en-MY" dirty="0"/>
              <a:t> may be added by calling then() several times. They will be invoked one after another, in the order in which they were inserted.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9F5C31-7B6F-4508-8973-6D5D6E9CE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14" y="4433762"/>
            <a:ext cx="5706271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8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a promise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3C15-A6DF-4710-853F-19581D20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2"/>
            <a:ext cx="9784080" cy="4427218"/>
          </a:xfrm>
        </p:spPr>
        <p:txBody>
          <a:bodyPr>
            <a:normAutofit/>
          </a:bodyPr>
          <a:lstStyle/>
          <a:p>
            <a:r>
              <a:rPr lang="en-US" dirty="0"/>
              <a:t>The async/await, with promise: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This syntax makes it looks like sync programming, easy to write and understand, but has the power of async efficiency when dealing with I/O.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664E0-CCD2-4934-A823-9E91DE25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836" y="2542998"/>
            <a:ext cx="6106377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1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promise wrap work need wait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1C7461-70E5-4D9C-9F1E-535E3A821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47664"/>
            <a:ext cx="9784080" cy="1167011"/>
          </a:xfrm>
        </p:spPr>
        <p:txBody>
          <a:bodyPr>
            <a:normAutofit/>
          </a:bodyPr>
          <a:lstStyle/>
          <a:p>
            <a:r>
              <a:rPr lang="en-MY" dirty="0"/>
              <a:t>For time consuming function which blocking, can wrap with promise to make it async.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A5BA8-84C3-4104-B6A2-928A930F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75" y="2790631"/>
            <a:ext cx="8230749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promise to wait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1C7461-70E5-4D9C-9F1E-535E3A821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47665"/>
            <a:ext cx="9784080" cy="814586"/>
          </a:xfrm>
        </p:spPr>
        <p:txBody>
          <a:bodyPr>
            <a:normAutofit/>
          </a:bodyPr>
          <a:lstStyle/>
          <a:p>
            <a:r>
              <a:rPr lang="en-MY" dirty="0"/>
              <a:t>Can wait for some time then start some processing.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2CC4F4-BD01-4672-9DDD-C94FDBA7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22" y="2888405"/>
            <a:ext cx="7020905" cy="352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5259E1-ED14-4181-BE25-5ECABDDD0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622" y="3762328"/>
            <a:ext cx="10526594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4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en-MY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52AA07-7497-40CB-A46F-53AA963E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47664"/>
            <a:ext cx="9784080" cy="2243441"/>
          </a:xfrm>
        </p:spPr>
        <p:txBody>
          <a:bodyPr>
            <a:normAutofit/>
          </a:bodyPr>
          <a:lstStyle/>
          <a:p>
            <a:r>
              <a:rPr lang="en-MY" dirty="0"/>
              <a:t>If we have many work, and we need wait for all of them to finish.</a:t>
            </a:r>
          </a:p>
          <a:p>
            <a:r>
              <a:rPr lang="en-MY" dirty="0" err="1"/>
              <a:t>Promise.all</a:t>
            </a:r>
            <a:r>
              <a:rPr lang="en-MY" dirty="0"/>
              <a:t> will arrange all work in parallel.</a:t>
            </a:r>
          </a:p>
          <a:p>
            <a:r>
              <a:rPr lang="en-MY" dirty="0"/>
              <a:t>Sequential arrange of work need some special programming.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D535CF-0F1F-42EF-92DB-79713B313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05" y="3583727"/>
            <a:ext cx="9554908" cy="762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EA78A1-EAC5-428E-AC33-7B53C148B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505" y="5067271"/>
            <a:ext cx="9392961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5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2 – race for first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C0A354-9D46-420C-ADB5-CB7E86DF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47665"/>
            <a:ext cx="9784080" cy="776486"/>
          </a:xfrm>
        </p:spPr>
        <p:txBody>
          <a:bodyPr>
            <a:normAutofit/>
          </a:bodyPr>
          <a:lstStyle/>
          <a:p>
            <a:r>
              <a:rPr lang="en-MY" dirty="0" err="1"/>
              <a:t>Promise.race</a:t>
            </a:r>
            <a:r>
              <a:rPr lang="en-MY" dirty="0"/>
              <a:t> will arrange all work in parallel but wait for any one to finish.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988E4-5BD5-4A0E-90D6-E3AB71F1C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04" y="2857420"/>
            <a:ext cx="9078592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2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3 – any for first fulfill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C0A354-9D46-420C-ADB5-CB7E86DF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47664"/>
            <a:ext cx="9784080" cy="1138435"/>
          </a:xfrm>
        </p:spPr>
        <p:txBody>
          <a:bodyPr>
            <a:normAutofit lnSpcReduction="10000"/>
          </a:bodyPr>
          <a:lstStyle/>
          <a:p>
            <a:r>
              <a:rPr lang="en-MY" dirty="0" err="1"/>
              <a:t>Promise.any</a:t>
            </a:r>
            <a:r>
              <a:rPr lang="en-MY" dirty="0"/>
              <a:t> will arrange all work in parallel but wait for any one which resolve first.</a:t>
            </a:r>
          </a:p>
          <a:p>
            <a:r>
              <a:rPr lang="en-MY" dirty="0"/>
              <a:t>If all reject then finally reject.</a:t>
            </a:r>
          </a:p>
        </p:txBody>
      </p:sp>
    </p:spTree>
    <p:extLst>
      <p:ext uri="{BB962C8B-B14F-4D97-AF65-F5344CB8AC3E}">
        <p14:creationId xmlns:p14="http://schemas.microsoft.com/office/powerpoint/2010/main" val="408046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</TotalTime>
  <Words>280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Calibri</vt:lpstr>
      <vt:lpstr>Corbel</vt:lpstr>
      <vt:lpstr>Wingdings</vt:lpstr>
      <vt:lpstr>Banded</vt:lpstr>
      <vt:lpstr>promise</vt:lpstr>
      <vt:lpstr>promise</vt:lpstr>
      <vt:lpstr>Advantage of using promise</vt:lpstr>
      <vt:lpstr>Await a promise</vt:lpstr>
      <vt:lpstr>Create promise wrap work need wait</vt:lpstr>
      <vt:lpstr>Create promise to wait</vt:lpstr>
      <vt:lpstr>composition</vt:lpstr>
      <vt:lpstr>Composition 2 – race for first</vt:lpstr>
      <vt:lpstr>Composition 3 – any for first fulfill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Node.js, modules</dc:title>
  <dc:creator>Li Lixiang</dc:creator>
  <cp:lastModifiedBy>Li Lixiang</cp:lastModifiedBy>
  <cp:revision>1</cp:revision>
  <dcterms:created xsi:type="dcterms:W3CDTF">2021-06-07T02:26:50Z</dcterms:created>
  <dcterms:modified xsi:type="dcterms:W3CDTF">2022-03-05T14:02:53Z</dcterms:modified>
</cp:coreProperties>
</file>