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9"/>
  </p:notesMasterIdLst>
  <p:sldIdLst>
    <p:sldId id="256" r:id="rId2"/>
    <p:sldId id="264" r:id="rId3"/>
    <p:sldId id="272" r:id="rId4"/>
    <p:sldId id="265" r:id="rId5"/>
    <p:sldId id="274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2B507241-F0AD-4E64-A033-0240E561392D}"/>
    <pc:docChg chg="undo custSel addSld delSld modSld sldOrd">
      <pc:chgData name="Li Lixiang" userId="6104bbfcb56aea79" providerId="LiveId" clId="{2B507241-F0AD-4E64-A033-0240E561392D}" dt="2022-03-04T14:44:24.371" v="384" actId="47"/>
      <pc:docMkLst>
        <pc:docMk/>
      </pc:docMkLst>
      <pc:sldChg chg="modSp mod">
        <pc:chgData name="Li Lixiang" userId="6104bbfcb56aea79" providerId="LiveId" clId="{2B507241-F0AD-4E64-A033-0240E561392D}" dt="2022-03-03T07:18:40.164" v="8" actId="20577"/>
        <pc:sldMkLst>
          <pc:docMk/>
          <pc:sldMk cId="4162070884" sldId="256"/>
        </pc:sldMkLst>
        <pc:spChg chg="mod">
          <ac:chgData name="Li Lixiang" userId="6104bbfcb56aea79" providerId="LiveId" clId="{2B507241-F0AD-4E64-A033-0240E561392D}" dt="2022-03-03T07:18:40.164" v="8" actId="20577"/>
          <ac:spMkLst>
            <pc:docMk/>
            <pc:sldMk cId="4162070884" sldId="256"/>
            <ac:spMk id="2" creationId="{8961FE47-557E-4894-88E6-8F52F5998247}"/>
          </ac:spMkLst>
        </pc:spChg>
        <pc:spChg chg="mod">
          <ac:chgData name="Li Lixiang" userId="6104bbfcb56aea79" providerId="LiveId" clId="{2B507241-F0AD-4E64-A033-0240E561392D}" dt="2022-03-03T07:18:32.676" v="0" actId="20577"/>
          <ac:spMkLst>
            <pc:docMk/>
            <pc:sldMk cId="4162070884" sldId="256"/>
            <ac:spMk id="7" creationId="{57AAB3F3-D0D3-48DD-B0B5-3C59B18B8404}"/>
          </ac:spMkLst>
        </pc:spChg>
      </pc:sldChg>
      <pc:sldChg chg="addSp delSp modSp mod">
        <pc:chgData name="Li Lixiang" userId="6104bbfcb56aea79" providerId="LiveId" clId="{2B507241-F0AD-4E64-A033-0240E561392D}" dt="2022-03-03T07:22:29.264" v="225"/>
        <pc:sldMkLst>
          <pc:docMk/>
          <pc:sldMk cId="3682658104" sldId="264"/>
        </pc:sldMkLst>
        <pc:spChg chg="mod">
          <ac:chgData name="Li Lixiang" userId="6104bbfcb56aea79" providerId="LiveId" clId="{2B507241-F0AD-4E64-A033-0240E561392D}" dt="2022-03-03T07:18:49.202" v="25" actId="20577"/>
          <ac:spMkLst>
            <pc:docMk/>
            <pc:sldMk cId="3682658104" sldId="264"/>
            <ac:spMk id="2" creationId="{F37D5A07-431B-492D-8061-7949D1359C3F}"/>
          </ac:spMkLst>
        </pc:spChg>
        <pc:spChg chg="mod">
          <ac:chgData name="Li Lixiang" userId="6104bbfcb56aea79" providerId="LiveId" clId="{2B507241-F0AD-4E64-A033-0240E561392D}" dt="2022-03-03T07:22:29.264" v="225"/>
          <ac:spMkLst>
            <pc:docMk/>
            <pc:sldMk cId="3682658104" sldId="264"/>
            <ac:spMk id="3" creationId="{6D613C15-A6DF-4710-853F-19581D208269}"/>
          </ac:spMkLst>
        </pc:spChg>
        <pc:graphicFrameChg chg="add del mod modGraphic">
          <ac:chgData name="Li Lixiang" userId="6104bbfcb56aea79" providerId="LiveId" clId="{2B507241-F0AD-4E64-A033-0240E561392D}" dt="2022-03-03T07:20:36.460" v="87" actId="21"/>
          <ac:graphicFrameMkLst>
            <pc:docMk/>
            <pc:sldMk cId="3682658104" sldId="264"/>
            <ac:graphicFrameMk id="4" creationId="{F9CA34B6-7007-42F0-AAF9-A9A53C248BFF}"/>
          </ac:graphicFrameMkLst>
        </pc:graphicFrameChg>
        <pc:picChg chg="del">
          <ac:chgData name="Li Lixiang" userId="6104bbfcb56aea79" providerId="LiveId" clId="{2B507241-F0AD-4E64-A033-0240E561392D}" dt="2022-03-03T07:19:15.172" v="56" actId="478"/>
          <ac:picMkLst>
            <pc:docMk/>
            <pc:sldMk cId="3682658104" sldId="264"/>
            <ac:picMk id="9" creationId="{B761CF00-75C6-4595-B043-5A0DE0844C8E}"/>
          </ac:picMkLst>
        </pc:picChg>
        <pc:picChg chg="del">
          <ac:chgData name="Li Lixiang" userId="6104bbfcb56aea79" providerId="LiveId" clId="{2B507241-F0AD-4E64-A033-0240E561392D}" dt="2022-03-03T07:19:15.172" v="56" actId="478"/>
          <ac:picMkLst>
            <pc:docMk/>
            <pc:sldMk cId="3682658104" sldId="264"/>
            <ac:picMk id="11" creationId="{C52E5DDA-C67D-4B5A-B78E-829F9129765C}"/>
          </ac:picMkLst>
        </pc:picChg>
      </pc:sldChg>
      <pc:sldChg chg="addSp delSp modSp mod ord">
        <pc:chgData name="Li Lixiang" userId="6104bbfcb56aea79" providerId="LiveId" clId="{2B507241-F0AD-4E64-A033-0240E561392D}" dt="2022-03-04T04:55:21.478" v="369"/>
        <pc:sldMkLst>
          <pc:docMk/>
          <pc:sldMk cId="3392014000" sldId="265"/>
        </pc:sldMkLst>
        <pc:spChg chg="mod">
          <ac:chgData name="Li Lixiang" userId="6104bbfcb56aea79" providerId="LiveId" clId="{2B507241-F0AD-4E64-A033-0240E561392D}" dt="2022-03-03T07:20:21.850" v="84" actId="20577"/>
          <ac:spMkLst>
            <pc:docMk/>
            <pc:sldMk cId="3392014000" sldId="265"/>
            <ac:spMk id="2" creationId="{F37D5A07-431B-492D-8061-7949D1359C3F}"/>
          </ac:spMkLst>
        </pc:spChg>
        <pc:spChg chg="del">
          <ac:chgData name="Li Lixiang" userId="6104bbfcb56aea79" providerId="LiveId" clId="{2B507241-F0AD-4E64-A033-0240E561392D}" dt="2022-03-03T07:20:26.660" v="85" actId="478"/>
          <ac:spMkLst>
            <pc:docMk/>
            <pc:sldMk cId="3392014000" sldId="265"/>
            <ac:spMk id="3" creationId="{6D613C15-A6DF-4710-853F-19581D208269}"/>
          </ac:spMkLst>
        </pc:spChg>
        <pc:spChg chg="add del mod">
          <ac:chgData name="Li Lixiang" userId="6104bbfcb56aea79" providerId="LiveId" clId="{2B507241-F0AD-4E64-A033-0240E561392D}" dt="2022-03-03T07:20:30.630" v="86" actId="478"/>
          <ac:spMkLst>
            <pc:docMk/>
            <pc:sldMk cId="3392014000" sldId="265"/>
            <ac:spMk id="5" creationId="{C8F10EC3-3EF2-4D42-BC09-5E8EC25569D5}"/>
          </ac:spMkLst>
        </pc:spChg>
        <pc:graphicFrameChg chg="add mod modGraphic">
          <ac:chgData name="Li Lixiang" userId="6104bbfcb56aea79" providerId="LiveId" clId="{2B507241-F0AD-4E64-A033-0240E561392D}" dt="2022-03-04T04:55:21.478" v="369"/>
          <ac:graphicFrameMkLst>
            <pc:docMk/>
            <pc:sldMk cId="3392014000" sldId="265"/>
            <ac:graphicFrameMk id="6" creationId="{E83BECE3-DC5E-4AE7-A892-090C43BCE1F7}"/>
          </ac:graphicFrameMkLst>
        </pc:graphicFrameChg>
      </pc:sldChg>
      <pc:sldChg chg="addSp delSp modSp mod">
        <pc:chgData name="Li Lixiang" userId="6104bbfcb56aea79" providerId="LiveId" clId="{2B507241-F0AD-4E64-A033-0240E561392D}" dt="2022-03-03T07:26:02.312" v="243" actId="20577"/>
        <pc:sldMkLst>
          <pc:docMk/>
          <pc:sldMk cId="3755084169" sldId="266"/>
        </pc:sldMkLst>
        <pc:spChg chg="mod">
          <ac:chgData name="Li Lixiang" userId="6104bbfcb56aea79" providerId="LiveId" clId="{2B507241-F0AD-4E64-A033-0240E561392D}" dt="2022-03-03T07:26:02.312" v="243" actId="20577"/>
          <ac:spMkLst>
            <pc:docMk/>
            <pc:sldMk cId="3755084169" sldId="266"/>
            <ac:spMk id="2" creationId="{F37D5A07-431B-492D-8061-7949D1359C3F}"/>
          </ac:spMkLst>
        </pc:spChg>
        <pc:graphicFrameChg chg="add mod modGraphic">
          <ac:chgData name="Li Lixiang" userId="6104bbfcb56aea79" providerId="LiveId" clId="{2B507241-F0AD-4E64-A033-0240E561392D}" dt="2022-03-03T07:21:21.845" v="101" actId="14100"/>
          <ac:graphicFrameMkLst>
            <pc:docMk/>
            <pc:sldMk cId="3755084169" sldId="266"/>
            <ac:graphicFrameMk id="3" creationId="{5BCE55FB-4A20-48C2-96AF-58DF17216210}"/>
          </ac:graphicFrameMkLst>
        </pc:graphicFrameChg>
        <pc:graphicFrameChg chg="del">
          <ac:chgData name="Li Lixiang" userId="6104bbfcb56aea79" providerId="LiveId" clId="{2B507241-F0AD-4E64-A033-0240E561392D}" dt="2022-03-03T07:19:52.986" v="62" actId="478"/>
          <ac:graphicFrameMkLst>
            <pc:docMk/>
            <pc:sldMk cId="3755084169" sldId="266"/>
            <ac:graphicFrameMk id="7" creationId="{B351EDD2-C455-4CF6-83A7-D0AEF194762D}"/>
          </ac:graphicFrameMkLst>
        </pc:graphicFrameChg>
      </pc:sldChg>
      <pc:sldChg chg="delSp modSp mod">
        <pc:chgData name="Li Lixiang" userId="6104bbfcb56aea79" providerId="LiveId" clId="{2B507241-F0AD-4E64-A033-0240E561392D}" dt="2022-03-04T04:32:31.468" v="289" actId="20577"/>
        <pc:sldMkLst>
          <pc:docMk/>
          <pc:sldMk cId="1471353013" sldId="267"/>
        </pc:sldMkLst>
        <pc:spChg chg="mod">
          <ac:chgData name="Li Lixiang" userId="6104bbfcb56aea79" providerId="LiveId" clId="{2B507241-F0AD-4E64-A033-0240E561392D}" dt="2022-03-04T04:32:31.468" v="289" actId="20577"/>
          <ac:spMkLst>
            <pc:docMk/>
            <pc:sldMk cId="1471353013" sldId="267"/>
            <ac:spMk id="2" creationId="{F37D5A07-431B-492D-8061-7949D1359C3F}"/>
          </ac:spMkLst>
        </pc:spChg>
        <pc:graphicFrameChg chg="del">
          <ac:chgData name="Li Lixiang" userId="6104bbfcb56aea79" providerId="LiveId" clId="{2B507241-F0AD-4E64-A033-0240E561392D}" dt="2022-03-03T07:28:47.280" v="245" actId="478"/>
          <ac:graphicFrameMkLst>
            <pc:docMk/>
            <pc:sldMk cId="1471353013" sldId="267"/>
            <ac:graphicFrameMk id="4" creationId="{EE9EDE75-5D46-438B-AD97-53EF7B9F676A}"/>
          </ac:graphicFrameMkLst>
        </pc:graphicFrameChg>
      </pc:sldChg>
      <pc:sldChg chg="delSp del mod">
        <pc:chgData name="Li Lixiang" userId="6104bbfcb56aea79" providerId="LiveId" clId="{2B507241-F0AD-4E64-A033-0240E561392D}" dt="2022-03-04T14:44:18.839" v="380" actId="47"/>
        <pc:sldMkLst>
          <pc:docMk/>
          <pc:sldMk cId="2167629199" sldId="268"/>
        </pc:sldMkLst>
        <pc:graphicFrameChg chg="del">
          <ac:chgData name="Li Lixiang" userId="6104bbfcb56aea79" providerId="LiveId" clId="{2B507241-F0AD-4E64-A033-0240E561392D}" dt="2022-03-03T07:28:50.897" v="246" actId="478"/>
          <ac:graphicFrameMkLst>
            <pc:docMk/>
            <pc:sldMk cId="2167629199" sldId="268"/>
            <ac:graphicFrameMk id="6" creationId="{7EA53915-62F0-48B0-9AC4-8EC6372BCC29}"/>
          </ac:graphicFrameMkLst>
        </pc:graphicFrameChg>
      </pc:sldChg>
      <pc:sldChg chg="delSp del mod">
        <pc:chgData name="Li Lixiang" userId="6104bbfcb56aea79" providerId="LiveId" clId="{2B507241-F0AD-4E64-A033-0240E561392D}" dt="2022-03-04T14:44:20.317" v="381" actId="47"/>
        <pc:sldMkLst>
          <pc:docMk/>
          <pc:sldMk cId="4098326312" sldId="269"/>
        </pc:sldMkLst>
        <pc:graphicFrameChg chg="del">
          <ac:chgData name="Li Lixiang" userId="6104bbfcb56aea79" providerId="LiveId" clId="{2B507241-F0AD-4E64-A033-0240E561392D}" dt="2022-03-03T07:28:54.497" v="247" actId="478"/>
          <ac:graphicFrameMkLst>
            <pc:docMk/>
            <pc:sldMk cId="4098326312" sldId="269"/>
            <ac:graphicFrameMk id="6" creationId="{43405602-BFB1-4CDA-A750-C5692538F6DE}"/>
          </ac:graphicFrameMkLst>
        </pc:graphicFrameChg>
      </pc:sldChg>
      <pc:sldChg chg="delSp del mod">
        <pc:chgData name="Li Lixiang" userId="6104bbfcb56aea79" providerId="LiveId" clId="{2B507241-F0AD-4E64-A033-0240E561392D}" dt="2022-03-04T14:44:22.636" v="383" actId="47"/>
        <pc:sldMkLst>
          <pc:docMk/>
          <pc:sldMk cId="2088917604" sldId="270"/>
        </pc:sldMkLst>
        <pc:graphicFrameChg chg="del">
          <ac:chgData name="Li Lixiang" userId="6104bbfcb56aea79" providerId="LiveId" clId="{2B507241-F0AD-4E64-A033-0240E561392D}" dt="2022-03-03T07:29:02.588" v="249" actId="478"/>
          <ac:graphicFrameMkLst>
            <pc:docMk/>
            <pc:sldMk cId="2088917604" sldId="270"/>
            <ac:graphicFrameMk id="6" creationId="{D5D0543D-61EB-440E-8D76-68EF8B9188A2}"/>
          </ac:graphicFrameMkLst>
        </pc:graphicFrameChg>
      </pc:sldChg>
      <pc:sldChg chg="delSp del mod">
        <pc:chgData name="Li Lixiang" userId="6104bbfcb56aea79" providerId="LiveId" clId="{2B507241-F0AD-4E64-A033-0240E561392D}" dt="2022-03-04T14:44:21.518" v="382" actId="47"/>
        <pc:sldMkLst>
          <pc:docMk/>
          <pc:sldMk cId="1590138245" sldId="271"/>
        </pc:sldMkLst>
        <pc:graphicFrameChg chg="del">
          <ac:chgData name="Li Lixiang" userId="6104bbfcb56aea79" providerId="LiveId" clId="{2B507241-F0AD-4E64-A033-0240E561392D}" dt="2022-03-03T07:28:58.293" v="248" actId="478"/>
          <ac:graphicFrameMkLst>
            <pc:docMk/>
            <pc:sldMk cId="1590138245" sldId="271"/>
            <ac:graphicFrameMk id="6" creationId="{A156FDAD-2130-4D7D-A5BA-8C71BD369398}"/>
          </ac:graphicFrameMkLst>
        </pc:graphicFrameChg>
      </pc:sldChg>
      <pc:sldChg chg="addSp delSp modSp mod ord">
        <pc:chgData name="Li Lixiang" userId="6104bbfcb56aea79" providerId="LiveId" clId="{2B507241-F0AD-4E64-A033-0240E561392D}" dt="2022-03-04T04:52:13.443" v="351" actId="2165"/>
        <pc:sldMkLst>
          <pc:docMk/>
          <pc:sldMk cId="1550059" sldId="272"/>
        </pc:sldMkLst>
        <pc:spChg chg="mod">
          <ac:chgData name="Li Lixiang" userId="6104bbfcb56aea79" providerId="LiveId" clId="{2B507241-F0AD-4E64-A033-0240E561392D}" dt="2022-03-04T04:32:04.660" v="265" actId="20577"/>
          <ac:spMkLst>
            <pc:docMk/>
            <pc:sldMk cId="1550059" sldId="272"/>
            <ac:spMk id="2" creationId="{F37D5A07-431B-492D-8061-7949D1359C3F}"/>
          </ac:spMkLst>
        </pc:spChg>
        <pc:graphicFrameChg chg="add mod modGraphic">
          <ac:chgData name="Li Lixiang" userId="6104bbfcb56aea79" providerId="LiveId" clId="{2B507241-F0AD-4E64-A033-0240E561392D}" dt="2022-03-04T04:52:13.443" v="351" actId="2165"/>
          <ac:graphicFrameMkLst>
            <pc:docMk/>
            <pc:sldMk cId="1550059" sldId="272"/>
            <ac:graphicFrameMk id="3" creationId="{E6675AA8-CF3C-41FA-BDC1-BF921BE78C31}"/>
          </ac:graphicFrameMkLst>
        </pc:graphicFrameChg>
        <pc:graphicFrameChg chg="del">
          <ac:chgData name="Li Lixiang" userId="6104bbfcb56aea79" providerId="LiveId" clId="{2B507241-F0AD-4E64-A033-0240E561392D}" dt="2022-03-03T07:28:42.583" v="244" actId="478"/>
          <ac:graphicFrameMkLst>
            <pc:docMk/>
            <pc:sldMk cId="1550059" sldId="272"/>
            <ac:graphicFrameMk id="6" creationId="{131F672B-7999-4F42-BBFA-BF3146CC3FF1}"/>
          </ac:graphicFrameMkLst>
        </pc:graphicFrameChg>
      </pc:sldChg>
      <pc:sldChg chg="delSp del mod">
        <pc:chgData name="Li Lixiang" userId="6104bbfcb56aea79" providerId="LiveId" clId="{2B507241-F0AD-4E64-A033-0240E561392D}" dt="2022-03-04T14:44:24.371" v="384" actId="47"/>
        <pc:sldMkLst>
          <pc:docMk/>
          <pc:sldMk cId="3512200350" sldId="273"/>
        </pc:sldMkLst>
        <pc:graphicFrameChg chg="del">
          <ac:chgData name="Li Lixiang" userId="6104bbfcb56aea79" providerId="LiveId" clId="{2B507241-F0AD-4E64-A033-0240E561392D}" dt="2022-03-03T07:29:05.646" v="250" actId="478"/>
          <ac:graphicFrameMkLst>
            <pc:docMk/>
            <pc:sldMk cId="3512200350" sldId="273"/>
            <ac:graphicFrameMk id="3" creationId="{61280224-D028-4222-BF50-1C4990B5E8D4}"/>
          </ac:graphicFrameMkLst>
        </pc:graphicFrameChg>
      </pc:sldChg>
      <pc:sldChg chg="addSp delSp modSp add mod">
        <pc:chgData name="Li Lixiang" userId="6104bbfcb56aea79" providerId="LiveId" clId="{2B507241-F0AD-4E64-A033-0240E561392D}" dt="2022-03-04T04:56:44.388" v="379" actId="14100"/>
        <pc:sldMkLst>
          <pc:docMk/>
          <pc:sldMk cId="1044865136" sldId="274"/>
        </pc:sldMkLst>
        <pc:spChg chg="mod">
          <ac:chgData name="Li Lixiang" userId="6104bbfcb56aea79" providerId="LiveId" clId="{2B507241-F0AD-4E64-A033-0240E561392D}" dt="2022-03-04T04:52:34.031" v="356" actId="20577"/>
          <ac:spMkLst>
            <pc:docMk/>
            <pc:sldMk cId="1044865136" sldId="274"/>
            <ac:spMk id="2" creationId="{F37D5A07-431B-492D-8061-7949D1359C3F}"/>
          </ac:spMkLst>
        </pc:spChg>
        <pc:spChg chg="add del">
          <ac:chgData name="Li Lixiang" userId="6104bbfcb56aea79" providerId="LiveId" clId="{2B507241-F0AD-4E64-A033-0240E561392D}" dt="2022-03-04T04:54:58.048" v="364" actId="22"/>
          <ac:spMkLst>
            <pc:docMk/>
            <pc:sldMk cId="1044865136" sldId="274"/>
            <ac:spMk id="7" creationId="{87C8581E-73BA-40FA-AD34-52DF59862364}"/>
          </ac:spMkLst>
        </pc:spChg>
        <pc:graphicFrameChg chg="add del mod">
          <ac:chgData name="Li Lixiang" userId="6104bbfcb56aea79" providerId="LiveId" clId="{2B507241-F0AD-4E64-A033-0240E561392D}" dt="2022-03-04T04:54:56.056" v="361"/>
          <ac:graphicFrameMkLst>
            <pc:docMk/>
            <pc:sldMk cId="1044865136" sldId="274"/>
            <ac:graphicFrameMk id="3" creationId="{A71E4A2E-D94E-422A-9374-94B2933687F4}"/>
          </ac:graphicFrameMkLst>
        </pc:graphicFrameChg>
        <pc:graphicFrameChg chg="add del mod modGraphic">
          <ac:chgData name="Li Lixiang" userId="6104bbfcb56aea79" providerId="LiveId" clId="{2B507241-F0AD-4E64-A033-0240E561392D}" dt="2022-03-04T04:56:31.122" v="377" actId="478"/>
          <ac:graphicFrameMkLst>
            <pc:docMk/>
            <pc:sldMk cId="1044865136" sldId="274"/>
            <ac:graphicFrameMk id="5" creationId="{999BAC47-04E1-44E4-AB26-C8B4DA3B8EC3}"/>
          </ac:graphicFrameMkLst>
        </pc:graphicFrameChg>
        <pc:graphicFrameChg chg="del">
          <ac:chgData name="Li Lixiang" userId="6104bbfcb56aea79" providerId="LiveId" clId="{2B507241-F0AD-4E64-A033-0240E561392D}" dt="2022-03-04T04:52:37.314" v="357" actId="478"/>
          <ac:graphicFrameMkLst>
            <pc:docMk/>
            <pc:sldMk cId="1044865136" sldId="274"/>
            <ac:graphicFrameMk id="6" creationId="{E83BECE3-DC5E-4AE7-A892-090C43BCE1F7}"/>
          </ac:graphicFrameMkLst>
        </pc:graphicFrameChg>
        <pc:graphicFrameChg chg="add mod modGraphic">
          <ac:chgData name="Li Lixiang" userId="6104bbfcb56aea79" providerId="LiveId" clId="{2B507241-F0AD-4E64-A033-0240E561392D}" dt="2022-03-04T04:56:44.388" v="379" actId="14100"/>
          <ac:graphicFrameMkLst>
            <pc:docMk/>
            <pc:sldMk cId="1044865136" sldId="274"/>
            <ac:graphicFrameMk id="8" creationId="{C23939AE-102F-4A07-9D1A-E6DFC424D299}"/>
          </ac:graphicFrameMkLst>
        </pc:graphicFrameChg>
      </pc:sldChg>
    </pc:docChg>
  </pc:docChgLst>
  <pc:docChgLst>
    <pc:chgData name="Li Lixiang" userId="6104bbfcb56aea79" providerId="LiveId" clId="{3C402109-41A7-4031-90D9-D65C811CC709}"/>
    <pc:docChg chg="undo custSel addSld delSld modSld">
      <pc:chgData name="Li Lixiang" userId="6104bbfcb56aea79" providerId="LiveId" clId="{3C402109-41A7-4031-90D9-D65C811CC709}" dt="2022-02-28T11:00:30.104" v="1715" actId="20577"/>
      <pc:docMkLst>
        <pc:docMk/>
      </pc:docMkLst>
      <pc:sldChg chg="modSp mod">
        <pc:chgData name="Li Lixiang" userId="6104bbfcb56aea79" providerId="LiveId" clId="{3C402109-41A7-4031-90D9-D65C811CC709}" dt="2022-02-19T07:13:29.670" v="20" actId="20577"/>
        <pc:sldMkLst>
          <pc:docMk/>
          <pc:sldMk cId="4162070884" sldId="256"/>
        </pc:sldMkLst>
        <pc:spChg chg="mod">
          <ac:chgData name="Li Lixiang" userId="6104bbfcb56aea79" providerId="LiveId" clId="{3C402109-41A7-4031-90D9-D65C811CC709}" dt="2022-02-19T07:13:29.670" v="20" actId="20577"/>
          <ac:spMkLst>
            <pc:docMk/>
            <pc:sldMk cId="4162070884" sldId="256"/>
            <ac:spMk id="2" creationId="{8961FE47-557E-4894-88E6-8F52F5998247}"/>
          </ac:spMkLst>
        </pc:spChg>
      </pc:sldChg>
      <pc:sldChg chg="del">
        <pc:chgData name="Li Lixiang" userId="6104bbfcb56aea79" providerId="LiveId" clId="{3C402109-41A7-4031-90D9-D65C811CC709}" dt="2022-02-19T07:13:18.933" v="0" actId="47"/>
        <pc:sldMkLst>
          <pc:docMk/>
          <pc:sldMk cId="696830454" sldId="257"/>
        </pc:sldMkLst>
      </pc:sldChg>
      <pc:sldChg chg="del">
        <pc:chgData name="Li Lixiang" userId="6104bbfcb56aea79" providerId="LiveId" clId="{3C402109-41A7-4031-90D9-D65C811CC709}" dt="2022-02-19T07:13:18.933" v="0" actId="47"/>
        <pc:sldMkLst>
          <pc:docMk/>
          <pc:sldMk cId="86665090" sldId="258"/>
        </pc:sldMkLst>
      </pc:sldChg>
      <pc:sldChg chg="del">
        <pc:chgData name="Li Lixiang" userId="6104bbfcb56aea79" providerId="LiveId" clId="{3C402109-41A7-4031-90D9-D65C811CC709}" dt="2022-02-19T07:13:18.933" v="0" actId="47"/>
        <pc:sldMkLst>
          <pc:docMk/>
          <pc:sldMk cId="3375320181" sldId="259"/>
        </pc:sldMkLst>
      </pc:sldChg>
      <pc:sldChg chg="del">
        <pc:chgData name="Li Lixiang" userId="6104bbfcb56aea79" providerId="LiveId" clId="{3C402109-41A7-4031-90D9-D65C811CC709}" dt="2022-02-19T07:13:18.933" v="0" actId="47"/>
        <pc:sldMkLst>
          <pc:docMk/>
          <pc:sldMk cId="3104596595" sldId="260"/>
        </pc:sldMkLst>
      </pc:sldChg>
      <pc:sldChg chg="del">
        <pc:chgData name="Li Lixiang" userId="6104bbfcb56aea79" providerId="LiveId" clId="{3C402109-41A7-4031-90D9-D65C811CC709}" dt="2022-02-19T07:13:18.933" v="0" actId="47"/>
        <pc:sldMkLst>
          <pc:docMk/>
          <pc:sldMk cId="50197230" sldId="261"/>
        </pc:sldMkLst>
      </pc:sldChg>
      <pc:sldChg chg="del">
        <pc:chgData name="Li Lixiang" userId="6104bbfcb56aea79" providerId="LiveId" clId="{3C402109-41A7-4031-90D9-D65C811CC709}" dt="2022-02-19T07:13:18.933" v="0" actId="47"/>
        <pc:sldMkLst>
          <pc:docMk/>
          <pc:sldMk cId="335007155" sldId="262"/>
        </pc:sldMkLst>
      </pc:sldChg>
      <pc:sldChg chg="del">
        <pc:chgData name="Li Lixiang" userId="6104bbfcb56aea79" providerId="LiveId" clId="{3C402109-41A7-4031-90D9-D65C811CC709}" dt="2022-02-19T07:13:18.933" v="0" actId="47"/>
        <pc:sldMkLst>
          <pc:docMk/>
          <pc:sldMk cId="1075408683" sldId="263"/>
        </pc:sldMkLst>
      </pc:sldChg>
      <pc:sldChg chg="modSp mod">
        <pc:chgData name="Li Lixiang" userId="6104bbfcb56aea79" providerId="LiveId" clId="{3C402109-41A7-4031-90D9-D65C811CC709}" dt="2022-02-22T16:38:48.548" v="135" actId="207"/>
        <pc:sldMkLst>
          <pc:docMk/>
          <pc:sldMk cId="3682658104" sldId="264"/>
        </pc:sldMkLst>
        <pc:spChg chg="mod">
          <ac:chgData name="Li Lixiang" userId="6104bbfcb56aea79" providerId="LiveId" clId="{3C402109-41A7-4031-90D9-D65C811CC709}" dt="2022-02-22T16:38:48.548" v="135" actId="207"/>
          <ac:spMkLst>
            <pc:docMk/>
            <pc:sldMk cId="3682658104" sldId="264"/>
            <ac:spMk id="3" creationId="{6D613C15-A6DF-4710-853F-19581D208269}"/>
          </ac:spMkLst>
        </pc:spChg>
      </pc:sldChg>
      <pc:sldChg chg="addSp modSp del mod setBg">
        <pc:chgData name="Li Lixiang" userId="6104bbfcb56aea79" providerId="LiveId" clId="{3C402109-41A7-4031-90D9-D65C811CC709}" dt="2022-02-23T05:47:00.121" v="352" actId="47"/>
        <pc:sldMkLst>
          <pc:docMk/>
          <pc:sldMk cId="3246217178" sldId="265"/>
        </pc:sldMkLst>
        <pc:graphicFrameChg chg="add mod modGraphic">
          <ac:chgData name="Li Lixiang" userId="6104bbfcb56aea79" providerId="LiveId" clId="{3C402109-41A7-4031-90D9-D65C811CC709}" dt="2022-02-22T16:48:47.032" v="254" actId="14100"/>
          <ac:graphicFrameMkLst>
            <pc:docMk/>
            <pc:sldMk cId="3246217178" sldId="265"/>
            <ac:graphicFrameMk id="3" creationId="{E6055E38-B957-4C13-A824-E4EEF93C0346}"/>
          </ac:graphicFrameMkLst>
        </pc:graphicFrameChg>
      </pc:sldChg>
      <pc:sldChg chg="modSp new mod">
        <pc:chgData name="Li Lixiang" userId="6104bbfcb56aea79" providerId="LiveId" clId="{3C402109-41A7-4031-90D9-D65C811CC709}" dt="2022-02-23T06:00:12.820" v="719" actId="14100"/>
        <pc:sldMkLst>
          <pc:docMk/>
          <pc:sldMk cId="1480471977" sldId="266"/>
        </pc:sldMkLst>
        <pc:spChg chg="mod">
          <ac:chgData name="Li Lixiang" userId="6104bbfcb56aea79" providerId="LiveId" clId="{3C402109-41A7-4031-90D9-D65C811CC709}" dt="2022-02-23T05:47:09.623" v="360" actId="20577"/>
          <ac:spMkLst>
            <pc:docMk/>
            <pc:sldMk cId="1480471977" sldId="266"/>
            <ac:spMk id="2" creationId="{42786DE9-EA3B-442A-B223-30E121C7857F}"/>
          </ac:spMkLst>
        </pc:spChg>
        <pc:spChg chg="mod">
          <ac:chgData name="Li Lixiang" userId="6104bbfcb56aea79" providerId="LiveId" clId="{3C402109-41A7-4031-90D9-D65C811CC709}" dt="2022-02-23T06:00:12.820" v="719" actId="14100"/>
          <ac:spMkLst>
            <pc:docMk/>
            <pc:sldMk cId="1480471977" sldId="266"/>
            <ac:spMk id="3" creationId="{C8E4639D-C269-477C-937D-A44FA22A1AE6}"/>
          </ac:spMkLst>
        </pc:spChg>
      </pc:sldChg>
      <pc:sldChg chg="addSp delSp modSp new mod">
        <pc:chgData name="Li Lixiang" userId="6104bbfcb56aea79" providerId="LiveId" clId="{3C402109-41A7-4031-90D9-D65C811CC709}" dt="2022-02-23T05:46:56.209" v="351" actId="207"/>
        <pc:sldMkLst>
          <pc:docMk/>
          <pc:sldMk cId="405100235" sldId="267"/>
        </pc:sldMkLst>
        <pc:spChg chg="mod">
          <ac:chgData name="Li Lixiang" userId="6104bbfcb56aea79" providerId="LiveId" clId="{3C402109-41A7-4031-90D9-D65C811CC709}" dt="2022-02-23T05:43:19.509" v="289" actId="20577"/>
          <ac:spMkLst>
            <pc:docMk/>
            <pc:sldMk cId="405100235" sldId="267"/>
            <ac:spMk id="2" creationId="{68E26FAD-F5A4-4AA8-9721-4AEBAA16C068}"/>
          </ac:spMkLst>
        </pc:spChg>
        <pc:spChg chg="del">
          <ac:chgData name="Li Lixiang" userId="6104bbfcb56aea79" providerId="LiveId" clId="{3C402109-41A7-4031-90D9-D65C811CC709}" dt="2022-02-23T05:43:23.126" v="290" actId="478"/>
          <ac:spMkLst>
            <pc:docMk/>
            <pc:sldMk cId="405100235" sldId="267"/>
            <ac:spMk id="3" creationId="{1352077C-1FC0-43F5-A7B9-3F1DEE5B0AFB}"/>
          </ac:spMkLst>
        </pc:spChg>
        <pc:graphicFrameChg chg="add mod modGraphic">
          <ac:chgData name="Li Lixiang" userId="6104bbfcb56aea79" providerId="LiveId" clId="{3C402109-41A7-4031-90D9-D65C811CC709}" dt="2022-02-23T05:46:56.209" v="351" actId="207"/>
          <ac:graphicFrameMkLst>
            <pc:docMk/>
            <pc:sldMk cId="405100235" sldId="267"/>
            <ac:graphicFrameMk id="4" creationId="{5CCE7E5A-9BA7-4558-8A2B-4F1AB0CFE56B}"/>
          </ac:graphicFrameMkLst>
        </pc:graphicFrameChg>
      </pc:sldChg>
      <pc:sldChg chg="addSp modSp new mod">
        <pc:chgData name="Li Lixiang" userId="6104bbfcb56aea79" providerId="LiveId" clId="{3C402109-41A7-4031-90D9-D65C811CC709}" dt="2022-02-23T06:07:50.681" v="971" actId="1076"/>
        <pc:sldMkLst>
          <pc:docMk/>
          <pc:sldMk cId="2888176334" sldId="268"/>
        </pc:sldMkLst>
        <pc:spChg chg="mod">
          <ac:chgData name="Li Lixiang" userId="6104bbfcb56aea79" providerId="LiveId" clId="{3C402109-41A7-4031-90D9-D65C811CC709}" dt="2022-02-23T06:04:46.281" v="744" actId="20577"/>
          <ac:spMkLst>
            <pc:docMk/>
            <pc:sldMk cId="2888176334" sldId="268"/>
            <ac:spMk id="2" creationId="{39FA1638-4AAD-4285-9E2B-D2395C12808C}"/>
          </ac:spMkLst>
        </pc:spChg>
        <pc:spChg chg="mod">
          <ac:chgData name="Li Lixiang" userId="6104bbfcb56aea79" providerId="LiveId" clId="{3C402109-41A7-4031-90D9-D65C811CC709}" dt="2022-02-23T06:06:14.691" v="967" actId="14100"/>
          <ac:spMkLst>
            <pc:docMk/>
            <pc:sldMk cId="2888176334" sldId="268"/>
            <ac:spMk id="3" creationId="{EEECFD68-FD2C-4AB0-92E3-548DD9848DCC}"/>
          </ac:spMkLst>
        </pc:spChg>
        <pc:picChg chg="add mod">
          <ac:chgData name="Li Lixiang" userId="6104bbfcb56aea79" providerId="LiveId" clId="{3C402109-41A7-4031-90D9-D65C811CC709}" dt="2022-02-23T06:07:31.744" v="969" actId="1076"/>
          <ac:picMkLst>
            <pc:docMk/>
            <pc:sldMk cId="2888176334" sldId="268"/>
            <ac:picMk id="5" creationId="{D82E51A1-1C74-415D-B025-7A060F71D290}"/>
          </ac:picMkLst>
        </pc:picChg>
        <pc:picChg chg="add mod">
          <ac:chgData name="Li Lixiang" userId="6104bbfcb56aea79" providerId="LiveId" clId="{3C402109-41A7-4031-90D9-D65C811CC709}" dt="2022-02-23T06:07:50.681" v="971" actId="1076"/>
          <ac:picMkLst>
            <pc:docMk/>
            <pc:sldMk cId="2888176334" sldId="268"/>
            <ac:picMk id="7" creationId="{DC786630-0A7D-4A0B-80A6-EF49D1F1B531}"/>
          </ac:picMkLst>
        </pc:picChg>
      </pc:sldChg>
      <pc:sldChg chg="addSp modSp new mod">
        <pc:chgData name="Li Lixiang" userId="6104bbfcb56aea79" providerId="LiveId" clId="{3C402109-41A7-4031-90D9-D65C811CC709}" dt="2022-02-23T06:11:17.223" v="1091" actId="1076"/>
        <pc:sldMkLst>
          <pc:docMk/>
          <pc:sldMk cId="3093844173" sldId="269"/>
        </pc:sldMkLst>
        <pc:spChg chg="mod">
          <ac:chgData name="Li Lixiang" userId="6104bbfcb56aea79" providerId="LiveId" clId="{3C402109-41A7-4031-90D9-D65C811CC709}" dt="2022-02-23T06:08:14.190" v="1000" actId="20577"/>
          <ac:spMkLst>
            <pc:docMk/>
            <pc:sldMk cId="3093844173" sldId="269"/>
            <ac:spMk id="2" creationId="{245FE26B-2F6A-49FA-A850-7C21729C1706}"/>
          </ac:spMkLst>
        </pc:spChg>
        <pc:spChg chg="mod">
          <ac:chgData name="Li Lixiang" userId="6104bbfcb56aea79" providerId="LiveId" clId="{3C402109-41A7-4031-90D9-D65C811CC709}" dt="2022-02-23T06:10:03.199" v="1087" actId="20577"/>
          <ac:spMkLst>
            <pc:docMk/>
            <pc:sldMk cId="3093844173" sldId="269"/>
            <ac:spMk id="3" creationId="{619C96C6-360D-4CA4-B2D5-879B0C4A3273}"/>
          </ac:spMkLst>
        </pc:spChg>
        <pc:spChg chg="add mod">
          <ac:chgData name="Li Lixiang" userId="6104bbfcb56aea79" providerId="LiveId" clId="{3C402109-41A7-4031-90D9-D65C811CC709}" dt="2022-02-23T06:11:17.223" v="1091" actId="1076"/>
          <ac:spMkLst>
            <pc:docMk/>
            <pc:sldMk cId="3093844173" sldId="269"/>
            <ac:spMk id="5" creationId="{03C89EAC-143F-40DB-ACB9-61286A0D482E}"/>
          </ac:spMkLst>
        </pc:spChg>
      </pc:sldChg>
      <pc:sldChg chg="modSp new mod">
        <pc:chgData name="Li Lixiang" userId="6104bbfcb56aea79" providerId="LiveId" clId="{3C402109-41A7-4031-90D9-D65C811CC709}" dt="2022-02-23T06:21:50.266" v="1403" actId="14100"/>
        <pc:sldMkLst>
          <pc:docMk/>
          <pc:sldMk cId="533667750" sldId="270"/>
        </pc:sldMkLst>
        <pc:spChg chg="mod">
          <ac:chgData name="Li Lixiang" userId="6104bbfcb56aea79" providerId="LiveId" clId="{3C402109-41A7-4031-90D9-D65C811CC709}" dt="2022-02-23T06:20:19.338" v="1133" actId="20577"/>
          <ac:spMkLst>
            <pc:docMk/>
            <pc:sldMk cId="533667750" sldId="270"/>
            <ac:spMk id="2" creationId="{2A29A728-F9F2-4178-A4CC-1CE9409E276A}"/>
          </ac:spMkLst>
        </pc:spChg>
        <pc:spChg chg="mod">
          <ac:chgData name="Li Lixiang" userId="6104bbfcb56aea79" providerId="LiveId" clId="{3C402109-41A7-4031-90D9-D65C811CC709}" dt="2022-02-23T06:21:50.266" v="1403" actId="14100"/>
          <ac:spMkLst>
            <pc:docMk/>
            <pc:sldMk cId="533667750" sldId="270"/>
            <ac:spMk id="3" creationId="{A88DED95-598A-4B97-95C9-3614DFA2C254}"/>
          </ac:spMkLst>
        </pc:spChg>
      </pc:sldChg>
      <pc:sldChg chg="modSp add mod">
        <pc:chgData name="Li Lixiang" userId="6104bbfcb56aea79" providerId="LiveId" clId="{3C402109-41A7-4031-90D9-D65C811CC709}" dt="2022-02-26T15:34:22.297" v="1644" actId="14100"/>
        <pc:sldMkLst>
          <pc:docMk/>
          <pc:sldMk cId="2964507475" sldId="271"/>
        </pc:sldMkLst>
        <pc:spChg chg="mod">
          <ac:chgData name="Li Lixiang" userId="6104bbfcb56aea79" providerId="LiveId" clId="{3C402109-41A7-4031-90D9-D65C811CC709}" dt="2022-02-26T15:30:14.046" v="1413" actId="5793"/>
          <ac:spMkLst>
            <pc:docMk/>
            <pc:sldMk cId="2964507475" sldId="271"/>
            <ac:spMk id="2" creationId="{F37D5A07-431B-492D-8061-7949D1359C3F}"/>
          </ac:spMkLst>
        </pc:spChg>
        <pc:spChg chg="mod">
          <ac:chgData name="Li Lixiang" userId="6104bbfcb56aea79" providerId="LiveId" clId="{3C402109-41A7-4031-90D9-D65C811CC709}" dt="2022-02-26T15:34:22.297" v="1644" actId="14100"/>
          <ac:spMkLst>
            <pc:docMk/>
            <pc:sldMk cId="2964507475" sldId="271"/>
            <ac:spMk id="3" creationId="{6D613C15-A6DF-4710-853F-19581D208269}"/>
          </ac:spMkLst>
        </pc:spChg>
      </pc:sldChg>
      <pc:sldChg chg="modSp add mod">
        <pc:chgData name="Li Lixiang" userId="6104bbfcb56aea79" providerId="LiveId" clId="{3C402109-41A7-4031-90D9-D65C811CC709}" dt="2022-02-28T11:00:30.104" v="1715" actId="20577"/>
        <pc:sldMkLst>
          <pc:docMk/>
          <pc:sldMk cId="1151382855" sldId="272"/>
        </pc:sldMkLst>
        <pc:spChg chg="mod">
          <ac:chgData name="Li Lixiang" userId="6104bbfcb56aea79" providerId="LiveId" clId="{3C402109-41A7-4031-90D9-D65C811CC709}" dt="2022-02-28T11:00:11.937" v="1656" actId="20577"/>
          <ac:spMkLst>
            <pc:docMk/>
            <pc:sldMk cId="1151382855" sldId="272"/>
            <ac:spMk id="2" creationId="{2A29A728-F9F2-4178-A4CC-1CE9409E276A}"/>
          </ac:spMkLst>
        </pc:spChg>
        <pc:spChg chg="mod">
          <ac:chgData name="Li Lixiang" userId="6104bbfcb56aea79" providerId="LiveId" clId="{3C402109-41A7-4031-90D9-D65C811CC709}" dt="2022-02-28T11:00:30.104" v="1715" actId="20577"/>
          <ac:spMkLst>
            <pc:docMk/>
            <pc:sldMk cId="1151382855" sldId="272"/>
            <ac:spMk id="3" creationId="{A88DED95-598A-4B97-95C9-3614DFA2C254}"/>
          </ac:spMkLst>
        </pc:spChg>
      </pc:sldChg>
    </pc:docChg>
  </pc:docChgLst>
  <pc:docChgLst>
    <pc:chgData name="Li Lixiang" userId="6104bbfcb56aea79" providerId="LiveId" clId="{4E8E6B9D-7802-43D8-9C87-BE51429E8DA2}"/>
    <pc:docChg chg="undo custSel addSld modSld">
      <pc:chgData name="Li Lixiang" userId="6104bbfcb56aea79" providerId="LiveId" clId="{4E8E6B9D-7802-43D8-9C87-BE51429E8DA2}" dt="2022-02-10T08:53:50.379" v="1035" actId="478"/>
      <pc:docMkLst>
        <pc:docMk/>
      </pc:docMkLst>
      <pc:sldChg chg="modSp mod">
        <pc:chgData name="Li Lixiang" userId="6104bbfcb56aea79" providerId="LiveId" clId="{4E8E6B9D-7802-43D8-9C87-BE51429E8DA2}" dt="2022-02-05T11:57:52.703" v="773" actId="20577"/>
        <pc:sldMkLst>
          <pc:docMk/>
          <pc:sldMk cId="4162070884" sldId="256"/>
        </pc:sldMkLst>
        <pc:spChg chg="mod">
          <ac:chgData name="Li Lixiang" userId="6104bbfcb56aea79" providerId="LiveId" clId="{4E8E6B9D-7802-43D8-9C87-BE51429E8DA2}" dt="2022-02-05T11:57:52.703" v="773" actId="20577"/>
          <ac:spMkLst>
            <pc:docMk/>
            <pc:sldMk cId="4162070884" sldId="256"/>
            <ac:spMk id="2" creationId="{8961FE47-557E-4894-88E6-8F52F5998247}"/>
          </ac:spMkLst>
        </pc:spChg>
      </pc:sldChg>
      <pc:sldChg chg="modSp mod">
        <pc:chgData name="Li Lixiang" userId="6104bbfcb56aea79" providerId="LiveId" clId="{4E8E6B9D-7802-43D8-9C87-BE51429E8DA2}" dt="2022-02-03T09:36:29.125" v="13" actId="27636"/>
        <pc:sldMkLst>
          <pc:docMk/>
          <pc:sldMk cId="696830454" sldId="257"/>
        </pc:sldMkLst>
        <pc:spChg chg="mod">
          <ac:chgData name="Li Lixiang" userId="6104bbfcb56aea79" providerId="LiveId" clId="{4E8E6B9D-7802-43D8-9C87-BE51429E8DA2}" dt="2022-02-03T09:36:29.125" v="13" actId="27636"/>
          <ac:spMkLst>
            <pc:docMk/>
            <pc:sldMk cId="696830454" sldId="257"/>
            <ac:spMk id="3" creationId="{4A006CE9-C893-440B-B53F-42F0CF45E070}"/>
          </ac:spMkLst>
        </pc:spChg>
      </pc:sldChg>
      <pc:sldChg chg="modSp mod">
        <pc:chgData name="Li Lixiang" userId="6104bbfcb56aea79" providerId="LiveId" clId="{4E8E6B9D-7802-43D8-9C87-BE51429E8DA2}" dt="2022-02-03T10:33:47.421" v="739" actId="20577"/>
        <pc:sldMkLst>
          <pc:docMk/>
          <pc:sldMk cId="86665090" sldId="258"/>
        </pc:sldMkLst>
        <pc:spChg chg="mod">
          <ac:chgData name="Li Lixiang" userId="6104bbfcb56aea79" providerId="LiveId" clId="{4E8E6B9D-7802-43D8-9C87-BE51429E8DA2}" dt="2022-02-03T09:34:42.656" v="11" actId="6549"/>
          <ac:spMkLst>
            <pc:docMk/>
            <pc:sldMk cId="86665090" sldId="258"/>
            <ac:spMk id="2" creationId="{F6B0D9E2-9DB1-48DA-8FAA-CD6B3699E259}"/>
          </ac:spMkLst>
        </pc:spChg>
        <pc:spChg chg="mod">
          <ac:chgData name="Li Lixiang" userId="6104bbfcb56aea79" providerId="LiveId" clId="{4E8E6B9D-7802-43D8-9C87-BE51429E8DA2}" dt="2022-02-03T10:33:47.421" v="739" actId="20577"/>
          <ac:spMkLst>
            <pc:docMk/>
            <pc:sldMk cId="86665090" sldId="258"/>
            <ac:spMk id="3" creationId="{4A006CE9-C893-440B-B53F-42F0CF45E070}"/>
          </ac:spMkLst>
        </pc:spChg>
        <pc:picChg chg="mod">
          <ac:chgData name="Li Lixiang" userId="6104bbfcb56aea79" providerId="LiveId" clId="{4E8E6B9D-7802-43D8-9C87-BE51429E8DA2}" dt="2022-02-03T10:33:39.322" v="714" actId="1076"/>
          <ac:picMkLst>
            <pc:docMk/>
            <pc:sldMk cId="86665090" sldId="258"/>
            <ac:picMk id="6" creationId="{1137D664-D530-45B2-9015-CBAD13B9FC52}"/>
          </ac:picMkLst>
        </pc:picChg>
      </pc:sldChg>
      <pc:sldChg chg="addSp modSp mod">
        <pc:chgData name="Li Lixiang" userId="6104bbfcb56aea79" providerId="LiveId" clId="{4E8E6B9D-7802-43D8-9C87-BE51429E8DA2}" dt="2022-02-03T09:57:59.533" v="84" actId="1076"/>
        <pc:sldMkLst>
          <pc:docMk/>
          <pc:sldMk cId="3375320181" sldId="259"/>
        </pc:sldMkLst>
        <pc:spChg chg="mod">
          <ac:chgData name="Li Lixiang" userId="6104bbfcb56aea79" providerId="LiveId" clId="{4E8E6B9D-7802-43D8-9C87-BE51429E8DA2}" dt="2022-02-03T09:38:47.552" v="61" actId="20577"/>
          <ac:spMkLst>
            <pc:docMk/>
            <pc:sldMk cId="3375320181" sldId="259"/>
            <ac:spMk id="3" creationId="{32970075-F644-414D-81DD-058AFA240DD0}"/>
          </ac:spMkLst>
        </pc:spChg>
        <pc:picChg chg="add mod">
          <ac:chgData name="Li Lixiang" userId="6104bbfcb56aea79" providerId="LiveId" clId="{4E8E6B9D-7802-43D8-9C87-BE51429E8DA2}" dt="2022-02-03T09:57:59.533" v="84" actId="1076"/>
          <ac:picMkLst>
            <pc:docMk/>
            <pc:sldMk cId="3375320181" sldId="259"/>
            <ac:picMk id="5" creationId="{EE78A320-A005-4C0C-92B1-23D4C15E2765}"/>
          </ac:picMkLst>
        </pc:picChg>
      </pc:sldChg>
      <pc:sldChg chg="addSp modSp mod">
        <pc:chgData name="Li Lixiang" userId="6104bbfcb56aea79" providerId="LiveId" clId="{4E8E6B9D-7802-43D8-9C87-BE51429E8DA2}" dt="2022-02-03T10:15:58.911" v="484" actId="1076"/>
        <pc:sldMkLst>
          <pc:docMk/>
          <pc:sldMk cId="3104596595" sldId="260"/>
        </pc:sldMkLst>
        <pc:spChg chg="mod">
          <ac:chgData name="Li Lixiang" userId="6104bbfcb56aea79" providerId="LiveId" clId="{4E8E6B9D-7802-43D8-9C87-BE51429E8DA2}" dt="2022-02-03T10:13:15.557" v="429" actId="313"/>
          <ac:spMkLst>
            <pc:docMk/>
            <pc:sldMk cId="3104596595" sldId="260"/>
            <ac:spMk id="2" creationId="{E4251F7A-C6E8-49C7-AC05-99276F576399}"/>
          </ac:spMkLst>
        </pc:spChg>
        <pc:spChg chg="mod">
          <ac:chgData name="Li Lixiang" userId="6104bbfcb56aea79" providerId="LiveId" clId="{4E8E6B9D-7802-43D8-9C87-BE51429E8DA2}" dt="2022-02-03T10:13:47.655" v="479" actId="20577"/>
          <ac:spMkLst>
            <pc:docMk/>
            <pc:sldMk cId="3104596595" sldId="260"/>
            <ac:spMk id="3" creationId="{712AA88E-EE6F-4316-85E6-BD95BA1DD6AA}"/>
          </ac:spMkLst>
        </pc:spChg>
        <pc:picChg chg="add mod">
          <ac:chgData name="Li Lixiang" userId="6104bbfcb56aea79" providerId="LiveId" clId="{4E8E6B9D-7802-43D8-9C87-BE51429E8DA2}" dt="2022-02-03T10:15:58.911" v="484" actId="1076"/>
          <ac:picMkLst>
            <pc:docMk/>
            <pc:sldMk cId="3104596595" sldId="260"/>
            <ac:picMk id="5" creationId="{BD4E5B01-2F72-417D-AB77-DD4B59D20F66}"/>
          </ac:picMkLst>
        </pc:picChg>
      </pc:sldChg>
      <pc:sldChg chg="addSp delSp modSp mod">
        <pc:chgData name="Li Lixiang" userId="6104bbfcb56aea79" providerId="LiveId" clId="{4E8E6B9D-7802-43D8-9C87-BE51429E8DA2}" dt="2022-02-03T09:56:51.619" v="82" actId="1076"/>
        <pc:sldMkLst>
          <pc:docMk/>
          <pc:sldMk cId="50197230" sldId="261"/>
        </pc:sldMkLst>
        <pc:spChg chg="mod">
          <ac:chgData name="Li Lixiang" userId="6104bbfcb56aea79" providerId="LiveId" clId="{4E8E6B9D-7802-43D8-9C87-BE51429E8DA2}" dt="2022-02-03T09:56:26.473" v="78" actId="1035"/>
          <ac:spMkLst>
            <pc:docMk/>
            <pc:sldMk cId="50197230" sldId="261"/>
            <ac:spMk id="3" creationId="{712AA88E-EE6F-4316-85E6-BD95BA1DD6AA}"/>
          </ac:spMkLst>
        </pc:spChg>
        <pc:picChg chg="add del mod">
          <ac:chgData name="Li Lixiang" userId="6104bbfcb56aea79" providerId="LiveId" clId="{4E8E6B9D-7802-43D8-9C87-BE51429E8DA2}" dt="2022-02-03T09:56:16.918" v="66" actId="478"/>
          <ac:picMkLst>
            <pc:docMk/>
            <pc:sldMk cId="50197230" sldId="261"/>
            <ac:picMk id="5" creationId="{3E34BABC-74F1-4E06-85EA-7ABA9EC2AB96}"/>
          </ac:picMkLst>
        </pc:picChg>
        <pc:picChg chg="add del mod">
          <ac:chgData name="Li Lixiang" userId="6104bbfcb56aea79" providerId="LiveId" clId="{4E8E6B9D-7802-43D8-9C87-BE51429E8DA2}" dt="2022-02-03T09:56:31.108" v="80" actId="478"/>
          <ac:picMkLst>
            <pc:docMk/>
            <pc:sldMk cId="50197230" sldId="261"/>
            <ac:picMk id="7" creationId="{B1CB4013-E147-4053-BE47-1EEFAB481D24}"/>
          </ac:picMkLst>
        </pc:picChg>
        <pc:picChg chg="add mod">
          <ac:chgData name="Li Lixiang" userId="6104bbfcb56aea79" providerId="LiveId" clId="{4E8E6B9D-7802-43D8-9C87-BE51429E8DA2}" dt="2022-02-03T09:56:29.660" v="79" actId="1076"/>
          <ac:picMkLst>
            <pc:docMk/>
            <pc:sldMk cId="50197230" sldId="261"/>
            <ac:picMk id="9" creationId="{70BC50A8-298A-462D-A78C-F51343301788}"/>
          </ac:picMkLst>
        </pc:picChg>
        <pc:picChg chg="add mod">
          <ac:chgData name="Li Lixiang" userId="6104bbfcb56aea79" providerId="LiveId" clId="{4E8E6B9D-7802-43D8-9C87-BE51429E8DA2}" dt="2022-02-03T09:56:51.619" v="82" actId="1076"/>
          <ac:picMkLst>
            <pc:docMk/>
            <pc:sldMk cId="50197230" sldId="261"/>
            <ac:picMk id="11" creationId="{B61AC6B2-8D91-407C-AD7B-99B1EF8174F4}"/>
          </ac:picMkLst>
        </pc:picChg>
      </pc:sldChg>
      <pc:sldChg chg="addSp modSp new mod">
        <pc:chgData name="Li Lixiang" userId="6104bbfcb56aea79" providerId="LiveId" clId="{4E8E6B9D-7802-43D8-9C87-BE51429E8DA2}" dt="2022-02-10T08:33:15.438" v="841" actId="20577"/>
        <pc:sldMkLst>
          <pc:docMk/>
          <pc:sldMk cId="335007155" sldId="262"/>
        </pc:sldMkLst>
        <pc:spChg chg="mod">
          <ac:chgData name="Li Lixiang" userId="6104bbfcb56aea79" providerId="LiveId" clId="{4E8E6B9D-7802-43D8-9C87-BE51429E8DA2}" dt="2022-02-03T17:46:15.832" v="752" actId="20577"/>
          <ac:spMkLst>
            <pc:docMk/>
            <pc:sldMk cId="335007155" sldId="262"/>
            <ac:spMk id="2" creationId="{D5392045-7EE4-4C78-8C2A-ACE98FC2F733}"/>
          </ac:spMkLst>
        </pc:spChg>
        <pc:spChg chg="mod">
          <ac:chgData name="Li Lixiang" userId="6104bbfcb56aea79" providerId="LiveId" clId="{4E8E6B9D-7802-43D8-9C87-BE51429E8DA2}" dt="2022-02-10T08:33:15.438" v="841" actId="20577"/>
          <ac:spMkLst>
            <pc:docMk/>
            <pc:sldMk cId="335007155" sldId="262"/>
            <ac:spMk id="3" creationId="{E6019695-23AA-4E2A-A90F-5C35BEB7D4DD}"/>
          </ac:spMkLst>
        </pc:spChg>
        <pc:picChg chg="add mod">
          <ac:chgData name="Li Lixiang" userId="6104bbfcb56aea79" providerId="LiveId" clId="{4E8E6B9D-7802-43D8-9C87-BE51429E8DA2}" dt="2022-02-03T10:17:26.613" v="486" actId="1076"/>
          <ac:picMkLst>
            <pc:docMk/>
            <pc:sldMk cId="335007155" sldId="262"/>
            <ac:picMk id="5" creationId="{6ACFF619-6E2D-4A67-8D3D-B497060CA55B}"/>
          </ac:picMkLst>
        </pc:picChg>
        <pc:picChg chg="add mod">
          <ac:chgData name="Li Lixiang" userId="6104bbfcb56aea79" providerId="LiveId" clId="{4E8E6B9D-7802-43D8-9C87-BE51429E8DA2}" dt="2022-02-03T10:17:54.090" v="490" actId="1076"/>
          <ac:picMkLst>
            <pc:docMk/>
            <pc:sldMk cId="335007155" sldId="262"/>
            <ac:picMk id="7" creationId="{F7718DBB-7A81-4300-87B2-B48FB1F91371}"/>
          </ac:picMkLst>
        </pc:picChg>
      </pc:sldChg>
      <pc:sldChg chg="addSp modSp new mod">
        <pc:chgData name="Li Lixiang" userId="6104bbfcb56aea79" providerId="LiveId" clId="{4E8E6B9D-7802-43D8-9C87-BE51429E8DA2}" dt="2022-02-03T10:26:55.636" v="713" actId="1076"/>
        <pc:sldMkLst>
          <pc:docMk/>
          <pc:sldMk cId="1075408683" sldId="263"/>
        </pc:sldMkLst>
        <pc:spChg chg="mod">
          <ac:chgData name="Li Lixiang" userId="6104bbfcb56aea79" providerId="LiveId" clId="{4E8E6B9D-7802-43D8-9C87-BE51429E8DA2}" dt="2022-02-03T10:18:22.127" v="507" actId="20577"/>
          <ac:spMkLst>
            <pc:docMk/>
            <pc:sldMk cId="1075408683" sldId="263"/>
            <ac:spMk id="2" creationId="{C4AFD974-BAF2-49BD-8CF2-62CFD6FB9C6C}"/>
          </ac:spMkLst>
        </pc:spChg>
        <pc:spChg chg="mod">
          <ac:chgData name="Li Lixiang" userId="6104bbfcb56aea79" providerId="LiveId" clId="{4E8E6B9D-7802-43D8-9C87-BE51429E8DA2}" dt="2022-02-03T10:26:08.145" v="710" actId="20577"/>
          <ac:spMkLst>
            <pc:docMk/>
            <pc:sldMk cId="1075408683" sldId="263"/>
            <ac:spMk id="3" creationId="{4EBB1E32-5DFB-49E0-AC36-204248D687E8}"/>
          </ac:spMkLst>
        </pc:spChg>
        <pc:picChg chg="add mod">
          <ac:chgData name="Li Lixiang" userId="6104bbfcb56aea79" providerId="LiveId" clId="{4E8E6B9D-7802-43D8-9C87-BE51429E8DA2}" dt="2022-02-03T10:26:10.989" v="711" actId="1076"/>
          <ac:picMkLst>
            <pc:docMk/>
            <pc:sldMk cId="1075408683" sldId="263"/>
            <ac:picMk id="5" creationId="{1D6830AE-A6A5-443B-AB8E-47794CEC102B}"/>
          </ac:picMkLst>
        </pc:picChg>
        <pc:picChg chg="add mod">
          <ac:chgData name="Li Lixiang" userId="6104bbfcb56aea79" providerId="LiveId" clId="{4E8E6B9D-7802-43D8-9C87-BE51429E8DA2}" dt="2022-02-03T10:26:55.636" v="713" actId="1076"/>
          <ac:picMkLst>
            <pc:docMk/>
            <pc:sldMk cId="1075408683" sldId="263"/>
            <ac:picMk id="7" creationId="{9207B797-CC7A-41CF-9B10-43C0DC57F0AD}"/>
          </ac:picMkLst>
        </pc:picChg>
      </pc:sldChg>
      <pc:sldChg chg="modSp new mod">
        <pc:chgData name="Li Lixiang" userId="6104bbfcb56aea79" providerId="LiveId" clId="{4E8E6B9D-7802-43D8-9C87-BE51429E8DA2}" dt="2022-02-10T08:49:07.426" v="1001" actId="20577"/>
        <pc:sldMkLst>
          <pc:docMk/>
          <pc:sldMk cId="3682658104" sldId="264"/>
        </pc:sldMkLst>
        <pc:spChg chg="mod">
          <ac:chgData name="Li Lixiang" userId="6104bbfcb56aea79" providerId="LiveId" clId="{4E8E6B9D-7802-43D8-9C87-BE51429E8DA2}" dt="2022-02-10T08:33:41.076" v="847" actId="20577"/>
          <ac:spMkLst>
            <pc:docMk/>
            <pc:sldMk cId="3682658104" sldId="264"/>
            <ac:spMk id="2" creationId="{F37D5A07-431B-492D-8061-7949D1359C3F}"/>
          </ac:spMkLst>
        </pc:spChg>
        <pc:spChg chg="mod">
          <ac:chgData name="Li Lixiang" userId="6104bbfcb56aea79" providerId="LiveId" clId="{4E8E6B9D-7802-43D8-9C87-BE51429E8DA2}" dt="2022-02-10T08:49:07.426" v="1001" actId="20577"/>
          <ac:spMkLst>
            <pc:docMk/>
            <pc:sldMk cId="3682658104" sldId="264"/>
            <ac:spMk id="3" creationId="{6D613C15-A6DF-4710-853F-19581D208269}"/>
          </ac:spMkLst>
        </pc:spChg>
      </pc:sldChg>
      <pc:sldChg chg="delSp modSp new mod">
        <pc:chgData name="Li Lixiang" userId="6104bbfcb56aea79" providerId="LiveId" clId="{4E8E6B9D-7802-43D8-9C87-BE51429E8DA2}" dt="2022-02-10T08:53:50.379" v="1035" actId="478"/>
        <pc:sldMkLst>
          <pc:docMk/>
          <pc:sldMk cId="3246217178" sldId="265"/>
        </pc:sldMkLst>
        <pc:spChg chg="mod">
          <ac:chgData name="Li Lixiang" userId="6104bbfcb56aea79" providerId="LiveId" clId="{4E8E6B9D-7802-43D8-9C87-BE51429E8DA2}" dt="2022-02-10T08:53:42.093" v="1034" actId="20577"/>
          <ac:spMkLst>
            <pc:docMk/>
            <pc:sldMk cId="3246217178" sldId="265"/>
            <ac:spMk id="2" creationId="{14B24550-38E6-44C1-8D97-80EB93A75566}"/>
          </ac:spMkLst>
        </pc:spChg>
        <pc:spChg chg="del">
          <ac:chgData name="Li Lixiang" userId="6104bbfcb56aea79" providerId="LiveId" clId="{4E8E6B9D-7802-43D8-9C87-BE51429E8DA2}" dt="2022-02-10T08:53:50.379" v="1035" actId="478"/>
          <ac:spMkLst>
            <pc:docMk/>
            <pc:sldMk cId="3246217178" sldId="265"/>
            <ac:spMk id="3" creationId="{B2D2B6EE-7AEF-4F07-9DEC-90CB6B05ED02}"/>
          </ac:spMkLst>
        </pc:spChg>
      </pc:sldChg>
    </pc:docChg>
  </pc:docChgLst>
  <pc:docChgLst>
    <pc:chgData name="Li Lixiang" userId="6104bbfcb56aea79" providerId="LiveId" clId="{11519DFC-BD3C-4AB9-A3A5-03F8BB783925}"/>
    <pc:docChg chg="undo redo custSel addSld modSld">
      <pc:chgData name="Li Lixiang" userId="6104bbfcb56aea79" providerId="LiveId" clId="{11519DFC-BD3C-4AB9-A3A5-03F8BB783925}" dt="2022-03-02T04:36:16.663" v="1699" actId="14100"/>
      <pc:docMkLst>
        <pc:docMk/>
      </pc:docMkLst>
      <pc:sldChg chg="modSp mod">
        <pc:chgData name="Li Lixiang" userId="6104bbfcb56aea79" providerId="LiveId" clId="{11519DFC-BD3C-4AB9-A3A5-03F8BB783925}" dt="2022-03-01T11:50:32.707" v="4" actId="20577"/>
        <pc:sldMkLst>
          <pc:docMk/>
          <pc:sldMk cId="4162070884" sldId="256"/>
        </pc:sldMkLst>
        <pc:spChg chg="mod">
          <ac:chgData name="Li Lixiang" userId="6104bbfcb56aea79" providerId="LiveId" clId="{11519DFC-BD3C-4AB9-A3A5-03F8BB783925}" dt="2022-03-01T11:50:32.707" v="4" actId="20577"/>
          <ac:spMkLst>
            <pc:docMk/>
            <pc:sldMk cId="4162070884" sldId="256"/>
            <ac:spMk id="2" creationId="{8961FE47-557E-4894-88E6-8F52F5998247}"/>
          </ac:spMkLst>
        </pc:spChg>
        <pc:spChg chg="mod">
          <ac:chgData name="Li Lixiang" userId="6104bbfcb56aea79" providerId="LiveId" clId="{11519DFC-BD3C-4AB9-A3A5-03F8BB783925}" dt="2022-03-01T11:50:27.379" v="1" actId="20577"/>
          <ac:spMkLst>
            <pc:docMk/>
            <pc:sldMk cId="4162070884" sldId="256"/>
            <ac:spMk id="7" creationId="{57AAB3F3-D0D3-48DD-B0B5-3C59B18B8404}"/>
          </ac:spMkLst>
        </pc:spChg>
      </pc:sldChg>
      <pc:sldChg chg="addSp delSp modSp mod">
        <pc:chgData name="Li Lixiang" userId="6104bbfcb56aea79" providerId="LiveId" clId="{11519DFC-BD3C-4AB9-A3A5-03F8BB783925}" dt="2022-03-01T11:56:25.450" v="229" actId="22"/>
        <pc:sldMkLst>
          <pc:docMk/>
          <pc:sldMk cId="3682658104" sldId="264"/>
        </pc:sldMkLst>
        <pc:spChg chg="mod">
          <ac:chgData name="Li Lixiang" userId="6104bbfcb56aea79" providerId="LiveId" clId="{11519DFC-BD3C-4AB9-A3A5-03F8BB783925}" dt="2022-03-01T11:51:07.845" v="51" actId="20577"/>
          <ac:spMkLst>
            <pc:docMk/>
            <pc:sldMk cId="3682658104" sldId="264"/>
            <ac:spMk id="2" creationId="{F37D5A07-431B-492D-8061-7949D1359C3F}"/>
          </ac:spMkLst>
        </pc:spChg>
        <pc:spChg chg="mod">
          <ac:chgData name="Li Lixiang" userId="6104bbfcb56aea79" providerId="LiveId" clId="{11519DFC-BD3C-4AB9-A3A5-03F8BB783925}" dt="2022-03-01T11:55:59.852" v="227" actId="20577"/>
          <ac:spMkLst>
            <pc:docMk/>
            <pc:sldMk cId="3682658104" sldId="264"/>
            <ac:spMk id="3" creationId="{6D613C15-A6DF-4710-853F-19581D208269}"/>
          </ac:spMkLst>
        </pc:spChg>
        <pc:spChg chg="add del">
          <ac:chgData name="Li Lixiang" userId="6104bbfcb56aea79" providerId="LiveId" clId="{11519DFC-BD3C-4AB9-A3A5-03F8BB783925}" dt="2022-03-01T11:56:25.450" v="229" actId="22"/>
          <ac:spMkLst>
            <pc:docMk/>
            <pc:sldMk cId="3682658104" sldId="264"/>
            <ac:spMk id="5" creationId="{ADA021C4-F120-4E4C-B7AC-05AD9FE743A4}"/>
          </ac:spMkLst>
        </pc:spChg>
      </pc:sldChg>
      <pc:sldChg chg="addSp delSp modSp add mod">
        <pc:chgData name="Li Lixiang" userId="6104bbfcb56aea79" providerId="LiveId" clId="{11519DFC-BD3C-4AB9-A3A5-03F8BB783925}" dt="2022-03-01T12:13:39.171" v="1016" actId="20577"/>
        <pc:sldMkLst>
          <pc:docMk/>
          <pc:sldMk cId="3392014000" sldId="265"/>
        </pc:sldMkLst>
        <pc:spChg chg="mod">
          <ac:chgData name="Li Lixiang" userId="6104bbfcb56aea79" providerId="LiveId" clId="{11519DFC-BD3C-4AB9-A3A5-03F8BB783925}" dt="2022-03-01T12:13:39.171" v="1016" actId="20577"/>
          <ac:spMkLst>
            <pc:docMk/>
            <pc:sldMk cId="3392014000" sldId="265"/>
            <ac:spMk id="3" creationId="{6D613C15-A6DF-4710-853F-19581D208269}"/>
          </ac:spMkLst>
        </pc:spChg>
        <pc:spChg chg="add del">
          <ac:chgData name="Li Lixiang" userId="6104bbfcb56aea79" providerId="LiveId" clId="{11519DFC-BD3C-4AB9-A3A5-03F8BB783925}" dt="2022-03-01T11:59:37.890" v="273" actId="22"/>
          <ac:spMkLst>
            <pc:docMk/>
            <pc:sldMk cId="3392014000" sldId="265"/>
            <ac:spMk id="5" creationId="{8C3A8831-5370-4F00-8D85-7A08D43B87B6}"/>
          </ac:spMkLst>
        </pc:spChg>
        <pc:spChg chg="add del mod">
          <ac:chgData name="Li Lixiang" userId="6104bbfcb56aea79" providerId="LiveId" clId="{11519DFC-BD3C-4AB9-A3A5-03F8BB783925}" dt="2022-03-01T11:59:43.624" v="277" actId="22"/>
          <ac:spMkLst>
            <pc:docMk/>
            <pc:sldMk cId="3392014000" sldId="265"/>
            <ac:spMk id="7" creationId="{F3FFB7CD-7441-4ACB-86AE-9D3FAA1B23F0}"/>
          </ac:spMkLst>
        </pc:spChg>
        <pc:picChg chg="add mod">
          <ac:chgData name="Li Lixiang" userId="6104bbfcb56aea79" providerId="LiveId" clId="{11519DFC-BD3C-4AB9-A3A5-03F8BB783925}" dt="2022-03-01T12:01:25.495" v="435" actId="1076"/>
          <ac:picMkLst>
            <pc:docMk/>
            <pc:sldMk cId="3392014000" sldId="265"/>
            <ac:picMk id="9" creationId="{D95C9F25-F9AF-4444-AE78-3CB24BDFEBE8}"/>
          </ac:picMkLst>
        </pc:picChg>
      </pc:sldChg>
      <pc:sldChg chg="modSp add mod">
        <pc:chgData name="Li Lixiang" userId="6104bbfcb56aea79" providerId="LiveId" clId="{11519DFC-BD3C-4AB9-A3A5-03F8BB783925}" dt="2022-03-01T11:57:37.449" v="269" actId="313"/>
        <pc:sldMkLst>
          <pc:docMk/>
          <pc:sldMk cId="3755084169" sldId="266"/>
        </pc:sldMkLst>
        <pc:spChg chg="mod">
          <ac:chgData name="Li Lixiang" userId="6104bbfcb56aea79" providerId="LiveId" clId="{11519DFC-BD3C-4AB9-A3A5-03F8BB783925}" dt="2022-03-01T11:56:38.565" v="250" actId="20577"/>
          <ac:spMkLst>
            <pc:docMk/>
            <pc:sldMk cId="3755084169" sldId="266"/>
            <ac:spMk id="2" creationId="{F37D5A07-431B-492D-8061-7949D1359C3F}"/>
          </ac:spMkLst>
        </pc:spChg>
        <pc:spChg chg="mod">
          <ac:chgData name="Li Lixiang" userId="6104bbfcb56aea79" providerId="LiveId" clId="{11519DFC-BD3C-4AB9-A3A5-03F8BB783925}" dt="2022-03-01T11:57:37.449" v="269" actId="313"/>
          <ac:spMkLst>
            <pc:docMk/>
            <pc:sldMk cId="3755084169" sldId="266"/>
            <ac:spMk id="3" creationId="{6D613C15-A6DF-4710-853F-19581D208269}"/>
          </ac:spMkLst>
        </pc:spChg>
      </pc:sldChg>
      <pc:sldChg chg="delSp modSp add mod">
        <pc:chgData name="Li Lixiang" userId="6104bbfcb56aea79" providerId="LiveId" clId="{11519DFC-BD3C-4AB9-A3A5-03F8BB783925}" dt="2022-03-01T13:09:58.124" v="1024" actId="478"/>
        <pc:sldMkLst>
          <pc:docMk/>
          <pc:sldMk cId="1471353013" sldId="267"/>
        </pc:sldMkLst>
        <pc:spChg chg="mod">
          <ac:chgData name="Li Lixiang" userId="6104bbfcb56aea79" providerId="LiveId" clId="{11519DFC-BD3C-4AB9-A3A5-03F8BB783925}" dt="2022-03-01T12:08:06.965" v="454" actId="20577"/>
          <ac:spMkLst>
            <pc:docMk/>
            <pc:sldMk cId="1471353013" sldId="267"/>
            <ac:spMk id="2" creationId="{F37D5A07-431B-492D-8061-7949D1359C3F}"/>
          </ac:spMkLst>
        </pc:spChg>
        <pc:spChg chg="mod">
          <ac:chgData name="Li Lixiang" userId="6104bbfcb56aea79" providerId="LiveId" clId="{11519DFC-BD3C-4AB9-A3A5-03F8BB783925}" dt="2022-03-01T13:09:51.485" v="1023" actId="20577"/>
          <ac:spMkLst>
            <pc:docMk/>
            <pc:sldMk cId="1471353013" sldId="267"/>
            <ac:spMk id="3" creationId="{6D613C15-A6DF-4710-853F-19581D208269}"/>
          </ac:spMkLst>
        </pc:spChg>
        <pc:picChg chg="del">
          <ac:chgData name="Li Lixiang" userId="6104bbfcb56aea79" providerId="LiveId" clId="{11519DFC-BD3C-4AB9-A3A5-03F8BB783925}" dt="2022-03-01T13:09:58.124" v="1024" actId="478"/>
          <ac:picMkLst>
            <pc:docMk/>
            <pc:sldMk cId="1471353013" sldId="267"/>
            <ac:picMk id="9" creationId="{D95C9F25-F9AF-4444-AE78-3CB24BDFEBE8}"/>
          </ac:picMkLst>
        </pc:picChg>
      </pc:sldChg>
      <pc:sldChg chg="modSp add mod">
        <pc:chgData name="Li Lixiang" userId="6104bbfcb56aea79" providerId="LiveId" clId="{11519DFC-BD3C-4AB9-A3A5-03F8BB783925}" dt="2022-03-01T13:10:45.852" v="1137" actId="20577"/>
        <pc:sldMkLst>
          <pc:docMk/>
          <pc:sldMk cId="2167629199" sldId="268"/>
        </pc:sldMkLst>
        <pc:spChg chg="mod">
          <ac:chgData name="Li Lixiang" userId="6104bbfcb56aea79" providerId="LiveId" clId="{11519DFC-BD3C-4AB9-A3A5-03F8BB783925}" dt="2022-03-01T13:10:15.029" v="1046" actId="6549"/>
          <ac:spMkLst>
            <pc:docMk/>
            <pc:sldMk cId="2167629199" sldId="268"/>
            <ac:spMk id="2" creationId="{F37D5A07-431B-492D-8061-7949D1359C3F}"/>
          </ac:spMkLst>
        </pc:spChg>
        <pc:spChg chg="mod">
          <ac:chgData name="Li Lixiang" userId="6104bbfcb56aea79" providerId="LiveId" clId="{11519DFC-BD3C-4AB9-A3A5-03F8BB783925}" dt="2022-03-01T13:10:45.852" v="1137" actId="20577"/>
          <ac:spMkLst>
            <pc:docMk/>
            <pc:sldMk cId="2167629199" sldId="268"/>
            <ac:spMk id="3" creationId="{6D613C15-A6DF-4710-853F-19581D208269}"/>
          </ac:spMkLst>
        </pc:spChg>
      </pc:sldChg>
      <pc:sldChg chg="modSp add mod">
        <pc:chgData name="Li Lixiang" userId="6104bbfcb56aea79" providerId="LiveId" clId="{11519DFC-BD3C-4AB9-A3A5-03F8BB783925}" dt="2022-03-01T13:41:04.664" v="1555" actId="20577"/>
        <pc:sldMkLst>
          <pc:docMk/>
          <pc:sldMk cId="4098326312" sldId="269"/>
        </pc:sldMkLst>
        <pc:spChg chg="mod">
          <ac:chgData name="Li Lixiang" userId="6104bbfcb56aea79" providerId="LiveId" clId="{11519DFC-BD3C-4AB9-A3A5-03F8BB783925}" dt="2022-03-01T13:26:25.008" v="1263" actId="20577"/>
          <ac:spMkLst>
            <pc:docMk/>
            <pc:sldMk cId="4098326312" sldId="269"/>
            <ac:spMk id="2" creationId="{F37D5A07-431B-492D-8061-7949D1359C3F}"/>
          </ac:spMkLst>
        </pc:spChg>
        <pc:spChg chg="mod">
          <ac:chgData name="Li Lixiang" userId="6104bbfcb56aea79" providerId="LiveId" clId="{11519DFC-BD3C-4AB9-A3A5-03F8BB783925}" dt="2022-03-01T13:41:04.664" v="1555" actId="20577"/>
          <ac:spMkLst>
            <pc:docMk/>
            <pc:sldMk cId="4098326312" sldId="269"/>
            <ac:spMk id="3" creationId="{6D613C15-A6DF-4710-853F-19581D208269}"/>
          </ac:spMkLst>
        </pc:spChg>
      </pc:sldChg>
      <pc:sldChg chg="add">
        <pc:chgData name="Li Lixiang" userId="6104bbfcb56aea79" providerId="LiveId" clId="{11519DFC-BD3C-4AB9-A3A5-03F8BB783925}" dt="2022-03-01T13:26:16.224" v="1244"/>
        <pc:sldMkLst>
          <pc:docMk/>
          <pc:sldMk cId="2088917604" sldId="270"/>
        </pc:sldMkLst>
      </pc:sldChg>
      <pc:sldChg chg="modSp add mod">
        <pc:chgData name="Li Lixiang" userId="6104bbfcb56aea79" providerId="LiveId" clId="{11519DFC-BD3C-4AB9-A3A5-03F8BB783925}" dt="2022-03-02T04:36:16.663" v="1699" actId="14100"/>
        <pc:sldMkLst>
          <pc:docMk/>
          <pc:sldMk cId="1590138245" sldId="271"/>
        </pc:sldMkLst>
        <pc:spChg chg="mod">
          <ac:chgData name="Li Lixiang" userId="6104bbfcb56aea79" providerId="LiveId" clId="{11519DFC-BD3C-4AB9-A3A5-03F8BB783925}" dt="2022-03-02T04:35:24.303" v="1561" actId="20577"/>
          <ac:spMkLst>
            <pc:docMk/>
            <pc:sldMk cId="1590138245" sldId="271"/>
            <ac:spMk id="2" creationId="{F37D5A07-431B-492D-8061-7949D1359C3F}"/>
          </ac:spMkLst>
        </pc:spChg>
        <pc:spChg chg="mod">
          <ac:chgData name="Li Lixiang" userId="6104bbfcb56aea79" providerId="LiveId" clId="{11519DFC-BD3C-4AB9-A3A5-03F8BB783925}" dt="2022-03-02T04:36:16.663" v="1699" actId="14100"/>
          <ac:spMkLst>
            <pc:docMk/>
            <pc:sldMk cId="1590138245" sldId="271"/>
            <ac:spMk id="3" creationId="{6D613C15-A6DF-4710-853F-19581D208269}"/>
          </ac:spMkLst>
        </pc:spChg>
      </pc:sldChg>
    </pc:docChg>
  </pc:docChgLst>
  <pc:docChgLst>
    <pc:chgData name="Li Lixiang" userId="6104bbfcb56aea79" providerId="LiveId" clId="{FBABCF8C-D7CD-48B5-9848-340DDB0F1255}"/>
    <pc:docChg chg="undo custSel addSld delSld modSld">
      <pc:chgData name="Li Lixiang" userId="6104bbfcb56aea79" providerId="LiveId" clId="{FBABCF8C-D7CD-48B5-9848-340DDB0F1255}" dt="2022-03-01T04:25:18.934" v="1750" actId="20577"/>
      <pc:docMkLst>
        <pc:docMk/>
      </pc:docMkLst>
      <pc:sldChg chg="modSp mod">
        <pc:chgData name="Li Lixiang" userId="6104bbfcb56aea79" providerId="LiveId" clId="{FBABCF8C-D7CD-48B5-9848-340DDB0F1255}" dt="2022-03-01T04:07:00.066" v="1446" actId="20577"/>
        <pc:sldMkLst>
          <pc:docMk/>
          <pc:sldMk cId="4162070884" sldId="256"/>
        </pc:sldMkLst>
        <pc:spChg chg="mod">
          <ac:chgData name="Li Lixiang" userId="6104bbfcb56aea79" providerId="LiveId" clId="{FBABCF8C-D7CD-48B5-9848-340DDB0F1255}" dt="2022-03-01T04:07:00.066" v="1446" actId="20577"/>
          <ac:spMkLst>
            <pc:docMk/>
            <pc:sldMk cId="4162070884" sldId="256"/>
            <ac:spMk id="2" creationId="{8961FE47-557E-4894-88E6-8F52F5998247}"/>
          </ac:spMkLst>
        </pc:spChg>
        <pc:spChg chg="mod">
          <ac:chgData name="Li Lixiang" userId="6104bbfcb56aea79" providerId="LiveId" clId="{FBABCF8C-D7CD-48B5-9848-340DDB0F1255}" dt="2022-03-01T02:34:11.680" v="0" actId="20577"/>
          <ac:spMkLst>
            <pc:docMk/>
            <pc:sldMk cId="4162070884" sldId="256"/>
            <ac:spMk id="7" creationId="{57AAB3F3-D0D3-48DD-B0B5-3C59B18B8404}"/>
          </ac:spMkLst>
        </pc:spChg>
      </pc:sldChg>
      <pc:sldChg chg="modSp mod">
        <pc:chgData name="Li Lixiang" userId="6104bbfcb56aea79" providerId="LiveId" clId="{FBABCF8C-D7CD-48B5-9848-340DDB0F1255}" dt="2022-03-01T03:48:02.454" v="1434" actId="20577"/>
        <pc:sldMkLst>
          <pc:docMk/>
          <pc:sldMk cId="3682658104" sldId="264"/>
        </pc:sldMkLst>
        <pc:spChg chg="mod">
          <ac:chgData name="Li Lixiang" userId="6104bbfcb56aea79" providerId="LiveId" clId="{FBABCF8C-D7CD-48B5-9848-340DDB0F1255}" dt="2022-03-01T03:07:35.193" v="807" actId="20577"/>
          <ac:spMkLst>
            <pc:docMk/>
            <pc:sldMk cId="3682658104" sldId="264"/>
            <ac:spMk id="2" creationId="{F37D5A07-431B-492D-8061-7949D1359C3F}"/>
          </ac:spMkLst>
        </pc:spChg>
        <pc:spChg chg="mod">
          <ac:chgData name="Li Lixiang" userId="6104bbfcb56aea79" providerId="LiveId" clId="{FBABCF8C-D7CD-48B5-9848-340DDB0F1255}" dt="2022-03-01T03:48:02.454" v="1434" actId="20577"/>
          <ac:spMkLst>
            <pc:docMk/>
            <pc:sldMk cId="3682658104" sldId="264"/>
            <ac:spMk id="3" creationId="{6D613C15-A6DF-4710-853F-19581D208269}"/>
          </ac:spMkLst>
        </pc:spChg>
      </pc:sldChg>
      <pc:sldChg chg="modSp mod">
        <pc:chgData name="Li Lixiang" userId="6104bbfcb56aea79" providerId="LiveId" clId="{FBABCF8C-D7CD-48B5-9848-340DDB0F1255}" dt="2022-03-01T03:07:11.283" v="794" actId="20577"/>
        <pc:sldMkLst>
          <pc:docMk/>
          <pc:sldMk cId="1480471977" sldId="266"/>
        </pc:sldMkLst>
        <pc:spChg chg="mod">
          <ac:chgData name="Li Lixiang" userId="6104bbfcb56aea79" providerId="LiveId" clId="{FBABCF8C-D7CD-48B5-9848-340DDB0F1255}" dt="2022-03-01T03:01:34.916" v="448" actId="20577"/>
          <ac:spMkLst>
            <pc:docMk/>
            <pc:sldMk cId="1480471977" sldId="266"/>
            <ac:spMk id="2" creationId="{42786DE9-EA3B-442A-B223-30E121C7857F}"/>
          </ac:spMkLst>
        </pc:spChg>
        <pc:spChg chg="mod">
          <ac:chgData name="Li Lixiang" userId="6104bbfcb56aea79" providerId="LiveId" clId="{FBABCF8C-D7CD-48B5-9848-340DDB0F1255}" dt="2022-03-01T03:07:11.283" v="794" actId="20577"/>
          <ac:spMkLst>
            <pc:docMk/>
            <pc:sldMk cId="1480471977" sldId="266"/>
            <ac:spMk id="3" creationId="{C8E4639D-C269-477C-937D-A44FA22A1AE6}"/>
          </ac:spMkLst>
        </pc:spChg>
      </pc:sldChg>
      <pc:sldChg chg="addSp delSp modSp mod setBg">
        <pc:chgData name="Li Lixiang" userId="6104bbfcb56aea79" providerId="LiveId" clId="{FBABCF8C-D7CD-48B5-9848-340DDB0F1255}" dt="2022-03-01T03:00:55.954" v="422" actId="207"/>
        <pc:sldMkLst>
          <pc:docMk/>
          <pc:sldMk cId="405100235" sldId="267"/>
        </pc:sldMkLst>
        <pc:spChg chg="mod">
          <ac:chgData name="Li Lixiang" userId="6104bbfcb56aea79" providerId="LiveId" clId="{FBABCF8C-D7CD-48B5-9848-340DDB0F1255}" dt="2022-03-01T02:59:49.497" v="393"/>
          <ac:spMkLst>
            <pc:docMk/>
            <pc:sldMk cId="405100235" sldId="267"/>
            <ac:spMk id="2" creationId="{68E26FAD-F5A4-4AA8-9721-4AEBAA16C068}"/>
          </ac:spMkLst>
        </pc:spChg>
        <pc:graphicFrameChg chg="add mod modGraphic">
          <ac:chgData name="Li Lixiang" userId="6104bbfcb56aea79" providerId="LiveId" clId="{FBABCF8C-D7CD-48B5-9848-340DDB0F1255}" dt="2022-03-01T03:00:55.954" v="422" actId="207"/>
          <ac:graphicFrameMkLst>
            <pc:docMk/>
            <pc:sldMk cId="405100235" sldId="267"/>
            <ac:graphicFrameMk id="3" creationId="{9027EF81-87EB-4470-A983-857E2DD56A5E}"/>
          </ac:graphicFrameMkLst>
        </pc:graphicFrameChg>
        <pc:graphicFrameChg chg="del">
          <ac:chgData name="Li Lixiang" userId="6104bbfcb56aea79" providerId="LiveId" clId="{FBABCF8C-D7CD-48B5-9848-340DDB0F1255}" dt="2022-03-01T02:59:10.531" v="386" actId="478"/>
          <ac:graphicFrameMkLst>
            <pc:docMk/>
            <pc:sldMk cId="405100235" sldId="267"/>
            <ac:graphicFrameMk id="4" creationId="{5CCE7E5A-9BA7-4558-8A2B-4F1AB0CFE56B}"/>
          </ac:graphicFrameMkLst>
        </pc:graphicFrameChg>
      </pc:sldChg>
      <pc:sldChg chg="del">
        <pc:chgData name="Li Lixiang" userId="6104bbfcb56aea79" providerId="LiveId" clId="{FBABCF8C-D7CD-48B5-9848-340DDB0F1255}" dt="2022-03-01T03:07:21.900" v="795" actId="47"/>
        <pc:sldMkLst>
          <pc:docMk/>
          <pc:sldMk cId="2888176334" sldId="268"/>
        </pc:sldMkLst>
      </pc:sldChg>
      <pc:sldChg chg="del">
        <pc:chgData name="Li Lixiang" userId="6104bbfcb56aea79" providerId="LiveId" clId="{FBABCF8C-D7CD-48B5-9848-340DDB0F1255}" dt="2022-03-01T03:07:22.871" v="796" actId="47"/>
        <pc:sldMkLst>
          <pc:docMk/>
          <pc:sldMk cId="3093844173" sldId="269"/>
        </pc:sldMkLst>
      </pc:sldChg>
      <pc:sldChg chg="del">
        <pc:chgData name="Li Lixiang" userId="6104bbfcb56aea79" providerId="LiveId" clId="{FBABCF8C-D7CD-48B5-9848-340DDB0F1255}" dt="2022-03-01T03:07:23.970" v="797" actId="47"/>
        <pc:sldMkLst>
          <pc:docMk/>
          <pc:sldMk cId="533667750" sldId="270"/>
        </pc:sldMkLst>
      </pc:sldChg>
      <pc:sldChg chg="addSp delSp modSp mod setBg">
        <pc:chgData name="Li Lixiang" userId="6104bbfcb56aea79" providerId="LiveId" clId="{FBABCF8C-D7CD-48B5-9848-340DDB0F1255}" dt="2022-03-01T02:58:52.469" v="381" actId="20577"/>
        <pc:sldMkLst>
          <pc:docMk/>
          <pc:sldMk cId="2964507475" sldId="271"/>
        </pc:sldMkLst>
        <pc:spChg chg="mod">
          <ac:chgData name="Li Lixiang" userId="6104bbfcb56aea79" providerId="LiveId" clId="{FBABCF8C-D7CD-48B5-9848-340DDB0F1255}" dt="2022-03-01T02:58:52.469" v="381" actId="20577"/>
          <ac:spMkLst>
            <pc:docMk/>
            <pc:sldMk cId="2964507475" sldId="271"/>
            <ac:spMk id="2" creationId="{F37D5A07-431B-492D-8061-7949D1359C3F}"/>
          </ac:spMkLst>
        </pc:spChg>
        <pc:spChg chg="del">
          <ac:chgData name="Li Lixiang" userId="6104bbfcb56aea79" providerId="LiveId" clId="{FBABCF8C-D7CD-48B5-9848-340DDB0F1255}" dt="2022-03-01T02:53:06.077" v="260" actId="478"/>
          <ac:spMkLst>
            <pc:docMk/>
            <pc:sldMk cId="2964507475" sldId="271"/>
            <ac:spMk id="3" creationId="{6D613C15-A6DF-4710-853F-19581D208269}"/>
          </ac:spMkLst>
        </pc:spChg>
        <pc:spChg chg="add del mod">
          <ac:chgData name="Li Lixiang" userId="6104bbfcb56aea79" providerId="LiveId" clId="{FBABCF8C-D7CD-48B5-9848-340DDB0F1255}" dt="2022-03-01T02:53:08.955" v="261" actId="478"/>
          <ac:spMkLst>
            <pc:docMk/>
            <pc:sldMk cId="2964507475" sldId="271"/>
            <ac:spMk id="6" creationId="{22BC7CAB-89BE-4C92-AE60-F437D8D4D0EC}"/>
          </ac:spMkLst>
        </pc:spChg>
        <pc:graphicFrameChg chg="add mod modGraphic">
          <ac:chgData name="Li Lixiang" userId="6104bbfcb56aea79" providerId="LiveId" clId="{FBABCF8C-D7CD-48B5-9848-340DDB0F1255}" dt="2022-03-01T02:55:06.171" v="304" actId="1076"/>
          <ac:graphicFrameMkLst>
            <pc:docMk/>
            <pc:sldMk cId="2964507475" sldId="271"/>
            <ac:graphicFrameMk id="4" creationId="{B49E2581-29CA-4D27-8F9A-369D2D1D3FDC}"/>
          </ac:graphicFrameMkLst>
        </pc:graphicFrameChg>
      </pc:sldChg>
      <pc:sldChg chg="del">
        <pc:chgData name="Li Lixiang" userId="6104bbfcb56aea79" providerId="LiveId" clId="{FBABCF8C-D7CD-48B5-9848-340DDB0F1255}" dt="2022-03-01T03:07:25.040" v="798" actId="47"/>
        <pc:sldMkLst>
          <pc:docMk/>
          <pc:sldMk cId="1151382855" sldId="272"/>
        </pc:sldMkLst>
      </pc:sldChg>
      <pc:sldChg chg="add">
        <pc:chgData name="Li Lixiang" userId="6104bbfcb56aea79" providerId="LiveId" clId="{FBABCF8C-D7CD-48B5-9848-340DDB0F1255}" dt="2022-03-01T03:07:30.157" v="799"/>
        <pc:sldMkLst>
          <pc:docMk/>
          <pc:sldMk cId="1641847970" sldId="272"/>
        </pc:sldMkLst>
      </pc:sldChg>
      <pc:sldChg chg="modSp add mod">
        <pc:chgData name="Li Lixiang" userId="6104bbfcb56aea79" providerId="LiveId" clId="{FBABCF8C-D7CD-48B5-9848-340DDB0F1255}" dt="2022-03-01T04:25:18.934" v="1750" actId="20577"/>
        <pc:sldMkLst>
          <pc:docMk/>
          <pc:sldMk cId="1176364376" sldId="273"/>
        </pc:sldMkLst>
        <pc:spChg chg="mod">
          <ac:chgData name="Li Lixiang" userId="6104bbfcb56aea79" providerId="LiveId" clId="{FBABCF8C-D7CD-48B5-9848-340DDB0F1255}" dt="2022-03-01T04:07:12.929" v="1460" actId="20577"/>
          <ac:spMkLst>
            <pc:docMk/>
            <pc:sldMk cId="1176364376" sldId="273"/>
            <ac:spMk id="2" creationId="{F37D5A07-431B-492D-8061-7949D1359C3F}"/>
          </ac:spMkLst>
        </pc:spChg>
        <pc:spChg chg="mod">
          <ac:chgData name="Li Lixiang" userId="6104bbfcb56aea79" providerId="LiveId" clId="{FBABCF8C-D7CD-48B5-9848-340DDB0F1255}" dt="2022-03-01T04:25:18.934" v="1750" actId="20577"/>
          <ac:spMkLst>
            <pc:docMk/>
            <pc:sldMk cId="1176364376" sldId="273"/>
            <ac:spMk id="3" creationId="{6D613C15-A6DF-4710-853F-19581D208269}"/>
          </ac:spMkLst>
        </pc:spChg>
      </pc:sldChg>
    </pc:docChg>
  </pc:docChgLst>
  <pc:docChgLst>
    <pc:chgData name="Li Lixiang" userId="6104bbfcb56aea79" providerId="LiveId" clId="{260A154F-11A4-47B6-B212-C84A5CBD21EB}"/>
    <pc:docChg chg="undo redo custSel addSld delSld modSld addMainMaster delMainMaster">
      <pc:chgData name="Li Lixiang" userId="6104bbfcb56aea79" providerId="LiveId" clId="{260A154F-11A4-47B6-B212-C84A5CBD21EB}" dt="2021-06-07T04:56:41.407" v="1134" actId="20577"/>
      <pc:docMkLst>
        <pc:docMk/>
      </pc:docMkLst>
      <pc:sldChg chg="addSp delSp modSp new del mod setBg modClrScheme setClrOvrMap delDesignElem chgLayout">
        <pc:chgData name="Li Lixiang" userId="6104bbfcb56aea79" providerId="LiveId" clId="{260A154F-11A4-47B6-B212-C84A5CBD21EB}" dt="2021-06-07T02:30:42.613" v="47" actId="47"/>
        <pc:sldMkLst>
          <pc:docMk/>
          <pc:sldMk cId="3301112967" sldId="256"/>
        </pc:sldMkLst>
        <pc:spChg chg="mod">
          <ac:chgData name="Li Lixiang" userId="6104bbfcb56aea79" providerId="LiveId" clId="{260A154F-11A4-47B6-B212-C84A5CBD21EB}" dt="2021-06-07T02:28:17.501" v="22" actId="20577"/>
          <ac:spMkLst>
            <pc:docMk/>
            <pc:sldMk cId="3301112967" sldId="256"/>
            <ac:spMk id="2" creationId="{FC7636BA-EF64-427A-B861-7FF972D8E8A4}"/>
          </ac:spMkLst>
        </pc:spChg>
        <pc:spChg chg="mod">
          <ac:chgData name="Li Lixiang" userId="6104bbfcb56aea79" providerId="LiveId" clId="{260A154F-11A4-47B6-B212-C84A5CBD21EB}" dt="2021-06-07T02:30:40.156" v="45" actId="20577"/>
          <ac:spMkLst>
            <pc:docMk/>
            <pc:sldMk cId="3301112967" sldId="256"/>
            <ac:spMk id="3" creationId="{0BC00C27-B55D-4121-A230-661B37318722}"/>
          </ac:spMkLst>
        </pc:spChg>
        <pc:spChg chg="add del">
          <ac:chgData name="Li Lixiang" userId="6104bbfcb56aea79" providerId="LiveId" clId="{260A154F-11A4-47B6-B212-C84A5CBD21EB}" dt="2021-06-07T02:27:16.353" v="3" actId="26606"/>
          <ac:spMkLst>
            <pc:docMk/>
            <pc:sldMk cId="3301112967" sldId="256"/>
            <ac:spMk id="9" creationId="{37FDDF72-DE39-4F99-A3C1-DD9D7815D7DB}"/>
          </ac:spMkLst>
        </pc:spChg>
        <pc:spChg chg="add del">
          <ac:chgData name="Li Lixiang" userId="6104bbfcb56aea79" providerId="LiveId" clId="{260A154F-11A4-47B6-B212-C84A5CBD21EB}" dt="2021-06-07T02:27:16.353" v="3" actId="26606"/>
          <ac:spMkLst>
            <pc:docMk/>
            <pc:sldMk cId="3301112967" sldId="256"/>
            <ac:spMk id="11" creationId="{5E4ECE80-3AD1-450C-B62A-98788F193948}"/>
          </ac:spMkLst>
        </pc:spChg>
        <pc:spChg chg="add del">
          <ac:chgData name="Li Lixiang" userId="6104bbfcb56aea79" providerId="LiveId" clId="{260A154F-11A4-47B6-B212-C84A5CBD21EB}" dt="2021-06-07T02:27:24.414" v="7" actId="26606"/>
          <ac:spMkLst>
            <pc:docMk/>
            <pc:sldMk cId="3301112967" sldId="256"/>
            <ac:spMk id="15" creationId="{41AC6C06-99FE-4BA1-BC82-8406A424CD67}"/>
          </ac:spMkLst>
        </pc:spChg>
        <pc:spChg chg="add del">
          <ac:chgData name="Li Lixiang" userId="6104bbfcb56aea79" providerId="LiveId" clId="{260A154F-11A4-47B6-B212-C84A5CBD21EB}" dt="2021-06-07T02:27:24.414" v="7" actId="26606"/>
          <ac:spMkLst>
            <pc:docMk/>
            <pc:sldMk cId="3301112967" sldId="256"/>
            <ac:spMk id="17" creationId="{7AEC842D-C905-4DEA-B1C3-CA51995C572A}"/>
          </ac:spMkLst>
        </pc:spChg>
        <pc:spChg chg="add del">
          <ac:chgData name="Li Lixiang" userId="6104bbfcb56aea79" providerId="LiveId" clId="{260A154F-11A4-47B6-B212-C84A5CBD21EB}" dt="2021-06-07T02:27:21.968" v="5" actId="26606"/>
          <ac:spMkLst>
            <pc:docMk/>
            <pc:sldMk cId="3301112967" sldId="256"/>
            <ac:spMk id="20" creationId="{A38827F1-3359-44F6-9009-43AE2B17FEAD}"/>
          </ac:spMkLst>
        </pc:spChg>
        <pc:spChg chg="add del">
          <ac:chgData name="Li Lixiang" userId="6104bbfcb56aea79" providerId="LiveId" clId="{260A154F-11A4-47B6-B212-C84A5CBD21EB}" dt="2021-06-07T02:27:21.968" v="5" actId="26606"/>
          <ac:spMkLst>
            <pc:docMk/>
            <pc:sldMk cId="3301112967" sldId="256"/>
            <ac:spMk id="21" creationId="{17AFAD67-5350-4773-886F-D6DD7E66DB04}"/>
          </ac:spMkLst>
        </pc:spChg>
        <pc:spChg chg="add del">
          <ac:chgData name="Li Lixiang" userId="6104bbfcb56aea79" providerId="LiveId" clId="{260A154F-11A4-47B6-B212-C84A5CBD21EB}" dt="2021-06-07T02:27:24.414" v="7" actId="26606"/>
          <ac:spMkLst>
            <pc:docMk/>
            <pc:sldMk cId="3301112967" sldId="256"/>
            <ac:spMk id="24" creationId="{1DB043B4-68C6-45B9-82AC-A5800EADB8DB}"/>
          </ac:spMkLst>
        </pc:spChg>
        <pc:spChg chg="add del">
          <ac:chgData name="Li Lixiang" userId="6104bbfcb56aea79" providerId="LiveId" clId="{260A154F-11A4-47B6-B212-C84A5CBD21EB}" dt="2021-06-07T02:27:51.448" v="11"/>
          <ac:spMkLst>
            <pc:docMk/>
            <pc:sldMk cId="3301112967" sldId="256"/>
            <ac:spMk id="29" creationId="{26B4480E-B7FF-4481-890E-043A69AE6FE2}"/>
          </ac:spMkLst>
        </pc:spChg>
        <pc:spChg chg="add del">
          <ac:chgData name="Li Lixiang" userId="6104bbfcb56aea79" providerId="LiveId" clId="{260A154F-11A4-47B6-B212-C84A5CBD21EB}" dt="2021-06-07T02:27:51.448" v="11"/>
          <ac:spMkLst>
            <pc:docMk/>
            <pc:sldMk cId="3301112967" sldId="256"/>
            <ac:spMk id="31" creationId="{64C13BAB-7C00-4D21-A857-E3D41C0A2A66}"/>
          </ac:spMkLst>
        </pc:spChg>
        <pc:spChg chg="add del">
          <ac:chgData name="Li Lixiang" userId="6104bbfcb56aea79" providerId="LiveId" clId="{260A154F-11A4-47B6-B212-C84A5CBD21EB}" dt="2021-06-07T02:27:51.448" v="11"/>
          <ac:spMkLst>
            <pc:docMk/>
            <pc:sldMk cId="3301112967" sldId="256"/>
            <ac:spMk id="32" creationId="{1F1FF39A-AC3C-4066-9D4C-519AA22812EA}"/>
          </ac:spMkLst>
        </pc:spChg>
        <pc:spChg chg="add del">
          <ac:chgData name="Li Lixiang" userId="6104bbfcb56aea79" providerId="LiveId" clId="{260A154F-11A4-47B6-B212-C84A5CBD21EB}" dt="2021-06-07T02:28:03.500" v="13" actId="26606"/>
          <ac:spMkLst>
            <pc:docMk/>
            <pc:sldMk cId="3301112967" sldId="256"/>
            <ac:spMk id="35" creationId="{1511F85B-5967-428B-BE8B-819A79813D92}"/>
          </ac:spMkLst>
        </pc:spChg>
        <pc:spChg chg="add del">
          <ac:chgData name="Li Lixiang" userId="6104bbfcb56aea79" providerId="LiveId" clId="{260A154F-11A4-47B6-B212-C84A5CBD21EB}" dt="2021-06-07T02:28:03.500" v="13" actId="26606"/>
          <ac:spMkLst>
            <pc:docMk/>
            <pc:sldMk cId="3301112967" sldId="256"/>
            <ac:spMk id="37" creationId="{28DA8D05-CF65-4382-8BF4-2A08754DB5F0}"/>
          </ac:spMkLst>
        </pc:spChg>
        <pc:spChg chg="add del">
          <ac:chgData name="Li Lixiang" userId="6104bbfcb56aea79" providerId="LiveId" clId="{260A154F-11A4-47B6-B212-C84A5CBD21EB}" dt="2021-06-07T02:28:07.840" v="15" actId="26606"/>
          <ac:spMkLst>
            <pc:docMk/>
            <pc:sldMk cId="3301112967" sldId="256"/>
            <ac:spMk id="46" creationId="{7A675F33-98AF-4B83-A3BB-0780A23145E6}"/>
          </ac:spMkLst>
        </pc:spChg>
        <pc:spChg chg="add">
          <ac:chgData name="Li Lixiang" userId="6104bbfcb56aea79" providerId="LiveId" clId="{260A154F-11A4-47B6-B212-C84A5CBD21EB}" dt="2021-06-07T02:28:07.846" v="16" actId="26606"/>
          <ac:spMkLst>
            <pc:docMk/>
            <pc:sldMk cId="3301112967" sldId="256"/>
            <ac:spMk id="50" creationId="{8777B48D-7BF2-470D-876B-50CD5CC83EBA}"/>
          </ac:spMkLst>
        </pc:spChg>
        <pc:grpChg chg="add del">
          <ac:chgData name="Li Lixiang" userId="6104bbfcb56aea79" providerId="LiveId" clId="{260A154F-11A4-47B6-B212-C84A5CBD21EB}" dt="2021-06-07T02:27:21.968" v="5" actId="26606"/>
          <ac:grpSpMkLst>
            <pc:docMk/>
            <pc:sldMk cId="3301112967" sldId="256"/>
            <ac:grpSpMk id="13" creationId="{3914D2BD-3C47-433D-81FE-DC6C39595F0E}"/>
          </ac:grpSpMkLst>
        </pc:grpChg>
        <pc:grpChg chg="add del">
          <ac:chgData name="Li Lixiang" userId="6104bbfcb56aea79" providerId="LiveId" clId="{260A154F-11A4-47B6-B212-C84A5CBD21EB}" dt="2021-06-07T02:27:24.414" v="7" actId="26606"/>
          <ac:grpSpMkLst>
            <pc:docMk/>
            <pc:sldMk cId="3301112967" sldId="256"/>
            <ac:grpSpMk id="25" creationId="{4592A8CB-0B0A-43A5-86F4-712B0C469671}"/>
          </ac:grpSpMkLst>
        </pc:grpChg>
        <pc:grpChg chg="add del">
          <ac:chgData name="Li Lixiang" userId="6104bbfcb56aea79" providerId="LiveId" clId="{260A154F-11A4-47B6-B212-C84A5CBD21EB}" dt="2021-06-07T02:28:03.500" v="13" actId="26606"/>
          <ac:grpSpMkLst>
            <pc:docMk/>
            <pc:sldMk cId="3301112967" sldId="256"/>
            <ac:grpSpMk id="39" creationId="{E0C6252F-9468-4CFE-8A28-0DFE703FB7BC}"/>
          </ac:grpSpMkLst>
        </pc:grpChg>
        <pc:grpChg chg="add del">
          <ac:chgData name="Li Lixiang" userId="6104bbfcb56aea79" providerId="LiveId" clId="{260A154F-11A4-47B6-B212-C84A5CBD21EB}" dt="2021-06-07T02:28:07.840" v="15" actId="26606"/>
          <ac:grpSpMkLst>
            <pc:docMk/>
            <pc:sldMk cId="3301112967" sldId="256"/>
            <ac:grpSpMk id="47" creationId="{EA75029C-64B9-41D0-9540-75846D4B04A5}"/>
          </ac:grpSpMkLst>
        </pc:grpChg>
        <pc:grpChg chg="add">
          <ac:chgData name="Li Lixiang" userId="6104bbfcb56aea79" providerId="LiveId" clId="{260A154F-11A4-47B6-B212-C84A5CBD21EB}" dt="2021-06-07T02:28:07.846" v="16" actId="26606"/>
          <ac:grpSpMkLst>
            <pc:docMk/>
            <pc:sldMk cId="3301112967" sldId="256"/>
            <ac:grpSpMk id="51" creationId="{83DA8283-3FF4-47B3-9266-60768C743207}"/>
          </ac:grpSpMkLst>
        </pc:grpChg>
        <pc:picChg chg="add del">
          <ac:chgData name="Li Lixiang" userId="6104bbfcb56aea79" providerId="LiveId" clId="{260A154F-11A4-47B6-B212-C84A5CBD21EB}" dt="2021-06-07T02:27:16.353" v="3" actId="26606"/>
          <ac:picMkLst>
            <pc:docMk/>
            <pc:sldMk cId="3301112967" sldId="256"/>
            <ac:picMk id="4" creationId="{8E48E0DC-0F83-4F3C-9FE1-4510812EDA4D}"/>
          </ac:picMkLst>
        </pc:picChg>
        <pc:picChg chg="add del">
          <ac:chgData name="Li Lixiang" userId="6104bbfcb56aea79" providerId="LiveId" clId="{260A154F-11A4-47B6-B212-C84A5CBD21EB}" dt="2021-06-07T02:27:21.968" v="5" actId="26606"/>
          <ac:picMkLst>
            <pc:docMk/>
            <pc:sldMk cId="3301112967" sldId="256"/>
            <ac:picMk id="22" creationId="{2352680C-1AC7-4B62-A18F-01963BA9668C}"/>
          </ac:picMkLst>
        </pc:picChg>
        <pc:picChg chg="add del">
          <ac:chgData name="Li Lixiang" userId="6104bbfcb56aea79" providerId="LiveId" clId="{260A154F-11A4-47B6-B212-C84A5CBD21EB}" dt="2021-06-07T02:27:24.414" v="7" actId="26606"/>
          <ac:picMkLst>
            <pc:docMk/>
            <pc:sldMk cId="3301112967" sldId="256"/>
            <ac:picMk id="27" creationId="{F5FF9C72-7816-42AB-8FF1-7601CBBD2BE0}"/>
          </ac:picMkLst>
        </pc:picChg>
        <pc:picChg chg="add mod ord">
          <ac:chgData name="Li Lixiang" userId="6104bbfcb56aea79" providerId="LiveId" clId="{260A154F-11A4-47B6-B212-C84A5CBD21EB}" dt="2021-06-07T02:28:07.846" v="16" actId="26606"/>
          <ac:picMkLst>
            <pc:docMk/>
            <pc:sldMk cId="3301112967" sldId="256"/>
            <ac:picMk id="30" creationId="{A9768DC6-2EA7-4842-8582-DECF639A0F2A}"/>
          </ac:picMkLst>
        </pc:picChg>
      </pc:sldChg>
      <pc:sldChg chg="addSp delSp modSp new mod setBg">
        <pc:chgData name="Li Lixiang" userId="6104bbfcb56aea79" providerId="LiveId" clId="{260A154F-11A4-47B6-B212-C84A5CBD21EB}" dt="2021-06-07T02:34:18.793" v="106" actId="1036"/>
        <pc:sldMkLst>
          <pc:docMk/>
          <pc:sldMk cId="4162070884" sldId="256"/>
        </pc:sldMkLst>
        <pc:spChg chg="mod">
          <ac:chgData name="Li Lixiang" userId="6104bbfcb56aea79" providerId="LiveId" clId="{260A154F-11A4-47B6-B212-C84A5CBD21EB}" dt="2021-06-07T02:34:18.793" v="106" actId="1036"/>
          <ac:spMkLst>
            <pc:docMk/>
            <pc:sldMk cId="4162070884" sldId="256"/>
            <ac:spMk id="2" creationId="{8961FE47-557E-4894-88E6-8F52F5998247}"/>
          </ac:spMkLst>
        </pc:spChg>
        <pc:spChg chg="del mod">
          <ac:chgData name="Li Lixiang" userId="6104bbfcb56aea79" providerId="LiveId" clId="{260A154F-11A4-47B6-B212-C84A5CBD21EB}" dt="2021-06-07T02:34:12.422" v="103" actId="478"/>
          <ac:spMkLst>
            <pc:docMk/>
            <pc:sldMk cId="4162070884" sldId="256"/>
            <ac:spMk id="3" creationId="{CB60DCB5-1CBC-43FD-B254-C1D193507264}"/>
          </ac:spMkLst>
        </pc:spChg>
        <pc:spChg chg="add mod">
          <ac:chgData name="Li Lixiang" userId="6104bbfcb56aea79" providerId="LiveId" clId="{260A154F-11A4-47B6-B212-C84A5CBD21EB}" dt="2021-06-07T02:34:18.793" v="106" actId="1036"/>
          <ac:spMkLst>
            <pc:docMk/>
            <pc:sldMk cId="4162070884" sldId="256"/>
            <ac:spMk id="7" creationId="{57AAB3F3-D0D3-48DD-B0B5-3C59B18B8404}"/>
          </ac:spMkLst>
        </pc:spChg>
        <pc:spChg chg="add">
          <ac:chgData name="Li Lixiang" userId="6104bbfcb56aea79" providerId="LiveId" clId="{260A154F-11A4-47B6-B212-C84A5CBD21EB}" dt="2021-06-07T02:31:13.134" v="53" actId="26606"/>
          <ac:spMkLst>
            <pc:docMk/>
            <pc:sldMk cId="4162070884" sldId="256"/>
            <ac:spMk id="9" creationId="{AD84F4E6-B3B1-40B7-A8C4-2D1683E6F637}"/>
          </ac:spMkLst>
        </pc:spChg>
        <pc:spChg chg="add">
          <ac:chgData name="Li Lixiang" userId="6104bbfcb56aea79" providerId="LiveId" clId="{260A154F-11A4-47B6-B212-C84A5CBD21EB}" dt="2021-06-07T02:31:13.134" v="53" actId="26606"/>
          <ac:spMkLst>
            <pc:docMk/>
            <pc:sldMk cId="4162070884" sldId="256"/>
            <ac:spMk id="11" creationId="{67B81D4B-A7B2-4B11-A131-E1B85DFEE4E3}"/>
          </ac:spMkLst>
        </pc:spChg>
        <pc:picChg chg="add">
          <ac:chgData name="Li Lixiang" userId="6104bbfcb56aea79" providerId="LiveId" clId="{260A154F-11A4-47B6-B212-C84A5CBD21EB}" dt="2021-06-07T02:31:13.134" v="53" actId="26606"/>
          <ac:picMkLst>
            <pc:docMk/>
            <pc:sldMk cId="4162070884" sldId="256"/>
            <ac:picMk id="5" creationId="{F7D155BE-C34D-489B-B65C-1582E84CDDD1}"/>
          </ac:picMkLst>
        </pc:picChg>
      </pc:sldChg>
      <pc:sldChg chg="addSp modSp new mod">
        <pc:chgData name="Li Lixiang" userId="6104bbfcb56aea79" providerId="LiveId" clId="{260A154F-11A4-47B6-B212-C84A5CBD21EB}" dt="2021-06-07T02:39:16.789" v="249" actId="20577"/>
        <pc:sldMkLst>
          <pc:docMk/>
          <pc:sldMk cId="696830454" sldId="257"/>
        </pc:sldMkLst>
        <pc:spChg chg="mod">
          <ac:chgData name="Li Lixiang" userId="6104bbfcb56aea79" providerId="LiveId" clId="{260A154F-11A4-47B6-B212-C84A5CBD21EB}" dt="2021-06-07T02:34:30.620" v="113" actId="20577"/>
          <ac:spMkLst>
            <pc:docMk/>
            <pc:sldMk cId="696830454" sldId="257"/>
            <ac:spMk id="2" creationId="{F6B0D9E2-9DB1-48DA-8FAA-CD6B3699E259}"/>
          </ac:spMkLst>
        </pc:spChg>
        <pc:spChg chg="mod">
          <ac:chgData name="Li Lixiang" userId="6104bbfcb56aea79" providerId="LiveId" clId="{260A154F-11A4-47B6-B212-C84A5CBD21EB}" dt="2021-06-07T02:39:16.789" v="249" actId="20577"/>
          <ac:spMkLst>
            <pc:docMk/>
            <pc:sldMk cId="696830454" sldId="257"/>
            <ac:spMk id="3" creationId="{4A006CE9-C893-440B-B53F-42F0CF45E070}"/>
          </ac:spMkLst>
        </pc:spChg>
        <pc:picChg chg="add mod">
          <ac:chgData name="Li Lixiang" userId="6104bbfcb56aea79" providerId="LiveId" clId="{260A154F-11A4-47B6-B212-C84A5CBD21EB}" dt="2021-06-07T02:39:02.667" v="214" actId="1076"/>
          <ac:picMkLst>
            <pc:docMk/>
            <pc:sldMk cId="696830454" sldId="257"/>
            <ac:picMk id="5" creationId="{7557138D-ADE0-4ED4-BDDA-37141D9AE834}"/>
          </ac:picMkLst>
        </pc:picChg>
      </pc:sldChg>
      <pc:sldChg chg="modSp new del">
        <pc:chgData name="Li Lixiang" userId="6104bbfcb56aea79" providerId="LiveId" clId="{260A154F-11A4-47B6-B212-C84A5CBD21EB}" dt="2021-06-07T02:30:41.957" v="46" actId="47"/>
        <pc:sldMkLst>
          <pc:docMk/>
          <pc:sldMk cId="1338599444" sldId="257"/>
        </pc:sldMkLst>
        <pc:spChg chg="mod">
          <ac:chgData name="Li Lixiang" userId="6104bbfcb56aea79" providerId="LiveId" clId="{260A154F-11A4-47B6-B212-C84A5CBD21EB}" dt="2021-06-07T02:27:51.448" v="11"/>
          <ac:spMkLst>
            <pc:docMk/>
            <pc:sldMk cId="1338599444" sldId="257"/>
            <ac:spMk id="2" creationId="{5C1A81CD-DC4E-443A-83A9-F26603619E4A}"/>
          </ac:spMkLst>
        </pc:spChg>
        <pc:spChg chg="mod">
          <ac:chgData name="Li Lixiang" userId="6104bbfcb56aea79" providerId="LiveId" clId="{260A154F-11A4-47B6-B212-C84A5CBD21EB}" dt="2021-06-07T02:27:51.448" v="11"/>
          <ac:spMkLst>
            <pc:docMk/>
            <pc:sldMk cId="1338599444" sldId="257"/>
            <ac:spMk id="3" creationId="{F29C2991-C74F-4D46-80FD-35FFF1F1E685}"/>
          </ac:spMkLst>
        </pc:spChg>
      </pc:sldChg>
      <pc:sldChg chg="addSp delSp modSp add mod">
        <pc:chgData name="Li Lixiang" userId="6104bbfcb56aea79" providerId="LiveId" clId="{260A154F-11A4-47B6-B212-C84A5CBD21EB}" dt="2021-06-07T02:42:29.252" v="406" actId="1076"/>
        <pc:sldMkLst>
          <pc:docMk/>
          <pc:sldMk cId="86665090" sldId="258"/>
        </pc:sldMkLst>
        <pc:spChg chg="mod">
          <ac:chgData name="Li Lixiang" userId="6104bbfcb56aea79" providerId="LiveId" clId="{260A154F-11A4-47B6-B212-C84A5CBD21EB}" dt="2021-06-07T02:40:31.118" v="276" actId="20577"/>
          <ac:spMkLst>
            <pc:docMk/>
            <pc:sldMk cId="86665090" sldId="258"/>
            <ac:spMk id="2" creationId="{F6B0D9E2-9DB1-48DA-8FAA-CD6B3699E259}"/>
          </ac:spMkLst>
        </pc:spChg>
        <pc:spChg chg="mod">
          <ac:chgData name="Li Lixiang" userId="6104bbfcb56aea79" providerId="LiveId" clId="{260A154F-11A4-47B6-B212-C84A5CBD21EB}" dt="2021-06-07T02:41:07.172" v="399" actId="20577"/>
          <ac:spMkLst>
            <pc:docMk/>
            <pc:sldMk cId="86665090" sldId="258"/>
            <ac:spMk id="3" creationId="{4A006CE9-C893-440B-B53F-42F0CF45E070}"/>
          </ac:spMkLst>
        </pc:spChg>
        <pc:picChg chg="del">
          <ac:chgData name="Li Lixiang" userId="6104bbfcb56aea79" providerId="LiveId" clId="{260A154F-11A4-47B6-B212-C84A5CBD21EB}" dt="2021-06-07T02:41:11.176" v="400" actId="478"/>
          <ac:picMkLst>
            <pc:docMk/>
            <pc:sldMk cId="86665090" sldId="258"/>
            <ac:picMk id="5" creationId="{7557138D-ADE0-4ED4-BDDA-37141D9AE834}"/>
          </ac:picMkLst>
        </pc:picChg>
        <pc:picChg chg="add mod">
          <ac:chgData name="Li Lixiang" userId="6104bbfcb56aea79" providerId="LiveId" clId="{260A154F-11A4-47B6-B212-C84A5CBD21EB}" dt="2021-06-07T02:42:29.252" v="406" actId="1076"/>
          <ac:picMkLst>
            <pc:docMk/>
            <pc:sldMk cId="86665090" sldId="258"/>
            <ac:picMk id="6" creationId="{1137D664-D530-45B2-9015-CBAD13B9FC52}"/>
          </ac:picMkLst>
        </pc:picChg>
      </pc:sldChg>
      <pc:sldChg chg="new del">
        <pc:chgData name="Li Lixiang" userId="6104bbfcb56aea79" providerId="LiveId" clId="{260A154F-11A4-47B6-B212-C84A5CBD21EB}" dt="2021-06-07T02:29:27.675" v="42" actId="680"/>
        <pc:sldMkLst>
          <pc:docMk/>
          <pc:sldMk cId="2566463275" sldId="258"/>
        </pc:sldMkLst>
      </pc:sldChg>
      <pc:sldChg chg="addSp delSp modSp new mod">
        <pc:chgData name="Li Lixiang" userId="6104bbfcb56aea79" providerId="LiveId" clId="{260A154F-11A4-47B6-B212-C84A5CBD21EB}" dt="2021-06-07T03:15:50.298" v="729" actId="14100"/>
        <pc:sldMkLst>
          <pc:docMk/>
          <pc:sldMk cId="3375320181" sldId="259"/>
        </pc:sldMkLst>
        <pc:spChg chg="mod">
          <ac:chgData name="Li Lixiang" userId="6104bbfcb56aea79" providerId="LiveId" clId="{260A154F-11A4-47B6-B212-C84A5CBD21EB}" dt="2021-06-07T03:06:39.294" v="696" actId="20577"/>
          <ac:spMkLst>
            <pc:docMk/>
            <pc:sldMk cId="3375320181" sldId="259"/>
            <ac:spMk id="2" creationId="{FD166489-5FBE-428F-B359-692702A18572}"/>
          </ac:spMkLst>
        </pc:spChg>
        <pc:spChg chg="mod">
          <ac:chgData name="Li Lixiang" userId="6104bbfcb56aea79" providerId="LiveId" clId="{260A154F-11A4-47B6-B212-C84A5CBD21EB}" dt="2021-06-07T03:12:07.947" v="705" actId="14100"/>
          <ac:spMkLst>
            <pc:docMk/>
            <pc:sldMk cId="3375320181" sldId="259"/>
            <ac:spMk id="3" creationId="{32970075-F644-414D-81DD-058AFA240DD0}"/>
          </ac:spMkLst>
        </pc:spChg>
        <pc:spChg chg="add mod">
          <ac:chgData name="Li Lixiang" userId="6104bbfcb56aea79" providerId="LiveId" clId="{260A154F-11A4-47B6-B212-C84A5CBD21EB}" dt="2021-06-07T02:54:10.625" v="649" actId="208"/>
          <ac:spMkLst>
            <pc:docMk/>
            <pc:sldMk cId="3375320181" sldId="259"/>
            <ac:spMk id="8" creationId="{897DED0B-F7BD-43CC-B6C8-5E25BC368C3F}"/>
          </ac:spMkLst>
        </pc:spChg>
        <pc:spChg chg="add mod">
          <ac:chgData name="Li Lixiang" userId="6104bbfcb56aea79" providerId="LiveId" clId="{260A154F-11A4-47B6-B212-C84A5CBD21EB}" dt="2021-06-07T03:14:28.392" v="724" actId="1076"/>
          <ac:spMkLst>
            <pc:docMk/>
            <pc:sldMk cId="3375320181" sldId="259"/>
            <ac:spMk id="11" creationId="{362BCF7B-D786-468D-AC35-14C41FAD2099}"/>
          </ac:spMkLst>
        </pc:spChg>
        <pc:spChg chg="add mod">
          <ac:chgData name="Li Lixiang" userId="6104bbfcb56aea79" providerId="LiveId" clId="{260A154F-11A4-47B6-B212-C84A5CBD21EB}" dt="2021-06-07T03:14:21.478" v="723" actId="1076"/>
          <ac:spMkLst>
            <pc:docMk/>
            <pc:sldMk cId="3375320181" sldId="259"/>
            <ac:spMk id="12" creationId="{0A80EB06-C844-4BE8-A0DC-764A671F08A0}"/>
          </ac:spMkLst>
        </pc:spChg>
        <pc:picChg chg="add del mod">
          <ac:chgData name="Li Lixiang" userId="6104bbfcb56aea79" providerId="LiveId" clId="{260A154F-11A4-47B6-B212-C84A5CBD21EB}" dt="2021-06-07T03:12:10.735" v="706" actId="478"/>
          <ac:picMkLst>
            <pc:docMk/>
            <pc:sldMk cId="3375320181" sldId="259"/>
            <ac:picMk id="5" creationId="{1A03FA3F-E8EB-4642-AFB8-754F82F971A8}"/>
          </ac:picMkLst>
        </pc:picChg>
        <pc:picChg chg="add mod">
          <ac:chgData name="Li Lixiang" userId="6104bbfcb56aea79" providerId="LiveId" clId="{260A154F-11A4-47B6-B212-C84A5CBD21EB}" dt="2021-06-07T02:55:00.581" v="657" actId="1076"/>
          <ac:picMkLst>
            <pc:docMk/>
            <pc:sldMk cId="3375320181" sldId="259"/>
            <ac:picMk id="7" creationId="{5DF33F1A-267D-4CC1-B869-AB9D30A5DCF5}"/>
          </ac:picMkLst>
        </pc:picChg>
        <pc:picChg chg="add del mod">
          <ac:chgData name="Li Lixiang" userId="6104bbfcb56aea79" providerId="LiveId" clId="{260A154F-11A4-47B6-B212-C84A5CBD21EB}" dt="2021-06-07T03:04:41.310" v="663" actId="478"/>
          <ac:picMkLst>
            <pc:docMk/>
            <pc:sldMk cId="3375320181" sldId="259"/>
            <ac:picMk id="10" creationId="{A90F7EEC-7055-4A03-AD25-333EC8E7EE0A}"/>
          </ac:picMkLst>
        </pc:picChg>
        <pc:picChg chg="add del mod ord modCrop">
          <ac:chgData name="Li Lixiang" userId="6104bbfcb56aea79" providerId="LiveId" clId="{260A154F-11A4-47B6-B212-C84A5CBD21EB}" dt="2021-06-07T03:11:46.966" v="698" actId="478"/>
          <ac:picMkLst>
            <pc:docMk/>
            <pc:sldMk cId="3375320181" sldId="259"/>
            <ac:picMk id="14" creationId="{5ED79CA2-770B-40FF-9C2C-89892F4DDC55}"/>
          </ac:picMkLst>
        </pc:picChg>
        <pc:picChg chg="add mod ord">
          <ac:chgData name="Li Lixiang" userId="6104bbfcb56aea79" providerId="LiveId" clId="{260A154F-11A4-47B6-B212-C84A5CBD21EB}" dt="2021-06-07T03:14:21.478" v="723" actId="1076"/>
          <ac:picMkLst>
            <pc:docMk/>
            <pc:sldMk cId="3375320181" sldId="259"/>
            <ac:picMk id="16" creationId="{C38EFE81-1C79-434B-8324-860E997BAD46}"/>
          </ac:picMkLst>
        </pc:picChg>
        <pc:picChg chg="add del mod ord">
          <ac:chgData name="Li Lixiang" userId="6104bbfcb56aea79" providerId="LiveId" clId="{260A154F-11A4-47B6-B212-C84A5CBD21EB}" dt="2021-06-07T03:13:33.541" v="711" actId="478"/>
          <ac:picMkLst>
            <pc:docMk/>
            <pc:sldMk cId="3375320181" sldId="259"/>
            <ac:picMk id="18" creationId="{442E8B72-9A10-4D0E-85AB-9CF43334B5B6}"/>
          </ac:picMkLst>
        </pc:picChg>
        <pc:picChg chg="add del mod ord">
          <ac:chgData name="Li Lixiang" userId="6104bbfcb56aea79" providerId="LiveId" clId="{260A154F-11A4-47B6-B212-C84A5CBD21EB}" dt="2021-06-07T03:15:38.907" v="725" actId="478"/>
          <ac:picMkLst>
            <pc:docMk/>
            <pc:sldMk cId="3375320181" sldId="259"/>
            <ac:picMk id="20" creationId="{C3723356-0B25-4DBA-AE28-0C81041F341D}"/>
          </ac:picMkLst>
        </pc:picChg>
        <pc:picChg chg="add mod ord">
          <ac:chgData name="Li Lixiang" userId="6104bbfcb56aea79" providerId="LiveId" clId="{260A154F-11A4-47B6-B212-C84A5CBD21EB}" dt="2021-06-07T03:15:50.298" v="729" actId="14100"/>
          <ac:picMkLst>
            <pc:docMk/>
            <pc:sldMk cId="3375320181" sldId="259"/>
            <ac:picMk id="22" creationId="{2C8C2DAB-A89F-44C6-AD5F-E96B056E731A}"/>
          </ac:picMkLst>
        </pc:picChg>
      </pc:sldChg>
      <pc:sldChg chg="addSp delSp modSp new mod">
        <pc:chgData name="Li Lixiang" userId="6104bbfcb56aea79" providerId="LiveId" clId="{260A154F-11A4-47B6-B212-C84A5CBD21EB}" dt="2021-06-07T04:54:00.798" v="1047" actId="21"/>
        <pc:sldMkLst>
          <pc:docMk/>
          <pc:sldMk cId="3104596595" sldId="260"/>
        </pc:sldMkLst>
        <pc:spChg chg="mod">
          <ac:chgData name="Li Lixiang" userId="6104bbfcb56aea79" providerId="LiveId" clId="{260A154F-11A4-47B6-B212-C84A5CBD21EB}" dt="2021-06-07T04:14:52.203" v="778" actId="20577"/>
          <ac:spMkLst>
            <pc:docMk/>
            <pc:sldMk cId="3104596595" sldId="260"/>
            <ac:spMk id="2" creationId="{E4251F7A-C6E8-49C7-AC05-99276F576399}"/>
          </ac:spMkLst>
        </pc:spChg>
        <pc:spChg chg="mod">
          <ac:chgData name="Li Lixiang" userId="6104bbfcb56aea79" providerId="LiveId" clId="{260A154F-11A4-47B6-B212-C84A5CBD21EB}" dt="2021-06-07T04:54:00.798" v="1047" actId="21"/>
          <ac:spMkLst>
            <pc:docMk/>
            <pc:sldMk cId="3104596595" sldId="260"/>
            <ac:spMk id="3" creationId="{712AA88E-EE6F-4316-85E6-BD95BA1DD6AA}"/>
          </ac:spMkLst>
        </pc:spChg>
        <pc:picChg chg="add del mod modCrop">
          <ac:chgData name="Li Lixiang" userId="6104bbfcb56aea79" providerId="LiveId" clId="{260A154F-11A4-47B6-B212-C84A5CBD21EB}" dt="2021-06-07T04:53:30.223" v="1042" actId="478"/>
          <ac:picMkLst>
            <pc:docMk/>
            <pc:sldMk cId="3104596595" sldId="260"/>
            <ac:picMk id="5" creationId="{D1237C7B-C02A-43DD-BEA6-753EC8C14B06}"/>
          </ac:picMkLst>
        </pc:picChg>
        <pc:picChg chg="add mod modCrop">
          <ac:chgData name="Li Lixiang" userId="6104bbfcb56aea79" providerId="LiveId" clId="{260A154F-11A4-47B6-B212-C84A5CBD21EB}" dt="2021-06-07T04:53:47.770" v="1046" actId="1076"/>
          <ac:picMkLst>
            <pc:docMk/>
            <pc:sldMk cId="3104596595" sldId="260"/>
            <ac:picMk id="7" creationId="{0E2ADD87-52BD-4C35-B4B5-A896A4C5C265}"/>
          </ac:picMkLst>
        </pc:picChg>
      </pc:sldChg>
      <pc:sldChg chg="addSp delSp modSp add mod">
        <pc:chgData name="Li Lixiang" userId="6104bbfcb56aea79" providerId="LiveId" clId="{260A154F-11A4-47B6-B212-C84A5CBD21EB}" dt="2021-06-07T04:56:41.407" v="1134" actId="20577"/>
        <pc:sldMkLst>
          <pc:docMk/>
          <pc:sldMk cId="50197230" sldId="261"/>
        </pc:sldMkLst>
        <pc:spChg chg="mod">
          <ac:chgData name="Li Lixiang" userId="6104bbfcb56aea79" providerId="LiveId" clId="{260A154F-11A4-47B6-B212-C84A5CBD21EB}" dt="2021-06-07T04:44:23.943" v="984" actId="20577"/>
          <ac:spMkLst>
            <pc:docMk/>
            <pc:sldMk cId="50197230" sldId="261"/>
            <ac:spMk id="2" creationId="{E4251F7A-C6E8-49C7-AC05-99276F576399}"/>
          </ac:spMkLst>
        </pc:spChg>
        <pc:spChg chg="mod">
          <ac:chgData name="Li Lixiang" userId="6104bbfcb56aea79" providerId="LiveId" clId="{260A154F-11A4-47B6-B212-C84A5CBD21EB}" dt="2021-06-07T04:56:41.407" v="1134" actId="20577"/>
          <ac:spMkLst>
            <pc:docMk/>
            <pc:sldMk cId="50197230" sldId="261"/>
            <ac:spMk id="3" creationId="{712AA88E-EE6F-4316-85E6-BD95BA1DD6AA}"/>
          </ac:spMkLst>
        </pc:spChg>
        <pc:spChg chg="add del">
          <ac:chgData name="Li Lixiang" userId="6104bbfcb56aea79" providerId="LiveId" clId="{260A154F-11A4-47B6-B212-C84A5CBD21EB}" dt="2021-06-07T04:45:08.111" v="994" actId="478"/>
          <ac:spMkLst>
            <pc:docMk/>
            <pc:sldMk cId="50197230" sldId="261"/>
            <ac:spMk id="4" creationId="{C63D790A-A498-4538-91B7-A8B6565116E6}"/>
          </ac:spMkLst>
        </pc:spChg>
        <pc:spChg chg="add del mod">
          <ac:chgData name="Li Lixiang" userId="6104bbfcb56aea79" providerId="LiveId" clId="{260A154F-11A4-47B6-B212-C84A5CBD21EB}" dt="2021-06-07T04:45:06.678" v="993" actId="478"/>
          <ac:spMkLst>
            <pc:docMk/>
            <pc:sldMk cId="50197230" sldId="261"/>
            <ac:spMk id="5" creationId="{C073533F-BCA6-468D-BF75-FC562847B95D}"/>
          </ac:spMkLst>
        </pc:spChg>
      </pc:sldChg>
      <pc:sldMasterChg chg="add del addSldLayout delSldLayout">
        <pc:chgData name="Li Lixiang" userId="6104bbfcb56aea79" providerId="LiveId" clId="{260A154F-11A4-47B6-B212-C84A5CBD21EB}" dt="2021-06-07T02:27:24.460" v="8" actId="26606"/>
        <pc:sldMasterMkLst>
          <pc:docMk/>
          <pc:sldMasterMk cId="3265369470" sldId="2147483660"/>
        </pc:sldMasterMkLst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915811569" sldId="2147483661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510526365" sldId="2147483662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3884163025" sldId="2147483663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4241049587" sldId="2147483664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647102492" sldId="2147483665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4166837950" sldId="2147483666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34479481" sldId="2147483667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1122002165" sldId="2147483668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3668306162" sldId="2147483669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752959106" sldId="2147483670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456646317" sldId="2147483671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3779475101" sldId="2147483672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1088855751" sldId="2147483673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641800298" sldId="2147483674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999160175" sldId="2147483675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1336732126" sldId="2147483676"/>
          </pc:sldLayoutMkLst>
        </pc:sldLayoutChg>
      </pc:sldMasterChg>
      <pc:sldMasterChg chg="add del addSldLayout delSldLayout">
        <pc:chgData name="Li Lixiang" userId="6104bbfcb56aea79" providerId="LiveId" clId="{260A154F-11A4-47B6-B212-C84A5CBD21EB}" dt="2021-06-07T02:27:16.353" v="3" actId="26606"/>
        <pc:sldMasterMkLst>
          <pc:docMk/>
          <pc:sldMasterMk cId="1431647012" sldId="2147483685"/>
        </pc:sldMasterMkLst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733009863" sldId="2147483677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988505305" sldId="2147483678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484054453" sldId="2147483679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368764534" sldId="2147483680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40569101" sldId="2147483681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1591163984" sldId="2147483682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186141768" sldId="2147483683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2184388693" sldId="2147483684"/>
          </pc:sldLayoutMkLst>
        </pc:sldLayoutChg>
        <pc:sldLayoutChg chg="add del replId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119879124" sldId="2147483686"/>
          </pc:sldLayoutMkLst>
        </pc:sldLayoutChg>
        <pc:sldLayoutChg chg="add del replId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1005426064" sldId="2147483687"/>
          </pc:sldLayoutMkLst>
        </pc:sldLayoutChg>
        <pc:sldLayoutChg chg="add del replId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64122499" sldId="2147483688"/>
          </pc:sldLayoutMkLst>
        </pc:sldLayoutChg>
      </pc:sldMasterChg>
      <pc:sldMasterChg chg="add del addSldLayout delSldLayout">
        <pc:chgData name="Li Lixiang" userId="6104bbfcb56aea79" providerId="LiveId" clId="{260A154F-11A4-47B6-B212-C84A5CBD21EB}" dt="2021-06-07T02:27:21.968" v="5" actId="26606"/>
        <pc:sldMasterMkLst>
          <pc:docMk/>
          <pc:sldMasterMk cId="184476135" sldId="2147483724"/>
        </pc:sldMasterMkLst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890351257" sldId="2147483713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93765524" sldId="2147483714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744691549" sldId="2147483715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3714288325" sldId="2147483716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532670282" sldId="2147483717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1390801696" sldId="2147483718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572793787" sldId="2147483719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3778158015" sldId="2147483720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653495635" sldId="2147483721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3079154451" sldId="2147483722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1745282244" sldId="2147483723"/>
          </pc:sldLayoutMkLst>
        </pc:sldLayoutChg>
      </pc:sldMasterChg>
      <pc:sldMasterChg chg="add del addSldLayout delSldLayout">
        <pc:chgData name="Li Lixiang" userId="6104bbfcb56aea79" providerId="LiveId" clId="{260A154F-11A4-47B6-B212-C84A5CBD21EB}" dt="2021-06-07T02:27:24.414" v="7" actId="26606"/>
        <pc:sldMasterMkLst>
          <pc:docMk/>
          <pc:sldMasterMk cId="2531203962" sldId="2147483737"/>
        </pc:sldMasterMkLst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726085754" sldId="2147483726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586338070" sldId="2147483727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4293529895" sldId="2147483728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288974802" sldId="2147483729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966859229" sldId="2147483730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1279117455" sldId="2147483731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1655643031" sldId="2147483732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2746740670" sldId="2147483733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279208781" sldId="2147483734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4224417945" sldId="2147483735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30697411" sldId="2147483736"/>
          </pc:sldLayoutMkLst>
        </pc:sldLayoutChg>
      </pc:sldMasterChg>
      <pc:sldMasterChg chg="add addSldLayout">
        <pc:chgData name="Li Lixiang" userId="6104bbfcb56aea79" providerId="LiveId" clId="{260A154F-11A4-47B6-B212-C84A5CBD21EB}" dt="2021-06-07T02:27:24.460" v="8" actId="26606"/>
        <pc:sldMasterMkLst>
          <pc:docMk/>
          <pc:sldMasterMk cId="3541040174" sldId="2147483750"/>
        </pc:sldMasterMkLst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715914490" sldId="2147483739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377464528" sldId="2147483740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713374867" sldId="2147483741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3896328979" sldId="2147483742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968910065" sldId="2147483743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527830716" sldId="2147483744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1457245361" sldId="2147483745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730440951" sldId="2147483746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3921879012" sldId="2147483747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1710583547" sldId="2147483748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1860260399" sldId="2147483749"/>
          </pc:sldLayoutMkLst>
        </pc:sldLayoutChg>
      </pc:sldMasterChg>
    </pc:docChg>
  </pc:docChgLst>
  <pc:docChgLst>
    <pc:chgData name="Li Lixiang" userId="6104bbfcb56aea79" providerId="LiveId" clId="{1DA06850-14CD-4E1C-A132-C28ADA666710}"/>
    <pc:docChg chg="modSld">
      <pc:chgData name="Li Lixiang" userId="6104bbfcb56aea79" providerId="LiveId" clId="{1DA06850-14CD-4E1C-A132-C28ADA666710}" dt="2022-03-05T06:47:49.197" v="1" actId="20577"/>
      <pc:docMkLst>
        <pc:docMk/>
      </pc:docMkLst>
      <pc:sldChg chg="modSp mod">
        <pc:chgData name="Li Lixiang" userId="6104bbfcb56aea79" providerId="LiveId" clId="{1DA06850-14CD-4E1C-A132-C28ADA666710}" dt="2022-03-05T06:47:49.197" v="1" actId="20577"/>
        <pc:sldMkLst>
          <pc:docMk/>
          <pc:sldMk cId="4162070884" sldId="256"/>
        </pc:sldMkLst>
        <pc:spChg chg="mod">
          <ac:chgData name="Li Lixiang" userId="6104bbfcb56aea79" providerId="LiveId" clId="{1DA06850-14CD-4E1C-A132-C28ADA666710}" dt="2022-03-05T06:47:49.197" v="1" actId="20577"/>
          <ac:spMkLst>
            <pc:docMk/>
            <pc:sldMk cId="4162070884" sldId="256"/>
            <ac:spMk id="7" creationId="{57AAB3F3-D0D3-48DD-B0B5-3C59B18B8404}"/>
          </ac:spMkLst>
        </pc:spChg>
      </pc:sldChg>
    </pc:docChg>
  </pc:docChgLst>
  <pc:docChgLst>
    <pc:chgData name="Li Lixiang" userId="6104bbfcb56aea79" providerId="LiveId" clId="{49FE857E-DB04-413A-A6E3-DDEF03EB5BA0}"/>
    <pc:docChg chg="undo custSel delSld modSld">
      <pc:chgData name="Li Lixiang" userId="6104bbfcb56aea79" providerId="LiveId" clId="{49FE857E-DB04-413A-A6E3-DDEF03EB5BA0}" dt="2022-03-01T05:08:58.211" v="486" actId="47"/>
      <pc:docMkLst>
        <pc:docMk/>
      </pc:docMkLst>
      <pc:sldChg chg="modSp mod">
        <pc:chgData name="Li Lixiang" userId="6104bbfcb56aea79" providerId="LiveId" clId="{49FE857E-DB04-413A-A6E3-DDEF03EB5BA0}" dt="2022-03-01T04:26:49.222" v="7" actId="20577"/>
        <pc:sldMkLst>
          <pc:docMk/>
          <pc:sldMk cId="4162070884" sldId="256"/>
        </pc:sldMkLst>
        <pc:spChg chg="mod">
          <ac:chgData name="Li Lixiang" userId="6104bbfcb56aea79" providerId="LiveId" clId="{49FE857E-DB04-413A-A6E3-DDEF03EB5BA0}" dt="2022-03-01T04:26:49.222" v="7" actId="20577"/>
          <ac:spMkLst>
            <pc:docMk/>
            <pc:sldMk cId="4162070884" sldId="256"/>
            <ac:spMk id="2" creationId="{8961FE47-557E-4894-88E6-8F52F5998247}"/>
          </ac:spMkLst>
        </pc:spChg>
        <pc:spChg chg="mod">
          <ac:chgData name="Li Lixiang" userId="6104bbfcb56aea79" providerId="LiveId" clId="{49FE857E-DB04-413A-A6E3-DDEF03EB5BA0}" dt="2022-03-01T04:26:44.691" v="0" actId="20577"/>
          <ac:spMkLst>
            <pc:docMk/>
            <pc:sldMk cId="4162070884" sldId="256"/>
            <ac:spMk id="7" creationId="{57AAB3F3-D0D3-48DD-B0B5-3C59B18B8404}"/>
          </ac:spMkLst>
        </pc:spChg>
      </pc:sldChg>
      <pc:sldChg chg="modSp mod">
        <pc:chgData name="Li Lixiang" userId="6104bbfcb56aea79" providerId="LiveId" clId="{49FE857E-DB04-413A-A6E3-DDEF03EB5BA0}" dt="2022-03-01T04:41:47.641" v="481" actId="20577"/>
        <pc:sldMkLst>
          <pc:docMk/>
          <pc:sldMk cId="3682658104" sldId="264"/>
        </pc:sldMkLst>
        <pc:spChg chg="mod">
          <ac:chgData name="Li Lixiang" userId="6104bbfcb56aea79" providerId="LiveId" clId="{49FE857E-DB04-413A-A6E3-DDEF03EB5BA0}" dt="2022-03-01T04:26:54.760" v="13" actId="20577"/>
          <ac:spMkLst>
            <pc:docMk/>
            <pc:sldMk cId="3682658104" sldId="264"/>
            <ac:spMk id="2" creationId="{F37D5A07-431B-492D-8061-7949D1359C3F}"/>
          </ac:spMkLst>
        </pc:spChg>
        <pc:spChg chg="mod">
          <ac:chgData name="Li Lixiang" userId="6104bbfcb56aea79" providerId="LiveId" clId="{49FE857E-DB04-413A-A6E3-DDEF03EB5BA0}" dt="2022-03-01T04:41:47.641" v="481" actId="20577"/>
          <ac:spMkLst>
            <pc:docMk/>
            <pc:sldMk cId="3682658104" sldId="264"/>
            <ac:spMk id="3" creationId="{6D613C15-A6DF-4710-853F-19581D208269}"/>
          </ac:spMkLst>
        </pc:spChg>
      </pc:sldChg>
      <pc:sldChg chg="del">
        <pc:chgData name="Li Lixiang" userId="6104bbfcb56aea79" providerId="LiveId" clId="{49FE857E-DB04-413A-A6E3-DDEF03EB5BA0}" dt="2022-03-01T05:08:58.211" v="486" actId="47"/>
        <pc:sldMkLst>
          <pc:docMk/>
          <pc:sldMk cId="1480471977" sldId="266"/>
        </pc:sldMkLst>
      </pc:sldChg>
      <pc:sldChg chg="del">
        <pc:chgData name="Li Lixiang" userId="6104bbfcb56aea79" providerId="LiveId" clId="{49FE857E-DB04-413A-A6E3-DDEF03EB5BA0}" dt="2022-03-01T05:08:57.615" v="485" actId="47"/>
        <pc:sldMkLst>
          <pc:docMk/>
          <pc:sldMk cId="405100235" sldId="267"/>
        </pc:sldMkLst>
      </pc:sldChg>
      <pc:sldChg chg="del">
        <pc:chgData name="Li Lixiang" userId="6104bbfcb56aea79" providerId="LiveId" clId="{49FE857E-DB04-413A-A6E3-DDEF03EB5BA0}" dt="2022-03-01T05:08:57.125" v="484" actId="47"/>
        <pc:sldMkLst>
          <pc:docMk/>
          <pc:sldMk cId="2964507475" sldId="271"/>
        </pc:sldMkLst>
      </pc:sldChg>
      <pc:sldChg chg="del">
        <pc:chgData name="Li Lixiang" userId="6104bbfcb56aea79" providerId="LiveId" clId="{49FE857E-DB04-413A-A6E3-DDEF03EB5BA0}" dt="2022-03-01T05:08:56.490" v="483" actId="47"/>
        <pc:sldMkLst>
          <pc:docMk/>
          <pc:sldMk cId="1641847970" sldId="272"/>
        </pc:sldMkLst>
      </pc:sldChg>
      <pc:sldChg chg="del">
        <pc:chgData name="Li Lixiang" userId="6104bbfcb56aea79" providerId="LiveId" clId="{49FE857E-DB04-413A-A6E3-DDEF03EB5BA0}" dt="2022-03-01T05:08:55.912" v="482" actId="47"/>
        <pc:sldMkLst>
          <pc:docMk/>
          <pc:sldMk cId="1176364376" sldId="273"/>
        </pc:sldMkLst>
      </pc:sldChg>
    </pc:docChg>
  </pc:docChgLst>
  <pc:docChgLst>
    <pc:chgData name="Li Lixiang" userId="6104bbfcb56aea79" providerId="LiveId" clId="{7DD5D4BD-C28C-4AA0-91BA-1307451BA634}"/>
    <pc:docChg chg="undo redo custSel addSld delSld modSld sldOrd">
      <pc:chgData name="Li Lixiang" userId="6104bbfcb56aea79" providerId="LiveId" clId="{7DD5D4BD-C28C-4AA0-91BA-1307451BA634}" dt="2022-03-02T14:00:36.897" v="931" actId="12385"/>
      <pc:docMkLst>
        <pc:docMk/>
      </pc:docMkLst>
      <pc:sldChg chg="modSp mod">
        <pc:chgData name="Li Lixiang" userId="6104bbfcb56aea79" providerId="LiveId" clId="{7DD5D4BD-C28C-4AA0-91BA-1307451BA634}" dt="2022-03-02T12:46:31.041" v="7" actId="20577"/>
        <pc:sldMkLst>
          <pc:docMk/>
          <pc:sldMk cId="4162070884" sldId="256"/>
        </pc:sldMkLst>
        <pc:spChg chg="mod">
          <ac:chgData name="Li Lixiang" userId="6104bbfcb56aea79" providerId="LiveId" clId="{7DD5D4BD-C28C-4AA0-91BA-1307451BA634}" dt="2022-03-02T12:46:31.041" v="7" actId="20577"/>
          <ac:spMkLst>
            <pc:docMk/>
            <pc:sldMk cId="4162070884" sldId="256"/>
            <ac:spMk id="2" creationId="{8961FE47-557E-4894-88E6-8F52F5998247}"/>
          </ac:spMkLst>
        </pc:spChg>
        <pc:spChg chg="mod">
          <ac:chgData name="Li Lixiang" userId="6104bbfcb56aea79" providerId="LiveId" clId="{7DD5D4BD-C28C-4AA0-91BA-1307451BA634}" dt="2022-03-02T12:46:27.393" v="1" actId="20577"/>
          <ac:spMkLst>
            <pc:docMk/>
            <pc:sldMk cId="4162070884" sldId="256"/>
            <ac:spMk id="7" creationId="{57AAB3F3-D0D3-48DD-B0B5-3C59B18B8404}"/>
          </ac:spMkLst>
        </pc:spChg>
      </pc:sldChg>
      <pc:sldChg chg="addSp delSp modSp mod">
        <pc:chgData name="Li Lixiang" userId="6104bbfcb56aea79" providerId="LiveId" clId="{7DD5D4BD-C28C-4AA0-91BA-1307451BA634}" dt="2022-03-02T13:25:51.645" v="716" actId="1076"/>
        <pc:sldMkLst>
          <pc:docMk/>
          <pc:sldMk cId="3682658104" sldId="264"/>
        </pc:sldMkLst>
        <pc:spChg chg="mod">
          <ac:chgData name="Li Lixiang" userId="6104bbfcb56aea79" providerId="LiveId" clId="{7DD5D4BD-C28C-4AA0-91BA-1307451BA634}" dt="2022-03-02T13:03:06.583" v="203" actId="20577"/>
          <ac:spMkLst>
            <pc:docMk/>
            <pc:sldMk cId="3682658104" sldId="264"/>
            <ac:spMk id="2" creationId="{F37D5A07-431B-492D-8061-7949D1359C3F}"/>
          </ac:spMkLst>
        </pc:spChg>
        <pc:spChg chg="mod">
          <ac:chgData name="Li Lixiang" userId="6104bbfcb56aea79" providerId="LiveId" clId="{7DD5D4BD-C28C-4AA0-91BA-1307451BA634}" dt="2022-03-02T13:00:29.050" v="174" actId="14100"/>
          <ac:spMkLst>
            <pc:docMk/>
            <pc:sldMk cId="3682658104" sldId="264"/>
            <ac:spMk id="3" creationId="{6D613C15-A6DF-4710-853F-19581D208269}"/>
          </ac:spMkLst>
        </pc:spChg>
        <pc:picChg chg="add del mod modCrop">
          <ac:chgData name="Li Lixiang" userId="6104bbfcb56aea79" providerId="LiveId" clId="{7DD5D4BD-C28C-4AA0-91BA-1307451BA634}" dt="2022-03-02T13:25:26.397" v="714" actId="478"/>
          <ac:picMkLst>
            <pc:docMk/>
            <pc:sldMk cId="3682658104" sldId="264"/>
            <ac:picMk id="5" creationId="{C0A7D947-C19A-454C-89FF-F0F9CD6B688F}"/>
          </ac:picMkLst>
        </pc:picChg>
        <pc:picChg chg="add del mod">
          <ac:chgData name="Li Lixiang" userId="6104bbfcb56aea79" providerId="LiveId" clId="{7DD5D4BD-C28C-4AA0-91BA-1307451BA634}" dt="2022-03-02T13:25:20.628" v="711" actId="478"/>
          <ac:picMkLst>
            <pc:docMk/>
            <pc:sldMk cId="3682658104" sldId="264"/>
            <ac:picMk id="7" creationId="{B758A85D-9D41-4368-8DE7-8BDEAE4A4BF9}"/>
          </ac:picMkLst>
        </pc:picChg>
        <pc:picChg chg="add mod">
          <ac:chgData name="Li Lixiang" userId="6104bbfcb56aea79" providerId="LiveId" clId="{7DD5D4BD-C28C-4AA0-91BA-1307451BA634}" dt="2022-03-02T13:25:23.836" v="713" actId="1076"/>
          <ac:picMkLst>
            <pc:docMk/>
            <pc:sldMk cId="3682658104" sldId="264"/>
            <ac:picMk id="9" creationId="{B761CF00-75C6-4595-B043-5A0DE0844C8E}"/>
          </ac:picMkLst>
        </pc:picChg>
        <pc:picChg chg="add mod">
          <ac:chgData name="Li Lixiang" userId="6104bbfcb56aea79" providerId="LiveId" clId="{7DD5D4BD-C28C-4AA0-91BA-1307451BA634}" dt="2022-03-02T13:25:51.645" v="716" actId="1076"/>
          <ac:picMkLst>
            <pc:docMk/>
            <pc:sldMk cId="3682658104" sldId="264"/>
            <ac:picMk id="11" creationId="{C52E5DDA-C67D-4B5A-B78E-829F9129765C}"/>
          </ac:picMkLst>
        </pc:picChg>
      </pc:sldChg>
      <pc:sldChg chg="delSp modSp mod">
        <pc:chgData name="Li Lixiang" userId="6104bbfcb56aea79" providerId="LiveId" clId="{7DD5D4BD-C28C-4AA0-91BA-1307451BA634}" dt="2022-03-02T13:14:42.867" v="533" actId="20577"/>
        <pc:sldMkLst>
          <pc:docMk/>
          <pc:sldMk cId="3392014000" sldId="265"/>
        </pc:sldMkLst>
        <pc:spChg chg="mod">
          <ac:chgData name="Li Lixiang" userId="6104bbfcb56aea79" providerId="LiveId" clId="{7DD5D4BD-C28C-4AA0-91BA-1307451BA634}" dt="2022-03-02T13:12:52.862" v="324" actId="20577"/>
          <ac:spMkLst>
            <pc:docMk/>
            <pc:sldMk cId="3392014000" sldId="265"/>
            <ac:spMk id="2" creationId="{F37D5A07-431B-492D-8061-7949D1359C3F}"/>
          </ac:spMkLst>
        </pc:spChg>
        <pc:spChg chg="mod">
          <ac:chgData name="Li Lixiang" userId="6104bbfcb56aea79" providerId="LiveId" clId="{7DD5D4BD-C28C-4AA0-91BA-1307451BA634}" dt="2022-03-02T13:14:42.867" v="533" actId="20577"/>
          <ac:spMkLst>
            <pc:docMk/>
            <pc:sldMk cId="3392014000" sldId="265"/>
            <ac:spMk id="3" creationId="{6D613C15-A6DF-4710-853F-19581D208269}"/>
          </ac:spMkLst>
        </pc:spChg>
        <pc:picChg chg="del">
          <ac:chgData name="Li Lixiang" userId="6104bbfcb56aea79" providerId="LiveId" clId="{7DD5D4BD-C28C-4AA0-91BA-1307451BA634}" dt="2022-03-02T13:12:55.270" v="325" actId="478"/>
          <ac:picMkLst>
            <pc:docMk/>
            <pc:sldMk cId="3392014000" sldId="265"/>
            <ac:picMk id="9" creationId="{D95C9F25-F9AF-4444-AE78-3CB24BDFEBE8}"/>
          </ac:picMkLst>
        </pc:picChg>
      </pc:sldChg>
      <pc:sldChg chg="addSp delSp modSp mod">
        <pc:chgData name="Li Lixiang" userId="6104bbfcb56aea79" providerId="LiveId" clId="{7DD5D4BD-C28C-4AA0-91BA-1307451BA634}" dt="2022-03-02T13:28:22.211" v="734" actId="1076"/>
        <pc:sldMkLst>
          <pc:docMk/>
          <pc:sldMk cId="3755084169" sldId="266"/>
        </pc:sldMkLst>
        <pc:spChg chg="mod">
          <ac:chgData name="Li Lixiang" userId="6104bbfcb56aea79" providerId="LiveId" clId="{7DD5D4BD-C28C-4AA0-91BA-1307451BA634}" dt="2022-03-02T13:25:58.068" v="720" actId="20577"/>
          <ac:spMkLst>
            <pc:docMk/>
            <pc:sldMk cId="3755084169" sldId="266"/>
            <ac:spMk id="2" creationId="{F37D5A07-431B-492D-8061-7949D1359C3F}"/>
          </ac:spMkLst>
        </pc:spChg>
        <pc:spChg chg="del">
          <ac:chgData name="Li Lixiang" userId="6104bbfcb56aea79" providerId="LiveId" clId="{7DD5D4BD-C28C-4AA0-91BA-1307451BA634}" dt="2022-03-02T13:03:42.605" v="204" actId="478"/>
          <ac:spMkLst>
            <pc:docMk/>
            <pc:sldMk cId="3755084169" sldId="266"/>
            <ac:spMk id="3" creationId="{6D613C15-A6DF-4710-853F-19581D208269}"/>
          </ac:spMkLst>
        </pc:spChg>
        <pc:spChg chg="add del mod">
          <ac:chgData name="Li Lixiang" userId="6104bbfcb56aea79" providerId="LiveId" clId="{7DD5D4BD-C28C-4AA0-91BA-1307451BA634}" dt="2022-03-02T13:03:44.227" v="205" actId="478"/>
          <ac:spMkLst>
            <pc:docMk/>
            <pc:sldMk cId="3755084169" sldId="266"/>
            <ac:spMk id="5" creationId="{8CEC9D2C-8FA5-495A-A95B-CE6A71CE3853}"/>
          </ac:spMkLst>
        </pc:spChg>
        <pc:graphicFrameChg chg="add del mod modGraphic">
          <ac:chgData name="Li Lixiang" userId="6104bbfcb56aea79" providerId="LiveId" clId="{7DD5D4BD-C28C-4AA0-91BA-1307451BA634}" dt="2022-03-02T13:26:15.669" v="721" actId="478"/>
          <ac:graphicFrameMkLst>
            <pc:docMk/>
            <pc:sldMk cId="3755084169" sldId="266"/>
            <ac:graphicFrameMk id="6" creationId="{8A671406-C820-4DE1-8D7F-E72430CB9EDC}"/>
          </ac:graphicFrameMkLst>
        </pc:graphicFrameChg>
        <pc:graphicFrameChg chg="add mod modGraphic">
          <ac:chgData name="Li Lixiang" userId="6104bbfcb56aea79" providerId="LiveId" clId="{7DD5D4BD-C28C-4AA0-91BA-1307451BA634}" dt="2022-03-02T13:28:22.211" v="734" actId="1076"/>
          <ac:graphicFrameMkLst>
            <pc:docMk/>
            <pc:sldMk cId="3755084169" sldId="266"/>
            <ac:graphicFrameMk id="7" creationId="{B351EDD2-C455-4CF6-83A7-D0AEF194762D}"/>
          </ac:graphicFrameMkLst>
        </pc:graphicFrameChg>
      </pc:sldChg>
      <pc:sldChg chg="addSp delSp modSp mod">
        <pc:chgData name="Li Lixiang" userId="6104bbfcb56aea79" providerId="LiveId" clId="{7DD5D4BD-C28C-4AA0-91BA-1307451BA634}" dt="2022-03-02T13:17:51.436" v="653" actId="20577"/>
        <pc:sldMkLst>
          <pc:docMk/>
          <pc:sldMk cId="1471353013" sldId="267"/>
        </pc:sldMkLst>
        <pc:spChg chg="mod">
          <ac:chgData name="Li Lixiang" userId="6104bbfcb56aea79" providerId="LiveId" clId="{7DD5D4BD-C28C-4AA0-91BA-1307451BA634}" dt="2022-03-02T13:15:17.339" v="570" actId="20577"/>
          <ac:spMkLst>
            <pc:docMk/>
            <pc:sldMk cId="1471353013" sldId="267"/>
            <ac:spMk id="2" creationId="{F37D5A07-431B-492D-8061-7949D1359C3F}"/>
          </ac:spMkLst>
        </pc:spChg>
        <pc:spChg chg="del mod">
          <ac:chgData name="Li Lixiang" userId="6104bbfcb56aea79" providerId="LiveId" clId="{7DD5D4BD-C28C-4AA0-91BA-1307451BA634}" dt="2022-03-02T13:15:25.751" v="572" actId="478"/>
          <ac:spMkLst>
            <pc:docMk/>
            <pc:sldMk cId="1471353013" sldId="267"/>
            <ac:spMk id="3" creationId="{6D613C15-A6DF-4710-853F-19581D208269}"/>
          </ac:spMkLst>
        </pc:spChg>
        <pc:graphicFrameChg chg="add mod modGraphic">
          <ac:chgData name="Li Lixiang" userId="6104bbfcb56aea79" providerId="LiveId" clId="{7DD5D4BD-C28C-4AA0-91BA-1307451BA634}" dt="2022-03-02T13:17:51.436" v="653" actId="20577"/>
          <ac:graphicFrameMkLst>
            <pc:docMk/>
            <pc:sldMk cId="1471353013" sldId="267"/>
            <ac:graphicFrameMk id="4" creationId="{EE9EDE75-5D46-438B-AD97-53EF7B9F676A}"/>
          </ac:graphicFrameMkLst>
        </pc:graphicFrameChg>
      </pc:sldChg>
      <pc:sldChg chg="addSp delSp modSp mod">
        <pc:chgData name="Li Lixiang" userId="6104bbfcb56aea79" providerId="LiveId" clId="{7DD5D4BD-C28C-4AA0-91BA-1307451BA634}" dt="2022-03-02T13:52:58.103" v="887" actId="1076"/>
        <pc:sldMkLst>
          <pc:docMk/>
          <pc:sldMk cId="2167629199" sldId="268"/>
        </pc:sldMkLst>
        <pc:spChg chg="mod">
          <ac:chgData name="Li Lixiang" userId="6104bbfcb56aea79" providerId="LiveId" clId="{7DD5D4BD-C28C-4AA0-91BA-1307451BA634}" dt="2022-03-02T13:21:50.524" v="706" actId="5793"/>
          <ac:spMkLst>
            <pc:docMk/>
            <pc:sldMk cId="2167629199" sldId="268"/>
            <ac:spMk id="2" creationId="{F37D5A07-431B-492D-8061-7949D1359C3F}"/>
          </ac:spMkLst>
        </pc:spChg>
        <pc:spChg chg="del">
          <ac:chgData name="Li Lixiang" userId="6104bbfcb56aea79" providerId="LiveId" clId="{7DD5D4BD-C28C-4AA0-91BA-1307451BA634}" dt="2022-03-02T13:20:29.689" v="684" actId="478"/>
          <ac:spMkLst>
            <pc:docMk/>
            <pc:sldMk cId="2167629199" sldId="268"/>
            <ac:spMk id="3" creationId="{6D613C15-A6DF-4710-853F-19581D208269}"/>
          </ac:spMkLst>
        </pc:spChg>
        <pc:spChg chg="add del mod">
          <ac:chgData name="Li Lixiang" userId="6104bbfcb56aea79" providerId="LiveId" clId="{7DD5D4BD-C28C-4AA0-91BA-1307451BA634}" dt="2022-03-02T13:20:31.591" v="685" actId="478"/>
          <ac:spMkLst>
            <pc:docMk/>
            <pc:sldMk cId="2167629199" sldId="268"/>
            <ac:spMk id="5" creationId="{15352A0F-0F12-4879-BAA9-1F4CF137C63E}"/>
          </ac:spMkLst>
        </pc:spChg>
        <pc:graphicFrameChg chg="add mod modGraphic">
          <ac:chgData name="Li Lixiang" userId="6104bbfcb56aea79" providerId="LiveId" clId="{7DD5D4BD-C28C-4AA0-91BA-1307451BA634}" dt="2022-03-02T13:52:58.103" v="887" actId="1076"/>
          <ac:graphicFrameMkLst>
            <pc:docMk/>
            <pc:sldMk cId="2167629199" sldId="268"/>
            <ac:graphicFrameMk id="6" creationId="{7EA53915-62F0-48B0-9AC4-8EC6372BCC29}"/>
          </ac:graphicFrameMkLst>
        </pc:graphicFrameChg>
      </pc:sldChg>
      <pc:sldChg chg="addSp delSp modSp mod">
        <pc:chgData name="Li Lixiang" userId="6104bbfcb56aea79" providerId="LiveId" clId="{7DD5D4BD-C28C-4AA0-91BA-1307451BA634}" dt="2022-03-02T13:38:17.549" v="809" actId="1037"/>
        <pc:sldMkLst>
          <pc:docMk/>
          <pc:sldMk cId="4098326312" sldId="269"/>
        </pc:sldMkLst>
        <pc:spChg chg="mod">
          <ac:chgData name="Li Lixiang" userId="6104bbfcb56aea79" providerId="LiveId" clId="{7DD5D4BD-C28C-4AA0-91BA-1307451BA634}" dt="2022-03-02T13:37:10.049" v="784" actId="313"/>
          <ac:spMkLst>
            <pc:docMk/>
            <pc:sldMk cId="4098326312" sldId="269"/>
            <ac:spMk id="2" creationId="{F37D5A07-431B-492D-8061-7949D1359C3F}"/>
          </ac:spMkLst>
        </pc:spChg>
        <pc:spChg chg="del">
          <ac:chgData name="Li Lixiang" userId="6104bbfcb56aea79" providerId="LiveId" clId="{7DD5D4BD-C28C-4AA0-91BA-1307451BA634}" dt="2022-03-02T13:37:03.629" v="782" actId="478"/>
          <ac:spMkLst>
            <pc:docMk/>
            <pc:sldMk cId="4098326312" sldId="269"/>
            <ac:spMk id="3" creationId="{6D613C15-A6DF-4710-853F-19581D208269}"/>
          </ac:spMkLst>
        </pc:spChg>
        <pc:spChg chg="add del mod">
          <ac:chgData name="Li Lixiang" userId="6104bbfcb56aea79" providerId="LiveId" clId="{7DD5D4BD-C28C-4AA0-91BA-1307451BA634}" dt="2022-03-02T13:37:05.323" v="783" actId="478"/>
          <ac:spMkLst>
            <pc:docMk/>
            <pc:sldMk cId="4098326312" sldId="269"/>
            <ac:spMk id="5" creationId="{E688A3E1-399C-473E-9603-8F7E9D85630D}"/>
          </ac:spMkLst>
        </pc:spChg>
        <pc:graphicFrameChg chg="add mod modGraphic">
          <ac:chgData name="Li Lixiang" userId="6104bbfcb56aea79" providerId="LiveId" clId="{7DD5D4BD-C28C-4AA0-91BA-1307451BA634}" dt="2022-03-02T13:38:17.549" v="809" actId="1037"/>
          <ac:graphicFrameMkLst>
            <pc:docMk/>
            <pc:sldMk cId="4098326312" sldId="269"/>
            <ac:graphicFrameMk id="6" creationId="{43405602-BFB1-4CDA-A750-C5692538F6DE}"/>
          </ac:graphicFrameMkLst>
        </pc:graphicFrameChg>
      </pc:sldChg>
      <pc:sldChg chg="addSp delSp modSp mod">
        <pc:chgData name="Li Lixiang" userId="6104bbfcb56aea79" providerId="LiveId" clId="{7DD5D4BD-C28C-4AA0-91BA-1307451BA634}" dt="2022-03-02T13:58:42.422" v="900" actId="478"/>
        <pc:sldMkLst>
          <pc:docMk/>
          <pc:sldMk cId="2088917604" sldId="270"/>
        </pc:sldMkLst>
        <pc:spChg chg="mod">
          <ac:chgData name="Li Lixiang" userId="6104bbfcb56aea79" providerId="LiveId" clId="{7DD5D4BD-C28C-4AA0-91BA-1307451BA634}" dt="2022-03-02T13:39:40.017" v="835" actId="20577"/>
          <ac:spMkLst>
            <pc:docMk/>
            <pc:sldMk cId="2088917604" sldId="270"/>
            <ac:spMk id="2" creationId="{F37D5A07-431B-492D-8061-7949D1359C3F}"/>
          </ac:spMkLst>
        </pc:spChg>
        <pc:spChg chg="del">
          <ac:chgData name="Li Lixiang" userId="6104bbfcb56aea79" providerId="LiveId" clId="{7DD5D4BD-C28C-4AA0-91BA-1307451BA634}" dt="2022-03-02T13:39:44.190" v="836" actId="478"/>
          <ac:spMkLst>
            <pc:docMk/>
            <pc:sldMk cId="2088917604" sldId="270"/>
            <ac:spMk id="3" creationId="{6D613C15-A6DF-4710-853F-19581D208269}"/>
          </ac:spMkLst>
        </pc:spChg>
        <pc:spChg chg="add del mod">
          <ac:chgData name="Li Lixiang" userId="6104bbfcb56aea79" providerId="LiveId" clId="{7DD5D4BD-C28C-4AA0-91BA-1307451BA634}" dt="2022-03-02T13:39:47.448" v="837" actId="478"/>
          <ac:spMkLst>
            <pc:docMk/>
            <pc:sldMk cId="2088917604" sldId="270"/>
            <ac:spMk id="5" creationId="{7607F6D0-E3E5-4744-B9CF-2A80FD50F42C}"/>
          </ac:spMkLst>
        </pc:spChg>
        <pc:graphicFrameChg chg="add del mod">
          <ac:chgData name="Li Lixiang" userId="6104bbfcb56aea79" providerId="LiveId" clId="{7DD5D4BD-C28C-4AA0-91BA-1307451BA634}" dt="2022-03-02T13:58:42.422" v="900" actId="478"/>
          <ac:graphicFrameMkLst>
            <pc:docMk/>
            <pc:sldMk cId="2088917604" sldId="270"/>
            <ac:graphicFrameMk id="3" creationId="{61280224-D028-4222-BF50-1C4990B5E8D4}"/>
          </ac:graphicFrameMkLst>
        </pc:graphicFrameChg>
        <pc:graphicFrameChg chg="add mod modGraphic">
          <ac:chgData name="Li Lixiang" userId="6104bbfcb56aea79" providerId="LiveId" clId="{7DD5D4BD-C28C-4AA0-91BA-1307451BA634}" dt="2022-03-02T13:43:55.878" v="865" actId="3626"/>
          <ac:graphicFrameMkLst>
            <pc:docMk/>
            <pc:sldMk cId="2088917604" sldId="270"/>
            <ac:graphicFrameMk id="6" creationId="{D5D0543D-61EB-440E-8D76-68EF8B9188A2}"/>
          </ac:graphicFrameMkLst>
        </pc:graphicFrameChg>
      </pc:sldChg>
      <pc:sldChg chg="addSp delSp modSp mod ord">
        <pc:chgData name="Li Lixiang" userId="6104bbfcb56aea79" providerId="LiveId" clId="{7DD5D4BD-C28C-4AA0-91BA-1307451BA634}" dt="2022-03-02T13:52:16.198" v="884"/>
        <pc:sldMkLst>
          <pc:docMk/>
          <pc:sldMk cId="1590138245" sldId="271"/>
        </pc:sldMkLst>
        <pc:spChg chg="mod">
          <ac:chgData name="Li Lixiang" userId="6104bbfcb56aea79" providerId="LiveId" clId="{7DD5D4BD-C28C-4AA0-91BA-1307451BA634}" dt="2022-03-02T13:49:26.209" v="874" actId="20577"/>
          <ac:spMkLst>
            <pc:docMk/>
            <pc:sldMk cId="1590138245" sldId="271"/>
            <ac:spMk id="2" creationId="{F37D5A07-431B-492D-8061-7949D1359C3F}"/>
          </ac:spMkLst>
        </pc:spChg>
        <pc:spChg chg="del">
          <ac:chgData name="Li Lixiang" userId="6104bbfcb56aea79" providerId="LiveId" clId="{7DD5D4BD-C28C-4AA0-91BA-1307451BA634}" dt="2022-03-02T13:40:23.211" v="846" actId="478"/>
          <ac:spMkLst>
            <pc:docMk/>
            <pc:sldMk cId="1590138245" sldId="271"/>
            <ac:spMk id="3" creationId="{6D613C15-A6DF-4710-853F-19581D208269}"/>
          </ac:spMkLst>
        </pc:spChg>
        <pc:spChg chg="add del mod">
          <ac:chgData name="Li Lixiang" userId="6104bbfcb56aea79" providerId="LiveId" clId="{7DD5D4BD-C28C-4AA0-91BA-1307451BA634}" dt="2022-03-02T13:40:24.896" v="847" actId="478"/>
          <ac:spMkLst>
            <pc:docMk/>
            <pc:sldMk cId="1590138245" sldId="271"/>
            <ac:spMk id="5" creationId="{B3435463-C814-4B71-85E1-CE483C4292B6}"/>
          </ac:spMkLst>
        </pc:spChg>
        <pc:graphicFrameChg chg="add mod modGraphic">
          <ac:chgData name="Li Lixiang" userId="6104bbfcb56aea79" providerId="LiveId" clId="{7DD5D4BD-C28C-4AA0-91BA-1307451BA634}" dt="2022-03-02T13:52:16.198" v="884"/>
          <ac:graphicFrameMkLst>
            <pc:docMk/>
            <pc:sldMk cId="1590138245" sldId="271"/>
            <ac:graphicFrameMk id="6" creationId="{A156FDAD-2130-4D7D-A5BA-8C71BD369398}"/>
          </ac:graphicFrameMkLst>
        </pc:graphicFrameChg>
      </pc:sldChg>
      <pc:sldChg chg="addSp delSp modSp add mod">
        <pc:chgData name="Li Lixiang" userId="6104bbfcb56aea79" providerId="LiveId" clId="{7DD5D4BD-C28C-4AA0-91BA-1307451BA634}" dt="2022-03-02T13:33:29.760" v="771" actId="14100"/>
        <pc:sldMkLst>
          <pc:docMk/>
          <pc:sldMk cId="1550059" sldId="272"/>
        </pc:sldMkLst>
        <pc:spChg chg="mod">
          <ac:chgData name="Li Lixiang" userId="6104bbfcb56aea79" providerId="LiveId" clId="{7DD5D4BD-C28C-4AA0-91BA-1307451BA634}" dt="2022-03-02T13:28:41.747" v="743" actId="5793"/>
          <ac:spMkLst>
            <pc:docMk/>
            <pc:sldMk cId="1550059" sldId="272"/>
            <ac:spMk id="2" creationId="{F37D5A07-431B-492D-8061-7949D1359C3F}"/>
          </ac:spMkLst>
        </pc:spChg>
        <pc:spChg chg="del">
          <ac:chgData name="Li Lixiang" userId="6104bbfcb56aea79" providerId="LiveId" clId="{7DD5D4BD-C28C-4AA0-91BA-1307451BA634}" dt="2022-03-02T13:22:26.160" v="709" actId="478"/>
          <ac:spMkLst>
            <pc:docMk/>
            <pc:sldMk cId="1550059" sldId="272"/>
            <ac:spMk id="3" creationId="{6D613C15-A6DF-4710-853F-19581D208269}"/>
          </ac:spMkLst>
        </pc:spChg>
        <pc:spChg chg="add del mod">
          <ac:chgData name="Li Lixiang" userId="6104bbfcb56aea79" providerId="LiveId" clId="{7DD5D4BD-C28C-4AA0-91BA-1307451BA634}" dt="2022-03-02T13:22:27.961" v="710" actId="478"/>
          <ac:spMkLst>
            <pc:docMk/>
            <pc:sldMk cId="1550059" sldId="272"/>
            <ac:spMk id="5" creationId="{40A63522-0B37-47A8-AB46-39C983A4AD85}"/>
          </ac:spMkLst>
        </pc:spChg>
        <pc:graphicFrameChg chg="add mod modGraphic">
          <ac:chgData name="Li Lixiang" userId="6104bbfcb56aea79" providerId="LiveId" clId="{7DD5D4BD-C28C-4AA0-91BA-1307451BA634}" dt="2022-03-02T13:33:29.760" v="771" actId="14100"/>
          <ac:graphicFrameMkLst>
            <pc:docMk/>
            <pc:sldMk cId="1550059" sldId="272"/>
            <ac:graphicFrameMk id="6" creationId="{131F672B-7999-4F42-BBFA-BF3146CC3FF1}"/>
          </ac:graphicFrameMkLst>
        </pc:graphicFrameChg>
      </pc:sldChg>
      <pc:sldChg chg="modSp add del mod">
        <pc:chgData name="Li Lixiang" userId="6104bbfcb56aea79" providerId="LiveId" clId="{7DD5D4BD-C28C-4AA0-91BA-1307451BA634}" dt="2022-03-02T13:54:03.115" v="897" actId="47"/>
        <pc:sldMkLst>
          <pc:docMk/>
          <pc:sldMk cId="310776001" sldId="273"/>
        </pc:sldMkLst>
        <pc:spChg chg="mod">
          <ac:chgData name="Li Lixiang" userId="6104bbfcb56aea79" providerId="LiveId" clId="{7DD5D4BD-C28C-4AA0-91BA-1307451BA634}" dt="2022-03-02T13:53:51.914" v="896" actId="20577"/>
          <ac:spMkLst>
            <pc:docMk/>
            <pc:sldMk cId="310776001" sldId="273"/>
            <ac:spMk id="2" creationId="{F37D5A07-431B-492D-8061-7949D1359C3F}"/>
          </ac:spMkLst>
        </pc:spChg>
      </pc:sldChg>
      <pc:sldChg chg="delSp modSp add mod">
        <pc:chgData name="Li Lixiang" userId="6104bbfcb56aea79" providerId="LiveId" clId="{7DD5D4BD-C28C-4AA0-91BA-1307451BA634}" dt="2022-03-02T14:00:36.897" v="931" actId="12385"/>
        <pc:sldMkLst>
          <pc:docMk/>
          <pc:sldMk cId="3512200350" sldId="273"/>
        </pc:sldMkLst>
        <pc:spChg chg="mod">
          <ac:chgData name="Li Lixiang" userId="6104bbfcb56aea79" providerId="LiveId" clId="{7DD5D4BD-C28C-4AA0-91BA-1307451BA634}" dt="2022-03-02T13:58:51.228" v="916" actId="20577"/>
          <ac:spMkLst>
            <pc:docMk/>
            <pc:sldMk cId="3512200350" sldId="273"/>
            <ac:spMk id="2" creationId="{F37D5A07-431B-492D-8061-7949D1359C3F}"/>
          </ac:spMkLst>
        </pc:spChg>
        <pc:graphicFrameChg chg="mod modGraphic">
          <ac:chgData name="Li Lixiang" userId="6104bbfcb56aea79" providerId="LiveId" clId="{7DD5D4BD-C28C-4AA0-91BA-1307451BA634}" dt="2022-03-02T14:00:36.897" v="931" actId="12385"/>
          <ac:graphicFrameMkLst>
            <pc:docMk/>
            <pc:sldMk cId="3512200350" sldId="273"/>
            <ac:graphicFrameMk id="3" creationId="{61280224-D028-4222-BF50-1C4990B5E8D4}"/>
          </ac:graphicFrameMkLst>
        </pc:graphicFrameChg>
        <pc:graphicFrameChg chg="del">
          <ac:chgData name="Li Lixiang" userId="6104bbfcb56aea79" providerId="LiveId" clId="{7DD5D4BD-C28C-4AA0-91BA-1307451BA634}" dt="2022-03-02T13:58:46.692" v="901" actId="478"/>
          <ac:graphicFrameMkLst>
            <pc:docMk/>
            <pc:sldMk cId="3512200350" sldId="273"/>
            <ac:graphicFrameMk id="6" creationId="{D5D0543D-61EB-440E-8D76-68EF8B9188A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18C9D-2C74-488B-9B9C-5FE5BED99DD6}" type="datetimeFigureOut">
              <a:rPr lang="en-MY" smtClean="0"/>
              <a:t>5/3/2022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06542-BD60-455A-8F37-3AA36132FBA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849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24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4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91B17-9318-49DB-B28B-6E5994AE9581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2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0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497495-0637-405E-AE64-5CC7506D51F5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21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2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7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8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3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6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D291B17-9318-49DB-B28B-6E5994AE9581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47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D155BE-C34D-489B-B65C-1582E84CD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15" b="91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84F4E6-B3B1-40B7-A8C4-2D1683E6F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1FE47-557E-4894-88E6-8F52F5998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7173" y="2192998"/>
            <a:ext cx="7630151" cy="173934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File I/O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B81D4B-A7B2-4B11-A131-E1B85DFEE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AAB3F3-D0D3-48DD-B0B5-3C59B18B8404}"/>
              </a:ext>
            </a:extLst>
          </p:cNvPr>
          <p:cNvSpPr txBox="1">
            <a:spLocks/>
          </p:cNvSpPr>
          <p:nvPr/>
        </p:nvSpPr>
        <p:spPr>
          <a:xfrm>
            <a:off x="11083" y="2183161"/>
            <a:ext cx="418805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chemeClr val="tx1"/>
                </a:solidFill>
                <a:latin typeface="Algerian" panose="04020705040A02060702" pitchFamily="82" charset="0"/>
              </a:rPr>
              <a:t>Unit 13</a:t>
            </a:r>
            <a:endParaRPr lang="en-MY" sz="6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7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5A07-431B-492D-8061-7949D135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file I/O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13C15-A6DF-4710-853F-19581D20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2"/>
            <a:ext cx="9784080" cy="3474718"/>
          </a:xfrm>
        </p:spPr>
        <p:txBody>
          <a:bodyPr>
            <a:normAutofit/>
          </a:bodyPr>
          <a:lstStyle/>
          <a:p>
            <a:r>
              <a:rPr lang="en-MY" dirty="0"/>
              <a:t>Node.JS has file I/O module. </a:t>
            </a:r>
          </a:p>
          <a:p>
            <a:pPr lvl="1"/>
            <a:r>
              <a:rPr lang="en-MY" dirty="0"/>
              <a:t>import * as fs from “fs”;</a:t>
            </a:r>
          </a:p>
          <a:p>
            <a:pPr lvl="1"/>
            <a:endParaRPr lang="en-MY" dirty="0"/>
          </a:p>
          <a:p>
            <a:r>
              <a:rPr lang="en-MY" dirty="0"/>
              <a:t>Promise based file I/O module.</a:t>
            </a:r>
          </a:p>
          <a:p>
            <a:pPr lvl="1"/>
            <a:r>
              <a:rPr lang="en-MY" dirty="0"/>
              <a:t>import * as fs from “fs/promise”’</a:t>
            </a:r>
          </a:p>
        </p:txBody>
      </p:sp>
    </p:spTree>
    <p:extLst>
      <p:ext uri="{BB962C8B-B14F-4D97-AF65-F5344CB8AC3E}">
        <p14:creationId xmlns:p14="http://schemas.microsoft.com/office/powerpoint/2010/main" val="368265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5A07-431B-492D-8061-7949D135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(Sync)</a:t>
            </a:r>
            <a:endParaRPr lang="en-MY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675AA8-CF3C-41FA-BDC1-BF921BE78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799966"/>
              </p:ext>
            </p:extLst>
          </p:nvPr>
        </p:nvGraphicFramePr>
        <p:xfrm>
          <a:off x="381000" y="1540422"/>
          <a:ext cx="11449050" cy="5170394"/>
        </p:xfrm>
        <a:graphic>
          <a:graphicData uri="http://schemas.openxmlformats.org/drawingml/2006/table">
            <a:tbl>
              <a:tblPr/>
              <a:tblGrid>
                <a:gridCol w="4029075">
                  <a:extLst>
                    <a:ext uri="{9D8B030D-6E8A-4147-A177-3AD203B41FA5}">
                      <a16:colId xmlns:a16="http://schemas.microsoft.com/office/drawing/2014/main" val="1217773056"/>
                    </a:ext>
                  </a:extLst>
                </a:gridCol>
                <a:gridCol w="7419975">
                  <a:extLst>
                    <a:ext uri="{9D8B030D-6E8A-4147-A177-3AD203B41FA5}">
                      <a16:colId xmlns:a16="http://schemas.microsoft.com/office/drawing/2014/main" val="3972674561"/>
                    </a:ext>
                  </a:extLst>
                </a:gridCol>
              </a:tblGrid>
              <a:tr h="221124">
                <a:tc>
                  <a:txBody>
                    <a:bodyPr/>
                    <a:lstStyle/>
                    <a:p>
                      <a:pPr algn="l" fontAlgn="b"/>
                      <a:r>
                        <a:rPr lang="en-MY" sz="1600" b="0">
                          <a:solidFill>
                            <a:srgbClr val="FFFFFF"/>
                          </a:solidFill>
                          <a:effectLst/>
                        </a:rPr>
                        <a:t>Method</a:t>
                      </a:r>
                    </a:p>
                  </a:txBody>
                  <a:tcPr marL="60098" marR="60098" marT="30049" marB="30049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600" b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0098" marR="60098" marT="30049" marB="30049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328034"/>
                  </a:ext>
                </a:extLst>
              </a:tr>
              <a:tr h="221124">
                <a:tc>
                  <a:txBody>
                    <a:bodyPr/>
                    <a:lstStyle/>
                    <a:p>
                      <a:pPr fontAlgn="t"/>
                      <a:r>
                        <a:rPr lang="en-MY" sz="1600" dirty="0" err="1">
                          <a:solidFill>
                            <a:srgbClr val="414141"/>
                          </a:solidFill>
                          <a:effectLst/>
                        </a:rPr>
                        <a:t>fs.accessSync</a:t>
                      </a:r>
                      <a:r>
                        <a:rPr lang="en-MY" sz="1600" dirty="0">
                          <a:solidFill>
                            <a:srgbClr val="414141"/>
                          </a:solidFill>
                          <a:effectLst/>
                        </a:rPr>
                        <a:t>(path[, mode])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 dirty="0">
                          <a:solidFill>
                            <a:srgbClr val="414141"/>
                          </a:solidFill>
                          <a:effectLst/>
                        </a:rPr>
                        <a:t>Synchronously tests a user's permissions for the file or directory specified by path. If any of the accessibility checks fail, an Error will be thrown. Otherwise, the method will return undefined.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584186"/>
                  </a:ext>
                </a:extLst>
              </a:tr>
              <a:tr h="306062">
                <a:tc>
                  <a:txBody>
                    <a:bodyPr/>
                    <a:lstStyle/>
                    <a:p>
                      <a:pPr fontAlgn="t"/>
                      <a:r>
                        <a:rPr lang="en-MY" sz="1600" dirty="0" err="1">
                          <a:solidFill>
                            <a:srgbClr val="414141"/>
                          </a:solidFill>
                          <a:effectLst/>
                        </a:rPr>
                        <a:t>fs.appendFileSync</a:t>
                      </a:r>
                      <a:r>
                        <a:rPr lang="en-MY" sz="1600" dirty="0">
                          <a:solidFill>
                            <a:srgbClr val="414141"/>
                          </a:solidFill>
                          <a:effectLst/>
                        </a:rPr>
                        <a:t>(path, data[, options])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 dirty="0">
                          <a:solidFill>
                            <a:srgbClr val="414141"/>
                          </a:solidFill>
                          <a:effectLst/>
                        </a:rPr>
                        <a:t>Synchronously append data to a file, creating the file if it does not yet exist. data can be a string or a &lt;Buffer&gt;.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475636"/>
                  </a:ext>
                </a:extLst>
              </a:tr>
              <a:tr h="221124">
                <a:tc>
                  <a:txBody>
                    <a:bodyPr/>
                    <a:lstStyle/>
                    <a:p>
                      <a:pPr fontAlgn="t"/>
                      <a:r>
                        <a:rPr lang="en-MY" sz="1600" dirty="0" err="1">
                          <a:solidFill>
                            <a:srgbClr val="414141"/>
                          </a:solidFill>
                          <a:effectLst/>
                        </a:rPr>
                        <a:t>fs.chmodSync</a:t>
                      </a:r>
                      <a:r>
                        <a:rPr lang="en-MY" sz="1600" dirty="0">
                          <a:solidFill>
                            <a:srgbClr val="414141"/>
                          </a:solidFill>
                          <a:effectLst/>
                        </a:rPr>
                        <a:t>(path, mode)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 dirty="0">
                          <a:solidFill>
                            <a:srgbClr val="414141"/>
                          </a:solidFill>
                          <a:effectLst/>
                        </a:rPr>
                        <a:t>Synchronously change permissions of a file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575078"/>
                  </a:ext>
                </a:extLst>
              </a:tr>
              <a:tr h="221124">
                <a:tc>
                  <a:txBody>
                    <a:bodyPr/>
                    <a:lstStyle/>
                    <a:p>
                      <a:pPr fontAlgn="t"/>
                      <a:r>
                        <a:rPr lang="en-MY" sz="1600" dirty="0" err="1">
                          <a:solidFill>
                            <a:srgbClr val="414141"/>
                          </a:solidFill>
                          <a:effectLst/>
                        </a:rPr>
                        <a:t>fs.chownSync</a:t>
                      </a:r>
                      <a:r>
                        <a:rPr lang="en-MY" sz="1600" dirty="0">
                          <a:solidFill>
                            <a:srgbClr val="414141"/>
                          </a:solidFill>
                          <a:effectLst/>
                        </a:rPr>
                        <a:t>(path, </a:t>
                      </a:r>
                      <a:r>
                        <a:rPr lang="en-MY" sz="1600" dirty="0" err="1">
                          <a:solidFill>
                            <a:srgbClr val="414141"/>
                          </a:solidFill>
                          <a:effectLst/>
                        </a:rPr>
                        <a:t>uid</a:t>
                      </a:r>
                      <a:r>
                        <a:rPr lang="en-MY" sz="1600" dirty="0">
                          <a:solidFill>
                            <a:srgbClr val="414141"/>
                          </a:solidFill>
                          <a:effectLst/>
                        </a:rPr>
                        <a:t>, gid)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 dirty="0">
                          <a:solidFill>
                            <a:srgbClr val="414141"/>
                          </a:solidFill>
                          <a:effectLst/>
                        </a:rPr>
                        <a:t>Synchronously changes owner and group of a file. Returns undefined.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040783"/>
                  </a:ext>
                </a:extLst>
              </a:tr>
              <a:tr h="221124">
                <a:tc>
                  <a:txBody>
                    <a:bodyPr/>
                    <a:lstStyle/>
                    <a:p>
                      <a:pPr fontAlgn="t"/>
                      <a:r>
                        <a:rPr lang="en-MY" sz="1600" dirty="0" err="1">
                          <a:solidFill>
                            <a:srgbClr val="414141"/>
                          </a:solidFill>
                          <a:effectLst/>
                        </a:rPr>
                        <a:t>fs.closeSync</a:t>
                      </a:r>
                      <a:r>
                        <a:rPr lang="en-MY" sz="1600" dirty="0">
                          <a:solidFill>
                            <a:srgbClr val="414141"/>
                          </a:solidFill>
                          <a:effectLst/>
                        </a:rPr>
                        <a:t>(</a:t>
                      </a:r>
                      <a:r>
                        <a:rPr lang="en-MY" sz="1600" dirty="0" err="1">
                          <a:solidFill>
                            <a:srgbClr val="414141"/>
                          </a:solidFill>
                          <a:effectLst/>
                        </a:rPr>
                        <a:t>fd</a:t>
                      </a:r>
                      <a:r>
                        <a:rPr lang="en-MY" sz="1600" dirty="0">
                          <a:solidFill>
                            <a:srgbClr val="414141"/>
                          </a:solidFill>
                          <a:effectLst/>
                        </a:rPr>
                        <a:t>)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 dirty="0">
                          <a:solidFill>
                            <a:srgbClr val="414141"/>
                          </a:solidFill>
                          <a:effectLst/>
                        </a:rPr>
                        <a:t>Closes the file descriptor. Returns undefined.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93830"/>
                  </a:ext>
                </a:extLst>
              </a:tr>
              <a:tr h="306062">
                <a:tc>
                  <a:txBody>
                    <a:bodyPr/>
                    <a:lstStyle/>
                    <a:p>
                      <a:pPr fontAlgn="t"/>
                      <a:r>
                        <a:rPr lang="fr-FR" sz="1600" dirty="0" err="1">
                          <a:solidFill>
                            <a:srgbClr val="414141"/>
                          </a:solidFill>
                          <a:effectLst/>
                        </a:rPr>
                        <a:t>fs.copyFileSync</a:t>
                      </a:r>
                      <a:r>
                        <a:rPr lang="fr-FR" sz="1600" dirty="0">
                          <a:solidFill>
                            <a:srgbClr val="414141"/>
                          </a:solidFill>
                          <a:effectLst/>
                        </a:rPr>
                        <a:t>(src, </a:t>
                      </a:r>
                      <a:r>
                        <a:rPr lang="fr-FR" sz="1600" dirty="0" err="1">
                          <a:solidFill>
                            <a:srgbClr val="414141"/>
                          </a:solidFill>
                          <a:effectLst/>
                        </a:rPr>
                        <a:t>dest</a:t>
                      </a:r>
                      <a:r>
                        <a:rPr lang="fr-FR" sz="1600" dirty="0">
                          <a:solidFill>
                            <a:srgbClr val="414141"/>
                          </a:solidFill>
                          <a:effectLst/>
                        </a:rPr>
                        <a:t>[, mode])</a:t>
                      </a:r>
                      <a:endParaRPr lang="en-MY" sz="16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 dirty="0">
                          <a:solidFill>
                            <a:srgbClr val="414141"/>
                          </a:solidFill>
                          <a:effectLst/>
                        </a:rPr>
                        <a:t>Synchronously copies </a:t>
                      </a:r>
                      <a:r>
                        <a:rPr lang="en-MY" sz="1600" dirty="0" err="1">
                          <a:solidFill>
                            <a:srgbClr val="414141"/>
                          </a:solidFill>
                          <a:effectLst/>
                        </a:rPr>
                        <a:t>src</a:t>
                      </a:r>
                      <a:r>
                        <a:rPr lang="en-MY" sz="1600" dirty="0">
                          <a:solidFill>
                            <a:srgbClr val="414141"/>
                          </a:solidFill>
                          <a:effectLst/>
                        </a:rPr>
                        <a:t> to </a:t>
                      </a:r>
                      <a:r>
                        <a:rPr lang="en-MY" sz="1600" dirty="0" err="1">
                          <a:solidFill>
                            <a:srgbClr val="414141"/>
                          </a:solidFill>
                          <a:effectLst/>
                        </a:rPr>
                        <a:t>dest</a:t>
                      </a:r>
                      <a:r>
                        <a:rPr lang="en-MY" sz="1600" dirty="0">
                          <a:solidFill>
                            <a:srgbClr val="414141"/>
                          </a:solidFill>
                          <a:effectLst/>
                        </a:rPr>
                        <a:t>. By default, </a:t>
                      </a:r>
                      <a:r>
                        <a:rPr lang="en-MY" sz="1600" dirty="0" err="1">
                          <a:solidFill>
                            <a:srgbClr val="414141"/>
                          </a:solidFill>
                          <a:effectLst/>
                        </a:rPr>
                        <a:t>dest</a:t>
                      </a:r>
                      <a:r>
                        <a:rPr lang="en-MY" sz="1600" dirty="0">
                          <a:solidFill>
                            <a:srgbClr val="414141"/>
                          </a:solidFill>
                          <a:effectLst/>
                        </a:rPr>
                        <a:t> is overwritten if it already exists. Returns undefined. 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407583"/>
                  </a:ext>
                </a:extLst>
              </a:tr>
              <a:tr h="221124">
                <a:tc>
                  <a:txBody>
                    <a:bodyPr/>
                    <a:lstStyle/>
                    <a:p>
                      <a:pPr fontAlgn="t"/>
                      <a:r>
                        <a:rPr lang="en-MY" sz="1600" dirty="0" err="1">
                          <a:solidFill>
                            <a:srgbClr val="414141"/>
                          </a:solidFill>
                          <a:effectLst/>
                        </a:rPr>
                        <a:t>fs.existsSync</a:t>
                      </a:r>
                      <a:r>
                        <a:rPr lang="en-MY" sz="1600" dirty="0">
                          <a:solidFill>
                            <a:srgbClr val="414141"/>
                          </a:solidFill>
                          <a:effectLst/>
                        </a:rPr>
                        <a:t>(path)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 dirty="0">
                          <a:solidFill>
                            <a:srgbClr val="414141"/>
                          </a:solidFill>
                          <a:effectLst/>
                        </a:rPr>
                        <a:t>Returns true if the path exists, false otherwise.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999835"/>
                  </a:ext>
                </a:extLst>
              </a:tr>
              <a:tr h="221124">
                <a:tc>
                  <a:txBody>
                    <a:bodyPr/>
                    <a:lstStyle/>
                    <a:p>
                      <a:pPr fontAlgn="t"/>
                      <a:r>
                        <a:rPr lang="fr-FR" sz="1600" dirty="0" err="1">
                          <a:solidFill>
                            <a:srgbClr val="414141"/>
                          </a:solidFill>
                          <a:effectLst/>
                        </a:rPr>
                        <a:t>fs.openSync</a:t>
                      </a:r>
                      <a:r>
                        <a:rPr lang="fr-FR" sz="1600" dirty="0">
                          <a:solidFill>
                            <a:srgbClr val="414141"/>
                          </a:solidFill>
                          <a:effectLst/>
                        </a:rPr>
                        <a:t>(</a:t>
                      </a:r>
                      <a:r>
                        <a:rPr lang="fr-FR" sz="1600" dirty="0" err="1">
                          <a:solidFill>
                            <a:srgbClr val="414141"/>
                          </a:solidFill>
                          <a:effectLst/>
                        </a:rPr>
                        <a:t>path</a:t>
                      </a:r>
                      <a:r>
                        <a:rPr lang="fr-FR" sz="1600" dirty="0">
                          <a:solidFill>
                            <a:srgbClr val="414141"/>
                          </a:solidFill>
                          <a:effectLst/>
                        </a:rPr>
                        <a:t>[, flags[, mode]])</a:t>
                      </a:r>
                      <a:endParaRPr lang="en-MY" sz="16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 dirty="0">
                          <a:solidFill>
                            <a:srgbClr val="414141"/>
                          </a:solidFill>
                          <a:effectLst/>
                        </a:rPr>
                        <a:t>Returns an integer representing the file descriptor.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396892"/>
                  </a:ext>
                </a:extLst>
              </a:tr>
              <a:tr h="221124">
                <a:tc>
                  <a:txBody>
                    <a:bodyPr/>
                    <a:lstStyle/>
                    <a:p>
                      <a:pPr fontAlgn="t"/>
                      <a:r>
                        <a:rPr lang="en-MY" sz="1600" dirty="0" err="1">
                          <a:solidFill>
                            <a:srgbClr val="414141"/>
                          </a:solidFill>
                          <a:effectLst/>
                        </a:rPr>
                        <a:t>fs.readFileSync</a:t>
                      </a:r>
                      <a:r>
                        <a:rPr lang="en-MY" sz="1600" dirty="0">
                          <a:solidFill>
                            <a:srgbClr val="414141"/>
                          </a:solidFill>
                          <a:effectLst/>
                        </a:rPr>
                        <a:t>(path[, options])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 dirty="0">
                          <a:solidFill>
                            <a:srgbClr val="414141"/>
                          </a:solidFill>
                          <a:effectLst/>
                        </a:rPr>
                        <a:t>Returns the contents of the path.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023137"/>
                  </a:ext>
                </a:extLst>
              </a:tr>
              <a:tr h="221124">
                <a:tc>
                  <a:txBody>
                    <a:bodyPr/>
                    <a:lstStyle/>
                    <a:p>
                      <a:pPr fontAlgn="t"/>
                      <a:r>
                        <a:rPr lang="en-MY" sz="1600" dirty="0" err="1">
                          <a:solidFill>
                            <a:srgbClr val="414141"/>
                          </a:solidFill>
                          <a:effectLst/>
                        </a:rPr>
                        <a:t>fs.readSync</a:t>
                      </a:r>
                      <a:r>
                        <a:rPr lang="en-MY" sz="1600" dirty="0">
                          <a:solidFill>
                            <a:srgbClr val="414141"/>
                          </a:solidFill>
                          <a:effectLst/>
                        </a:rPr>
                        <a:t>(</a:t>
                      </a:r>
                      <a:r>
                        <a:rPr lang="en-MY" sz="1600" dirty="0" err="1">
                          <a:solidFill>
                            <a:srgbClr val="414141"/>
                          </a:solidFill>
                          <a:effectLst/>
                        </a:rPr>
                        <a:t>fd</a:t>
                      </a:r>
                      <a:r>
                        <a:rPr lang="en-MY" sz="1600" dirty="0">
                          <a:solidFill>
                            <a:srgbClr val="414141"/>
                          </a:solidFill>
                          <a:effectLst/>
                        </a:rPr>
                        <a:t>, buffer, offset, length, position)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 dirty="0">
                          <a:solidFill>
                            <a:srgbClr val="414141"/>
                          </a:solidFill>
                          <a:effectLst/>
                        </a:rPr>
                        <a:t>Returns the number of </a:t>
                      </a:r>
                      <a:r>
                        <a:rPr lang="en-MY" sz="1600" dirty="0" err="1">
                          <a:solidFill>
                            <a:srgbClr val="414141"/>
                          </a:solidFill>
                          <a:effectLst/>
                        </a:rPr>
                        <a:t>bytesRead</a:t>
                      </a:r>
                      <a:r>
                        <a:rPr lang="en-MY" sz="1600" dirty="0">
                          <a:solidFill>
                            <a:srgbClr val="414141"/>
                          </a:solidFill>
                          <a:effectLst/>
                        </a:rPr>
                        <a:t>.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282898"/>
                  </a:ext>
                </a:extLst>
              </a:tr>
              <a:tr h="221124">
                <a:tc>
                  <a:txBody>
                    <a:bodyPr/>
                    <a:lstStyle/>
                    <a:p>
                      <a:pPr fontAlgn="t"/>
                      <a:r>
                        <a:rPr lang="en-MY" sz="1600" dirty="0" err="1">
                          <a:solidFill>
                            <a:srgbClr val="414141"/>
                          </a:solidFill>
                          <a:effectLst/>
                        </a:rPr>
                        <a:t>fs.writeFileSync</a:t>
                      </a:r>
                      <a:r>
                        <a:rPr lang="en-MY" sz="1600" dirty="0">
                          <a:solidFill>
                            <a:srgbClr val="414141"/>
                          </a:solidFill>
                          <a:effectLst/>
                        </a:rPr>
                        <a:t>(file, data[, options])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 dirty="0">
                          <a:solidFill>
                            <a:srgbClr val="414141"/>
                          </a:solidFill>
                          <a:effectLst/>
                        </a:rPr>
                        <a:t>Returns undefined.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726779"/>
                  </a:ext>
                </a:extLst>
              </a:tr>
              <a:tr h="221124">
                <a:tc>
                  <a:txBody>
                    <a:bodyPr/>
                    <a:lstStyle/>
                    <a:p>
                      <a:pPr fontAlgn="t"/>
                      <a:r>
                        <a:rPr lang="en-MY" sz="1600" dirty="0" err="1">
                          <a:solidFill>
                            <a:srgbClr val="414141"/>
                          </a:solidFill>
                          <a:effectLst/>
                        </a:rPr>
                        <a:t>fs.writeSync</a:t>
                      </a:r>
                      <a:r>
                        <a:rPr lang="en-MY" sz="1600" dirty="0">
                          <a:solidFill>
                            <a:srgbClr val="414141"/>
                          </a:solidFill>
                          <a:effectLst/>
                        </a:rPr>
                        <a:t>(</a:t>
                      </a:r>
                      <a:r>
                        <a:rPr lang="en-MY" sz="1600" dirty="0" err="1">
                          <a:solidFill>
                            <a:srgbClr val="414141"/>
                          </a:solidFill>
                          <a:effectLst/>
                        </a:rPr>
                        <a:t>fd</a:t>
                      </a:r>
                      <a:r>
                        <a:rPr lang="en-MY" sz="1600" dirty="0">
                          <a:solidFill>
                            <a:srgbClr val="414141"/>
                          </a:solidFill>
                          <a:effectLst/>
                        </a:rPr>
                        <a:t>, buffer[, offset[, length[, position]]])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 dirty="0">
                          <a:solidFill>
                            <a:srgbClr val="414141"/>
                          </a:solidFill>
                          <a:effectLst/>
                        </a:rPr>
                        <a:t>Returns: &lt;number&gt; The number of bytes written.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58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5A07-431B-492D-8061-7949D135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  <a:endParaRPr lang="en-MY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3BECE3-DC5E-4AE7-A892-090C43BCE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114006"/>
              </p:ext>
            </p:extLst>
          </p:nvPr>
        </p:nvGraphicFramePr>
        <p:xfrm>
          <a:off x="1202919" y="2042405"/>
          <a:ext cx="10091650" cy="4133362"/>
        </p:xfrm>
        <a:graphic>
          <a:graphicData uri="http://schemas.openxmlformats.org/drawingml/2006/table">
            <a:tbl>
              <a:tblPr/>
              <a:tblGrid>
                <a:gridCol w="1123951">
                  <a:extLst>
                    <a:ext uri="{9D8B030D-6E8A-4147-A177-3AD203B41FA5}">
                      <a16:colId xmlns:a16="http://schemas.microsoft.com/office/drawing/2014/main" val="1335153271"/>
                    </a:ext>
                  </a:extLst>
                </a:gridCol>
                <a:gridCol w="8967699">
                  <a:extLst>
                    <a:ext uri="{9D8B030D-6E8A-4147-A177-3AD203B41FA5}">
                      <a16:colId xmlns:a16="http://schemas.microsoft.com/office/drawing/2014/main" val="487543103"/>
                    </a:ext>
                  </a:extLst>
                </a:gridCol>
              </a:tblGrid>
              <a:tr h="175875">
                <a:tc>
                  <a:txBody>
                    <a:bodyPr/>
                    <a:lstStyle/>
                    <a:p>
                      <a:pPr algn="l" fontAlgn="b"/>
                      <a:r>
                        <a:rPr lang="en-MY" sz="1600" b="0">
                          <a:solidFill>
                            <a:srgbClr val="FFFFFF"/>
                          </a:solidFill>
                          <a:effectLst/>
                        </a:rPr>
                        <a:t>Flag</a:t>
                      </a:r>
                    </a:p>
                  </a:txBody>
                  <a:tcPr marL="55354" marR="55354" marT="27677" marB="27677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600" b="0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5354" marR="55354" marT="27677" marB="27677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207017"/>
                  </a:ext>
                </a:extLst>
              </a:tr>
              <a:tr h="253605"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r</a:t>
                      </a:r>
                    </a:p>
                  </a:txBody>
                  <a:tcPr marL="55354" marR="55354" marT="27677" marB="2767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Open file for reading. An exception occurs if the file does not exist.</a:t>
                      </a:r>
                    </a:p>
                  </a:txBody>
                  <a:tcPr marL="55354" marR="55354" marT="27677" marB="2767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072235"/>
                  </a:ext>
                </a:extLst>
              </a:tr>
              <a:tr h="253605"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r+</a:t>
                      </a:r>
                    </a:p>
                  </a:txBody>
                  <a:tcPr marL="55354" marR="55354" marT="27677" marB="2767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Open file for reading and writing. An exception occurs if the file does not exist.</a:t>
                      </a:r>
                    </a:p>
                  </a:txBody>
                  <a:tcPr marL="55354" marR="55354" marT="27677" marB="2767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421288"/>
                  </a:ext>
                </a:extLst>
              </a:tr>
              <a:tr h="175875"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rs</a:t>
                      </a:r>
                    </a:p>
                  </a:txBody>
                  <a:tcPr marL="55354" marR="55354" marT="27677" marB="2767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Open file for reading in synchronous mode.</a:t>
                      </a:r>
                    </a:p>
                  </a:txBody>
                  <a:tcPr marL="55354" marR="55354" marT="27677" marB="2767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435131"/>
                  </a:ext>
                </a:extLst>
              </a:tr>
              <a:tr h="362293"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rs+</a:t>
                      </a:r>
                    </a:p>
                  </a:txBody>
                  <a:tcPr marL="55354" marR="55354" marT="27677" marB="2767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Open file for reading and writing, telling the OS to open it synchronously. See notes for 'rs' about using this with caution.</a:t>
                      </a:r>
                    </a:p>
                  </a:txBody>
                  <a:tcPr marL="55354" marR="55354" marT="27677" marB="2767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090178"/>
                  </a:ext>
                </a:extLst>
              </a:tr>
              <a:tr h="253605"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w</a:t>
                      </a:r>
                    </a:p>
                  </a:txBody>
                  <a:tcPr marL="55354" marR="55354" marT="27677" marB="2767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 dirty="0">
                          <a:solidFill>
                            <a:srgbClr val="414141"/>
                          </a:solidFill>
                          <a:effectLst/>
                        </a:rPr>
                        <a:t>Open file for writing. The file is created (if it does not exist) or truncated (if it exists).</a:t>
                      </a:r>
                    </a:p>
                  </a:txBody>
                  <a:tcPr marL="55354" marR="55354" marT="27677" marB="2767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865768"/>
                  </a:ext>
                </a:extLst>
              </a:tr>
              <a:tr h="175875">
                <a:tc>
                  <a:txBody>
                    <a:bodyPr/>
                    <a:lstStyle/>
                    <a:p>
                      <a:pPr fontAlgn="t"/>
                      <a:r>
                        <a:rPr lang="en-MY" sz="1600" dirty="0" err="1">
                          <a:solidFill>
                            <a:srgbClr val="414141"/>
                          </a:solidFill>
                          <a:effectLst/>
                        </a:rPr>
                        <a:t>wx</a:t>
                      </a:r>
                      <a:endParaRPr lang="en-MY" sz="16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5354" marR="55354" marT="27677" marB="2767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 dirty="0">
                          <a:solidFill>
                            <a:srgbClr val="414141"/>
                          </a:solidFill>
                          <a:effectLst/>
                        </a:rPr>
                        <a:t>Like 'w' but fails if path exists.</a:t>
                      </a:r>
                    </a:p>
                  </a:txBody>
                  <a:tcPr marL="55354" marR="55354" marT="27677" marB="2767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90402"/>
                  </a:ext>
                </a:extLst>
              </a:tr>
              <a:tr h="253605"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w+</a:t>
                      </a:r>
                    </a:p>
                  </a:txBody>
                  <a:tcPr marL="55354" marR="55354" marT="27677" marB="2767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Open file for reading and writing. The file is created (if it does not exist) or truncated (if it exists).</a:t>
                      </a:r>
                    </a:p>
                  </a:txBody>
                  <a:tcPr marL="55354" marR="55354" marT="27677" marB="2767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920272"/>
                  </a:ext>
                </a:extLst>
              </a:tr>
              <a:tr h="175875"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wx+</a:t>
                      </a:r>
                    </a:p>
                  </a:txBody>
                  <a:tcPr marL="55354" marR="55354" marT="27677" marB="2767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Like 'w+' but fails if path exists.</a:t>
                      </a:r>
                    </a:p>
                  </a:txBody>
                  <a:tcPr marL="55354" marR="55354" marT="27677" marB="2767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437771"/>
                  </a:ext>
                </a:extLst>
              </a:tr>
              <a:tr h="253605"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a</a:t>
                      </a:r>
                    </a:p>
                  </a:txBody>
                  <a:tcPr marL="55354" marR="55354" marT="27677" marB="2767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Open file for appending. The file is created if it does not exist.</a:t>
                      </a:r>
                    </a:p>
                  </a:txBody>
                  <a:tcPr marL="55354" marR="55354" marT="27677" marB="2767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906580"/>
                  </a:ext>
                </a:extLst>
              </a:tr>
              <a:tr h="175875"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ax</a:t>
                      </a:r>
                    </a:p>
                  </a:txBody>
                  <a:tcPr marL="55354" marR="55354" marT="27677" marB="2767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Like 'a' but fails if path exists.</a:t>
                      </a:r>
                    </a:p>
                  </a:txBody>
                  <a:tcPr marL="55354" marR="55354" marT="27677" marB="2767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730596"/>
                  </a:ext>
                </a:extLst>
              </a:tr>
              <a:tr h="253605"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a+</a:t>
                      </a:r>
                    </a:p>
                  </a:txBody>
                  <a:tcPr marL="55354" marR="55354" marT="27677" marB="2767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Open file for reading and appending. The file is created if it does not exist.</a:t>
                      </a:r>
                    </a:p>
                  </a:txBody>
                  <a:tcPr marL="55354" marR="55354" marT="27677" marB="2767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968182"/>
                  </a:ext>
                </a:extLst>
              </a:tr>
              <a:tr h="175875"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ax+</a:t>
                      </a:r>
                    </a:p>
                  </a:txBody>
                  <a:tcPr marL="55354" marR="55354" marT="27677" marB="2767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 dirty="0">
                          <a:solidFill>
                            <a:srgbClr val="414141"/>
                          </a:solidFill>
                          <a:effectLst/>
                        </a:rPr>
                        <a:t>Like 'a+' but fails if path exists.</a:t>
                      </a:r>
                    </a:p>
                  </a:txBody>
                  <a:tcPr marL="55354" marR="55354" marT="27677" marB="2767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815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01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5A07-431B-492D-8061-7949D135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</a:t>
            </a:r>
            <a:endParaRPr lang="en-MY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23939AE-102F-4A07-9D1A-E6DFC424D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780093"/>
              </p:ext>
            </p:extLst>
          </p:nvPr>
        </p:nvGraphicFramePr>
        <p:xfrm>
          <a:off x="1202919" y="2268466"/>
          <a:ext cx="10091650" cy="3670238"/>
        </p:xfrm>
        <a:graphic>
          <a:graphicData uri="http://schemas.openxmlformats.org/drawingml/2006/table">
            <a:tbl>
              <a:tblPr/>
              <a:tblGrid>
                <a:gridCol w="1123951">
                  <a:extLst>
                    <a:ext uri="{9D8B030D-6E8A-4147-A177-3AD203B41FA5}">
                      <a16:colId xmlns:a16="http://schemas.microsoft.com/office/drawing/2014/main" val="1335153271"/>
                    </a:ext>
                  </a:extLst>
                </a:gridCol>
                <a:gridCol w="8967699">
                  <a:extLst>
                    <a:ext uri="{9D8B030D-6E8A-4147-A177-3AD203B41FA5}">
                      <a16:colId xmlns:a16="http://schemas.microsoft.com/office/drawing/2014/main" val="487543103"/>
                    </a:ext>
                  </a:extLst>
                </a:gridCol>
              </a:tblGrid>
              <a:tr h="132544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Constant</a:t>
                      </a:r>
                    </a:p>
                  </a:txBody>
                  <a:tcPr marL="68965" marR="68965" marT="34483" marB="34483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8965" marR="68965" marT="34483" marB="34483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207017"/>
                  </a:ext>
                </a:extLst>
              </a:tr>
              <a:tr h="132544">
                <a:tc>
                  <a:txBody>
                    <a:bodyPr/>
                    <a:lstStyle/>
                    <a:p>
                      <a:pPr fontAlgn="t" latinLnBrk="0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S_IRWXU</a:t>
                      </a:r>
                    </a:p>
                  </a:txBody>
                  <a:tcPr marL="68965" marR="68965" marT="34483" marB="34483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400">
                          <a:solidFill>
                            <a:schemeClr val="bg1"/>
                          </a:solidFill>
                          <a:effectLst/>
                        </a:rPr>
                        <a:t>File mode indicating readable, writable, and executable by owner.</a:t>
                      </a:r>
                    </a:p>
                  </a:txBody>
                  <a:tcPr marL="68965" marR="68965" marT="34483" marB="34483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072235"/>
                  </a:ext>
                </a:extLst>
              </a:tr>
              <a:tr h="132544">
                <a:tc>
                  <a:txBody>
                    <a:bodyPr/>
                    <a:lstStyle/>
                    <a:p>
                      <a:pPr fontAlgn="t" latinLnBrk="0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S_IRUSR</a:t>
                      </a:r>
                    </a:p>
                  </a:txBody>
                  <a:tcPr marL="68965" marR="68965" marT="34483" marB="34483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File mode indicating readable by owner.</a:t>
                      </a:r>
                    </a:p>
                  </a:txBody>
                  <a:tcPr marL="68965" marR="68965" marT="34483" marB="34483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421288"/>
                  </a:ext>
                </a:extLst>
              </a:tr>
              <a:tr h="132544">
                <a:tc>
                  <a:txBody>
                    <a:bodyPr/>
                    <a:lstStyle/>
                    <a:p>
                      <a:pPr fontAlgn="t" latinLnBrk="0"/>
                      <a:r>
                        <a:rPr lang="en-MY" sz="1400">
                          <a:solidFill>
                            <a:schemeClr val="bg1"/>
                          </a:solidFill>
                          <a:effectLst/>
                        </a:rPr>
                        <a:t>S_IWUSR</a:t>
                      </a:r>
                    </a:p>
                  </a:txBody>
                  <a:tcPr marL="68965" marR="68965" marT="34483" marB="34483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File mode indicating writable by owner.</a:t>
                      </a:r>
                    </a:p>
                  </a:txBody>
                  <a:tcPr marL="68965" marR="68965" marT="34483" marB="34483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435131"/>
                  </a:ext>
                </a:extLst>
              </a:tr>
              <a:tr h="170086">
                <a:tc>
                  <a:txBody>
                    <a:bodyPr/>
                    <a:lstStyle/>
                    <a:p>
                      <a:pPr fontAlgn="t" latinLnBrk="0"/>
                      <a:r>
                        <a:rPr lang="en-MY" sz="1400">
                          <a:solidFill>
                            <a:schemeClr val="bg1"/>
                          </a:solidFill>
                          <a:effectLst/>
                        </a:rPr>
                        <a:t>S_IXUSR</a:t>
                      </a:r>
                    </a:p>
                  </a:txBody>
                  <a:tcPr marL="68965" marR="68965" marT="34483" marB="34483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File mode indicating executable by owner.</a:t>
                      </a:r>
                    </a:p>
                  </a:txBody>
                  <a:tcPr marL="68965" marR="68965" marT="34483" marB="34483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090178"/>
                  </a:ext>
                </a:extLst>
              </a:tr>
              <a:tr h="132544">
                <a:tc>
                  <a:txBody>
                    <a:bodyPr/>
                    <a:lstStyle/>
                    <a:p>
                      <a:pPr fontAlgn="t" latinLnBrk="0"/>
                      <a:r>
                        <a:rPr lang="en-MY" sz="1400">
                          <a:solidFill>
                            <a:schemeClr val="bg1"/>
                          </a:solidFill>
                          <a:effectLst/>
                        </a:rPr>
                        <a:t>S_IRWXG</a:t>
                      </a:r>
                    </a:p>
                  </a:txBody>
                  <a:tcPr marL="68965" marR="68965" marT="34483" marB="34483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File mode indicating readable, writable, and executable by group.</a:t>
                      </a:r>
                    </a:p>
                  </a:txBody>
                  <a:tcPr marL="68965" marR="68965" marT="34483" marB="34483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865768"/>
                  </a:ext>
                </a:extLst>
              </a:tr>
              <a:tr h="132544">
                <a:tc>
                  <a:txBody>
                    <a:bodyPr/>
                    <a:lstStyle/>
                    <a:p>
                      <a:pPr fontAlgn="t" latinLnBrk="0"/>
                      <a:r>
                        <a:rPr lang="en-MY" sz="1400">
                          <a:solidFill>
                            <a:schemeClr val="bg1"/>
                          </a:solidFill>
                          <a:effectLst/>
                        </a:rPr>
                        <a:t>S_IRGRP</a:t>
                      </a:r>
                    </a:p>
                  </a:txBody>
                  <a:tcPr marL="68965" marR="68965" marT="34483" marB="34483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File mode indicating readable by group.</a:t>
                      </a:r>
                    </a:p>
                  </a:txBody>
                  <a:tcPr marL="68965" marR="68965" marT="34483" marB="34483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90402"/>
                  </a:ext>
                </a:extLst>
              </a:tr>
              <a:tr h="132544">
                <a:tc>
                  <a:txBody>
                    <a:bodyPr/>
                    <a:lstStyle/>
                    <a:p>
                      <a:pPr fontAlgn="t" latinLnBrk="0"/>
                      <a:r>
                        <a:rPr lang="en-MY" sz="1400">
                          <a:solidFill>
                            <a:schemeClr val="bg1"/>
                          </a:solidFill>
                          <a:effectLst/>
                        </a:rPr>
                        <a:t>S_IWGRP</a:t>
                      </a:r>
                    </a:p>
                  </a:txBody>
                  <a:tcPr marL="68965" marR="68965" marT="34483" marB="34483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File mode indicating writable by group.</a:t>
                      </a:r>
                    </a:p>
                  </a:txBody>
                  <a:tcPr marL="68965" marR="68965" marT="34483" marB="34483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920272"/>
                  </a:ext>
                </a:extLst>
              </a:tr>
              <a:tr h="132544">
                <a:tc>
                  <a:txBody>
                    <a:bodyPr/>
                    <a:lstStyle/>
                    <a:p>
                      <a:pPr fontAlgn="t" latinLnBrk="0"/>
                      <a:r>
                        <a:rPr lang="en-MY" sz="1400">
                          <a:solidFill>
                            <a:schemeClr val="bg1"/>
                          </a:solidFill>
                          <a:effectLst/>
                        </a:rPr>
                        <a:t>S_IXGRP</a:t>
                      </a:r>
                    </a:p>
                  </a:txBody>
                  <a:tcPr marL="68965" marR="68965" marT="34483" marB="34483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File mode indicating executable by group.</a:t>
                      </a:r>
                    </a:p>
                  </a:txBody>
                  <a:tcPr marL="68965" marR="68965" marT="34483" marB="34483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437771"/>
                  </a:ext>
                </a:extLst>
              </a:tr>
              <a:tr h="132544">
                <a:tc>
                  <a:txBody>
                    <a:bodyPr/>
                    <a:lstStyle/>
                    <a:p>
                      <a:pPr fontAlgn="t" latinLnBrk="0"/>
                      <a:r>
                        <a:rPr lang="en-MY" sz="1400">
                          <a:solidFill>
                            <a:schemeClr val="bg1"/>
                          </a:solidFill>
                          <a:effectLst/>
                        </a:rPr>
                        <a:t>S_IRWXO</a:t>
                      </a:r>
                    </a:p>
                  </a:txBody>
                  <a:tcPr marL="68965" marR="68965" marT="34483" marB="34483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File mode indicating readable, writable, and executable by others.</a:t>
                      </a:r>
                    </a:p>
                  </a:txBody>
                  <a:tcPr marL="68965" marR="68965" marT="34483" marB="34483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906580"/>
                  </a:ext>
                </a:extLst>
              </a:tr>
              <a:tr h="132544">
                <a:tc>
                  <a:txBody>
                    <a:bodyPr/>
                    <a:lstStyle/>
                    <a:p>
                      <a:pPr fontAlgn="t" latinLnBrk="0"/>
                      <a:r>
                        <a:rPr lang="en-MY" sz="1400">
                          <a:solidFill>
                            <a:schemeClr val="bg1"/>
                          </a:solidFill>
                          <a:effectLst/>
                        </a:rPr>
                        <a:t>S_IROTH</a:t>
                      </a:r>
                    </a:p>
                  </a:txBody>
                  <a:tcPr marL="68965" marR="68965" marT="34483" marB="34483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File mode indicating readable by others.</a:t>
                      </a:r>
                    </a:p>
                  </a:txBody>
                  <a:tcPr marL="68965" marR="68965" marT="34483" marB="34483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730596"/>
                  </a:ext>
                </a:extLst>
              </a:tr>
              <a:tr h="132544">
                <a:tc>
                  <a:txBody>
                    <a:bodyPr/>
                    <a:lstStyle/>
                    <a:p>
                      <a:pPr fontAlgn="t" latinLnBrk="0"/>
                      <a:r>
                        <a:rPr lang="en-MY" sz="1400">
                          <a:solidFill>
                            <a:schemeClr val="bg1"/>
                          </a:solidFill>
                          <a:effectLst/>
                        </a:rPr>
                        <a:t>S_IWOTH</a:t>
                      </a:r>
                    </a:p>
                  </a:txBody>
                  <a:tcPr marL="68965" marR="68965" marT="34483" marB="34483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File mode indicating writable by others.</a:t>
                      </a:r>
                    </a:p>
                  </a:txBody>
                  <a:tcPr marL="68965" marR="68965" marT="34483" marB="34483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968182"/>
                  </a:ext>
                </a:extLst>
              </a:tr>
              <a:tr h="132544">
                <a:tc>
                  <a:txBody>
                    <a:bodyPr/>
                    <a:lstStyle/>
                    <a:p>
                      <a:pPr fontAlgn="t" latinLnBrk="0"/>
                      <a:r>
                        <a:rPr lang="en-MY" sz="1400">
                          <a:solidFill>
                            <a:schemeClr val="bg1"/>
                          </a:solidFill>
                          <a:effectLst/>
                        </a:rPr>
                        <a:t>S_IXOTH</a:t>
                      </a:r>
                    </a:p>
                  </a:txBody>
                  <a:tcPr marL="68965" marR="68965" marT="34483" marB="34483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File mode indicating executable by others.</a:t>
                      </a:r>
                    </a:p>
                  </a:txBody>
                  <a:tcPr marL="68965" marR="68965" marT="34483" marB="34483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815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86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5A07-431B-492D-8061-7949D135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(async, callback)</a:t>
            </a:r>
            <a:endParaRPr lang="en-MY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BCE55FB-4A20-48C2-96AF-58DF17216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258931"/>
              </p:ext>
            </p:extLst>
          </p:nvPr>
        </p:nvGraphicFramePr>
        <p:xfrm>
          <a:off x="381000" y="1540422"/>
          <a:ext cx="11449050" cy="4867256"/>
        </p:xfrm>
        <a:graphic>
          <a:graphicData uri="http://schemas.openxmlformats.org/drawingml/2006/table">
            <a:tbl>
              <a:tblPr/>
              <a:tblGrid>
                <a:gridCol w="4029075">
                  <a:extLst>
                    <a:ext uri="{9D8B030D-6E8A-4147-A177-3AD203B41FA5}">
                      <a16:colId xmlns:a16="http://schemas.microsoft.com/office/drawing/2014/main" val="1217773056"/>
                    </a:ext>
                  </a:extLst>
                </a:gridCol>
                <a:gridCol w="7419975">
                  <a:extLst>
                    <a:ext uri="{9D8B030D-6E8A-4147-A177-3AD203B41FA5}">
                      <a16:colId xmlns:a16="http://schemas.microsoft.com/office/drawing/2014/main" val="3972674561"/>
                    </a:ext>
                  </a:extLst>
                </a:gridCol>
              </a:tblGrid>
              <a:tr h="221124">
                <a:tc>
                  <a:txBody>
                    <a:bodyPr/>
                    <a:lstStyle/>
                    <a:p>
                      <a:pPr algn="l" fontAlgn="b"/>
                      <a:r>
                        <a:rPr lang="en-MY" sz="1600" b="0">
                          <a:solidFill>
                            <a:srgbClr val="FFFFFF"/>
                          </a:solidFill>
                          <a:effectLst/>
                        </a:rPr>
                        <a:t>Method</a:t>
                      </a:r>
                    </a:p>
                  </a:txBody>
                  <a:tcPr marL="60098" marR="60098" marT="30049" marB="30049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600" b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0098" marR="60098" marT="30049" marB="30049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328034"/>
                  </a:ext>
                </a:extLst>
              </a:tr>
              <a:tr h="221124"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fs.readFile(fileName [,options], callback)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Reads existing file.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584186"/>
                  </a:ext>
                </a:extLst>
              </a:tr>
              <a:tr h="306062"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fs.writeFile(filename, data[, options], callback)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Writes to the file. If file exists then overwrite the content otherwise creates new file.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475636"/>
                  </a:ext>
                </a:extLst>
              </a:tr>
              <a:tr h="221124"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fs.open(path, flags[, mode], callback)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Opens file for reading or writing.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575078"/>
                  </a:ext>
                </a:extLst>
              </a:tr>
              <a:tr h="221124"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fs.rename(oldPath, newPath, callback)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Renames an existing file.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040783"/>
                  </a:ext>
                </a:extLst>
              </a:tr>
              <a:tr h="221124"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fs.chown(path, uid, gid, callback)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Asynchronous chown.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93830"/>
                  </a:ext>
                </a:extLst>
              </a:tr>
              <a:tr h="306062"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fs.stat(path, callback)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Returns fs.stat object which includes important file statistics.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407583"/>
                  </a:ext>
                </a:extLst>
              </a:tr>
              <a:tr h="221124"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fs.link(srcpath, dstpath, callback)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Links file asynchronously.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999835"/>
                  </a:ext>
                </a:extLst>
              </a:tr>
              <a:tr h="221124"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fs.symlink(destination, path[, type], callback)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Symlink asynchronously.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396892"/>
                  </a:ext>
                </a:extLst>
              </a:tr>
              <a:tr h="221124"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fs.rmdir(path, callback)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Renames an existing directory.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023137"/>
                  </a:ext>
                </a:extLst>
              </a:tr>
              <a:tr h="221124"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fs.mkdir(path[, mode], callback)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Creates a new directory.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282898"/>
                  </a:ext>
                </a:extLst>
              </a:tr>
              <a:tr h="221124"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fs.readdir(path, callback)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Reads the content of the specified directory.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726779"/>
                  </a:ext>
                </a:extLst>
              </a:tr>
              <a:tr h="221124"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fs.utimes(path, atime, mtime, callback)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Changes the timestamp of the file.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58185"/>
                  </a:ext>
                </a:extLst>
              </a:tr>
              <a:tr h="221124"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fs.exists(path, callback)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Determines whether the specified file exists or not.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391006"/>
                  </a:ext>
                </a:extLst>
              </a:tr>
              <a:tr h="221124"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fs.access(path[, mode], callback)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Tests a user's permissions for the specified file.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366092"/>
                  </a:ext>
                </a:extLst>
              </a:tr>
              <a:tr h="221124"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414141"/>
                          </a:solidFill>
                          <a:effectLst/>
                        </a:rPr>
                        <a:t>fs.appendFile(file, data[, options], callback)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 dirty="0">
                          <a:solidFill>
                            <a:srgbClr val="414141"/>
                          </a:solidFill>
                          <a:effectLst/>
                        </a:rPr>
                        <a:t>Appends new content to the existing file.</a:t>
                      </a:r>
                    </a:p>
                  </a:txBody>
                  <a:tcPr marL="60098" marR="60098" marT="30049" marB="3004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997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08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5A07-431B-492D-8061-7949D135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(promise)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71353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1083</TotalTime>
  <Words>933</Words>
  <Application>Microsoft Office PowerPoint</Application>
  <PresentationFormat>Widescreen</PresentationFormat>
  <Paragraphs>123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Calibri</vt:lpstr>
      <vt:lpstr>Corbel</vt:lpstr>
      <vt:lpstr>Wingdings</vt:lpstr>
      <vt:lpstr>Banded</vt:lpstr>
      <vt:lpstr>File I/O</vt:lpstr>
      <vt:lpstr>Regular file I/O</vt:lpstr>
      <vt:lpstr>Methods (Sync)</vt:lpstr>
      <vt:lpstr>options</vt:lpstr>
      <vt:lpstr>mode</vt:lpstr>
      <vt:lpstr>methods (async, callback)</vt:lpstr>
      <vt:lpstr>Methods (promise)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Node.js, modules</dc:title>
  <dc:creator>Li Lixiang</dc:creator>
  <cp:lastModifiedBy>Li Lixiang</cp:lastModifiedBy>
  <cp:revision>1</cp:revision>
  <dcterms:created xsi:type="dcterms:W3CDTF">2021-06-07T02:26:50Z</dcterms:created>
  <dcterms:modified xsi:type="dcterms:W3CDTF">2022-03-05T06:47:52Z</dcterms:modified>
</cp:coreProperties>
</file>