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3"/>
  </p:notesMasterIdLst>
  <p:sldIdLst>
    <p:sldId id="256" r:id="rId2"/>
    <p:sldId id="264" r:id="rId3"/>
    <p:sldId id="266" r:id="rId4"/>
    <p:sldId id="265" r:id="rId5"/>
    <p:sldId id="272" r:id="rId6"/>
    <p:sldId id="267" r:id="rId7"/>
    <p:sldId id="268" r:id="rId8"/>
    <p:sldId id="269" r:id="rId9"/>
    <p:sldId id="271" r:id="rId10"/>
    <p:sldId id="270"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5D4BD-C28C-4AA0-91BA-1307451BA634}" v="28" dt="2022-03-02T13:58:37.768"/>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4E8E6B9D-7802-43D8-9C87-BE51429E8DA2}"/>
    <pc:docChg chg="undo custSel addSld modSld">
      <pc:chgData name="Li Lixiang" userId="6104bbfcb56aea79" providerId="LiveId" clId="{4E8E6B9D-7802-43D8-9C87-BE51429E8DA2}" dt="2022-02-10T08:53:50.379" v="1035" actId="478"/>
      <pc:docMkLst>
        <pc:docMk/>
      </pc:docMkLst>
      <pc:sldChg chg="modSp mod">
        <pc:chgData name="Li Lixiang" userId="6104bbfcb56aea79" providerId="LiveId" clId="{4E8E6B9D-7802-43D8-9C87-BE51429E8DA2}" dt="2022-02-05T11:57:52.703" v="773" actId="20577"/>
        <pc:sldMkLst>
          <pc:docMk/>
          <pc:sldMk cId="4162070884" sldId="256"/>
        </pc:sldMkLst>
        <pc:spChg chg="mod">
          <ac:chgData name="Li Lixiang" userId="6104bbfcb56aea79" providerId="LiveId" clId="{4E8E6B9D-7802-43D8-9C87-BE51429E8DA2}" dt="2022-02-05T11:57:52.703" v="773" actId="20577"/>
          <ac:spMkLst>
            <pc:docMk/>
            <pc:sldMk cId="4162070884" sldId="256"/>
            <ac:spMk id="2" creationId="{8961FE47-557E-4894-88E6-8F52F5998247}"/>
          </ac:spMkLst>
        </pc:spChg>
      </pc:sldChg>
      <pc:sldChg chg="modSp mod">
        <pc:chgData name="Li Lixiang" userId="6104bbfcb56aea79" providerId="LiveId" clId="{4E8E6B9D-7802-43D8-9C87-BE51429E8DA2}" dt="2022-02-03T09:36:29.125" v="13" actId="27636"/>
        <pc:sldMkLst>
          <pc:docMk/>
          <pc:sldMk cId="696830454" sldId="257"/>
        </pc:sldMkLst>
        <pc:spChg chg="mod">
          <ac:chgData name="Li Lixiang" userId="6104bbfcb56aea79" providerId="LiveId" clId="{4E8E6B9D-7802-43D8-9C87-BE51429E8DA2}" dt="2022-02-03T09:36:29.125" v="13" actId="27636"/>
          <ac:spMkLst>
            <pc:docMk/>
            <pc:sldMk cId="696830454" sldId="257"/>
            <ac:spMk id="3" creationId="{4A006CE9-C893-440B-B53F-42F0CF45E070}"/>
          </ac:spMkLst>
        </pc:spChg>
      </pc:sldChg>
      <pc:sldChg chg="modSp mod">
        <pc:chgData name="Li Lixiang" userId="6104bbfcb56aea79" providerId="LiveId" clId="{4E8E6B9D-7802-43D8-9C87-BE51429E8DA2}" dt="2022-02-03T10:33:47.421" v="739" actId="20577"/>
        <pc:sldMkLst>
          <pc:docMk/>
          <pc:sldMk cId="86665090" sldId="258"/>
        </pc:sldMkLst>
        <pc:spChg chg="mod">
          <ac:chgData name="Li Lixiang" userId="6104bbfcb56aea79" providerId="LiveId" clId="{4E8E6B9D-7802-43D8-9C87-BE51429E8DA2}" dt="2022-02-03T09:34:42.656" v="11" actId="6549"/>
          <ac:spMkLst>
            <pc:docMk/>
            <pc:sldMk cId="86665090" sldId="258"/>
            <ac:spMk id="2" creationId="{F6B0D9E2-9DB1-48DA-8FAA-CD6B3699E259}"/>
          </ac:spMkLst>
        </pc:spChg>
        <pc:spChg chg="mod">
          <ac:chgData name="Li Lixiang" userId="6104bbfcb56aea79" providerId="LiveId" clId="{4E8E6B9D-7802-43D8-9C87-BE51429E8DA2}" dt="2022-02-03T10:33:47.421" v="739" actId="20577"/>
          <ac:spMkLst>
            <pc:docMk/>
            <pc:sldMk cId="86665090" sldId="258"/>
            <ac:spMk id="3" creationId="{4A006CE9-C893-440B-B53F-42F0CF45E070}"/>
          </ac:spMkLst>
        </pc:spChg>
        <pc:picChg chg="mod">
          <ac:chgData name="Li Lixiang" userId="6104bbfcb56aea79" providerId="LiveId" clId="{4E8E6B9D-7802-43D8-9C87-BE51429E8DA2}" dt="2022-02-03T10:33:39.322" v="714" actId="1076"/>
          <ac:picMkLst>
            <pc:docMk/>
            <pc:sldMk cId="86665090" sldId="258"/>
            <ac:picMk id="6" creationId="{1137D664-D530-45B2-9015-CBAD13B9FC52}"/>
          </ac:picMkLst>
        </pc:picChg>
      </pc:sldChg>
      <pc:sldChg chg="addSp modSp mod">
        <pc:chgData name="Li Lixiang" userId="6104bbfcb56aea79" providerId="LiveId" clId="{4E8E6B9D-7802-43D8-9C87-BE51429E8DA2}" dt="2022-02-03T09:57:59.533" v="84" actId="1076"/>
        <pc:sldMkLst>
          <pc:docMk/>
          <pc:sldMk cId="3375320181" sldId="259"/>
        </pc:sldMkLst>
        <pc:spChg chg="mod">
          <ac:chgData name="Li Lixiang" userId="6104bbfcb56aea79" providerId="LiveId" clId="{4E8E6B9D-7802-43D8-9C87-BE51429E8DA2}" dt="2022-02-03T09:38:47.552" v="61" actId="20577"/>
          <ac:spMkLst>
            <pc:docMk/>
            <pc:sldMk cId="3375320181" sldId="259"/>
            <ac:spMk id="3" creationId="{32970075-F644-414D-81DD-058AFA240DD0}"/>
          </ac:spMkLst>
        </pc:spChg>
        <pc:picChg chg="add mod">
          <ac:chgData name="Li Lixiang" userId="6104bbfcb56aea79" providerId="LiveId" clId="{4E8E6B9D-7802-43D8-9C87-BE51429E8DA2}" dt="2022-02-03T09:57:59.533" v="84" actId="1076"/>
          <ac:picMkLst>
            <pc:docMk/>
            <pc:sldMk cId="3375320181" sldId="259"/>
            <ac:picMk id="5" creationId="{EE78A320-A005-4C0C-92B1-23D4C15E2765}"/>
          </ac:picMkLst>
        </pc:picChg>
      </pc:sldChg>
      <pc:sldChg chg="addSp modSp mod">
        <pc:chgData name="Li Lixiang" userId="6104bbfcb56aea79" providerId="LiveId" clId="{4E8E6B9D-7802-43D8-9C87-BE51429E8DA2}" dt="2022-02-03T10:15:58.911" v="484" actId="1076"/>
        <pc:sldMkLst>
          <pc:docMk/>
          <pc:sldMk cId="3104596595" sldId="260"/>
        </pc:sldMkLst>
        <pc:spChg chg="mod">
          <ac:chgData name="Li Lixiang" userId="6104bbfcb56aea79" providerId="LiveId" clId="{4E8E6B9D-7802-43D8-9C87-BE51429E8DA2}" dt="2022-02-03T10:13:15.557" v="429" actId="313"/>
          <ac:spMkLst>
            <pc:docMk/>
            <pc:sldMk cId="3104596595" sldId="260"/>
            <ac:spMk id="2" creationId="{E4251F7A-C6E8-49C7-AC05-99276F576399}"/>
          </ac:spMkLst>
        </pc:spChg>
        <pc:spChg chg="mod">
          <ac:chgData name="Li Lixiang" userId="6104bbfcb56aea79" providerId="LiveId" clId="{4E8E6B9D-7802-43D8-9C87-BE51429E8DA2}" dt="2022-02-03T10:13:47.655" v="479" actId="20577"/>
          <ac:spMkLst>
            <pc:docMk/>
            <pc:sldMk cId="3104596595" sldId="260"/>
            <ac:spMk id="3" creationId="{712AA88E-EE6F-4316-85E6-BD95BA1DD6AA}"/>
          </ac:spMkLst>
        </pc:spChg>
        <pc:picChg chg="add mod">
          <ac:chgData name="Li Lixiang" userId="6104bbfcb56aea79" providerId="LiveId" clId="{4E8E6B9D-7802-43D8-9C87-BE51429E8DA2}" dt="2022-02-03T10:15:58.911" v="484" actId="1076"/>
          <ac:picMkLst>
            <pc:docMk/>
            <pc:sldMk cId="3104596595" sldId="260"/>
            <ac:picMk id="5" creationId="{BD4E5B01-2F72-417D-AB77-DD4B59D20F66}"/>
          </ac:picMkLst>
        </pc:picChg>
      </pc:sldChg>
      <pc:sldChg chg="addSp delSp modSp mod">
        <pc:chgData name="Li Lixiang" userId="6104bbfcb56aea79" providerId="LiveId" clId="{4E8E6B9D-7802-43D8-9C87-BE51429E8DA2}" dt="2022-02-03T09:56:51.619" v="82" actId="1076"/>
        <pc:sldMkLst>
          <pc:docMk/>
          <pc:sldMk cId="50197230" sldId="261"/>
        </pc:sldMkLst>
        <pc:spChg chg="mod">
          <ac:chgData name="Li Lixiang" userId="6104bbfcb56aea79" providerId="LiveId" clId="{4E8E6B9D-7802-43D8-9C87-BE51429E8DA2}" dt="2022-02-03T09:56:26.473" v="78" actId="1035"/>
          <ac:spMkLst>
            <pc:docMk/>
            <pc:sldMk cId="50197230" sldId="261"/>
            <ac:spMk id="3" creationId="{712AA88E-EE6F-4316-85E6-BD95BA1DD6AA}"/>
          </ac:spMkLst>
        </pc:spChg>
        <pc:picChg chg="add del mod">
          <ac:chgData name="Li Lixiang" userId="6104bbfcb56aea79" providerId="LiveId" clId="{4E8E6B9D-7802-43D8-9C87-BE51429E8DA2}" dt="2022-02-03T09:56:16.918" v="66" actId="478"/>
          <ac:picMkLst>
            <pc:docMk/>
            <pc:sldMk cId="50197230" sldId="261"/>
            <ac:picMk id="5" creationId="{3E34BABC-74F1-4E06-85EA-7ABA9EC2AB96}"/>
          </ac:picMkLst>
        </pc:picChg>
        <pc:picChg chg="add del mod">
          <ac:chgData name="Li Lixiang" userId="6104bbfcb56aea79" providerId="LiveId" clId="{4E8E6B9D-7802-43D8-9C87-BE51429E8DA2}" dt="2022-02-03T09:56:31.108" v="80" actId="478"/>
          <ac:picMkLst>
            <pc:docMk/>
            <pc:sldMk cId="50197230" sldId="261"/>
            <ac:picMk id="7" creationId="{B1CB4013-E147-4053-BE47-1EEFAB481D24}"/>
          </ac:picMkLst>
        </pc:picChg>
        <pc:picChg chg="add mod">
          <ac:chgData name="Li Lixiang" userId="6104bbfcb56aea79" providerId="LiveId" clId="{4E8E6B9D-7802-43D8-9C87-BE51429E8DA2}" dt="2022-02-03T09:56:29.660" v="79" actId="1076"/>
          <ac:picMkLst>
            <pc:docMk/>
            <pc:sldMk cId="50197230" sldId="261"/>
            <ac:picMk id="9" creationId="{70BC50A8-298A-462D-A78C-F51343301788}"/>
          </ac:picMkLst>
        </pc:picChg>
        <pc:picChg chg="add mod">
          <ac:chgData name="Li Lixiang" userId="6104bbfcb56aea79" providerId="LiveId" clId="{4E8E6B9D-7802-43D8-9C87-BE51429E8DA2}" dt="2022-02-03T09:56:51.619" v="82" actId="1076"/>
          <ac:picMkLst>
            <pc:docMk/>
            <pc:sldMk cId="50197230" sldId="261"/>
            <ac:picMk id="11" creationId="{B61AC6B2-8D91-407C-AD7B-99B1EF8174F4}"/>
          </ac:picMkLst>
        </pc:picChg>
      </pc:sldChg>
      <pc:sldChg chg="addSp modSp new mod">
        <pc:chgData name="Li Lixiang" userId="6104bbfcb56aea79" providerId="LiveId" clId="{4E8E6B9D-7802-43D8-9C87-BE51429E8DA2}" dt="2022-02-10T08:33:15.438" v="841" actId="20577"/>
        <pc:sldMkLst>
          <pc:docMk/>
          <pc:sldMk cId="335007155" sldId="262"/>
        </pc:sldMkLst>
        <pc:spChg chg="mod">
          <ac:chgData name="Li Lixiang" userId="6104bbfcb56aea79" providerId="LiveId" clId="{4E8E6B9D-7802-43D8-9C87-BE51429E8DA2}" dt="2022-02-03T17:46:15.832" v="752" actId="20577"/>
          <ac:spMkLst>
            <pc:docMk/>
            <pc:sldMk cId="335007155" sldId="262"/>
            <ac:spMk id="2" creationId="{D5392045-7EE4-4C78-8C2A-ACE98FC2F733}"/>
          </ac:spMkLst>
        </pc:spChg>
        <pc:spChg chg="mod">
          <ac:chgData name="Li Lixiang" userId="6104bbfcb56aea79" providerId="LiveId" clId="{4E8E6B9D-7802-43D8-9C87-BE51429E8DA2}" dt="2022-02-10T08:33:15.438" v="841" actId="20577"/>
          <ac:spMkLst>
            <pc:docMk/>
            <pc:sldMk cId="335007155" sldId="262"/>
            <ac:spMk id="3" creationId="{E6019695-23AA-4E2A-A90F-5C35BEB7D4DD}"/>
          </ac:spMkLst>
        </pc:spChg>
        <pc:picChg chg="add mod">
          <ac:chgData name="Li Lixiang" userId="6104bbfcb56aea79" providerId="LiveId" clId="{4E8E6B9D-7802-43D8-9C87-BE51429E8DA2}" dt="2022-02-03T10:17:26.613" v="486" actId="1076"/>
          <ac:picMkLst>
            <pc:docMk/>
            <pc:sldMk cId="335007155" sldId="262"/>
            <ac:picMk id="5" creationId="{6ACFF619-6E2D-4A67-8D3D-B497060CA55B}"/>
          </ac:picMkLst>
        </pc:picChg>
        <pc:picChg chg="add mod">
          <ac:chgData name="Li Lixiang" userId="6104bbfcb56aea79" providerId="LiveId" clId="{4E8E6B9D-7802-43D8-9C87-BE51429E8DA2}" dt="2022-02-03T10:17:54.090" v="490" actId="1076"/>
          <ac:picMkLst>
            <pc:docMk/>
            <pc:sldMk cId="335007155" sldId="262"/>
            <ac:picMk id="7" creationId="{F7718DBB-7A81-4300-87B2-B48FB1F91371}"/>
          </ac:picMkLst>
        </pc:picChg>
      </pc:sldChg>
      <pc:sldChg chg="addSp modSp new mod">
        <pc:chgData name="Li Lixiang" userId="6104bbfcb56aea79" providerId="LiveId" clId="{4E8E6B9D-7802-43D8-9C87-BE51429E8DA2}" dt="2022-02-03T10:26:55.636" v="713" actId="1076"/>
        <pc:sldMkLst>
          <pc:docMk/>
          <pc:sldMk cId="1075408683" sldId="263"/>
        </pc:sldMkLst>
        <pc:spChg chg="mod">
          <ac:chgData name="Li Lixiang" userId="6104bbfcb56aea79" providerId="LiveId" clId="{4E8E6B9D-7802-43D8-9C87-BE51429E8DA2}" dt="2022-02-03T10:18:22.127" v="507" actId="20577"/>
          <ac:spMkLst>
            <pc:docMk/>
            <pc:sldMk cId="1075408683" sldId="263"/>
            <ac:spMk id="2" creationId="{C4AFD974-BAF2-49BD-8CF2-62CFD6FB9C6C}"/>
          </ac:spMkLst>
        </pc:spChg>
        <pc:spChg chg="mod">
          <ac:chgData name="Li Lixiang" userId="6104bbfcb56aea79" providerId="LiveId" clId="{4E8E6B9D-7802-43D8-9C87-BE51429E8DA2}" dt="2022-02-03T10:26:08.145" v="710" actId="20577"/>
          <ac:spMkLst>
            <pc:docMk/>
            <pc:sldMk cId="1075408683" sldId="263"/>
            <ac:spMk id="3" creationId="{4EBB1E32-5DFB-49E0-AC36-204248D687E8}"/>
          </ac:spMkLst>
        </pc:spChg>
        <pc:picChg chg="add mod">
          <ac:chgData name="Li Lixiang" userId="6104bbfcb56aea79" providerId="LiveId" clId="{4E8E6B9D-7802-43D8-9C87-BE51429E8DA2}" dt="2022-02-03T10:26:10.989" v="711" actId="1076"/>
          <ac:picMkLst>
            <pc:docMk/>
            <pc:sldMk cId="1075408683" sldId="263"/>
            <ac:picMk id="5" creationId="{1D6830AE-A6A5-443B-AB8E-47794CEC102B}"/>
          </ac:picMkLst>
        </pc:picChg>
        <pc:picChg chg="add mod">
          <ac:chgData name="Li Lixiang" userId="6104bbfcb56aea79" providerId="LiveId" clId="{4E8E6B9D-7802-43D8-9C87-BE51429E8DA2}" dt="2022-02-03T10:26:55.636" v="713" actId="1076"/>
          <ac:picMkLst>
            <pc:docMk/>
            <pc:sldMk cId="1075408683" sldId="263"/>
            <ac:picMk id="7" creationId="{9207B797-CC7A-41CF-9B10-43C0DC57F0AD}"/>
          </ac:picMkLst>
        </pc:picChg>
      </pc:sldChg>
      <pc:sldChg chg="modSp new mod">
        <pc:chgData name="Li Lixiang" userId="6104bbfcb56aea79" providerId="LiveId" clId="{4E8E6B9D-7802-43D8-9C87-BE51429E8DA2}" dt="2022-02-10T08:49:07.426" v="1001" actId="20577"/>
        <pc:sldMkLst>
          <pc:docMk/>
          <pc:sldMk cId="3682658104" sldId="264"/>
        </pc:sldMkLst>
        <pc:spChg chg="mod">
          <ac:chgData name="Li Lixiang" userId="6104bbfcb56aea79" providerId="LiveId" clId="{4E8E6B9D-7802-43D8-9C87-BE51429E8DA2}" dt="2022-02-10T08:33:41.076" v="847" actId="20577"/>
          <ac:spMkLst>
            <pc:docMk/>
            <pc:sldMk cId="3682658104" sldId="264"/>
            <ac:spMk id="2" creationId="{F37D5A07-431B-492D-8061-7949D1359C3F}"/>
          </ac:spMkLst>
        </pc:spChg>
        <pc:spChg chg="mod">
          <ac:chgData name="Li Lixiang" userId="6104bbfcb56aea79" providerId="LiveId" clId="{4E8E6B9D-7802-43D8-9C87-BE51429E8DA2}" dt="2022-02-10T08:49:07.426" v="1001" actId="20577"/>
          <ac:spMkLst>
            <pc:docMk/>
            <pc:sldMk cId="3682658104" sldId="264"/>
            <ac:spMk id="3" creationId="{6D613C15-A6DF-4710-853F-19581D208269}"/>
          </ac:spMkLst>
        </pc:spChg>
      </pc:sldChg>
      <pc:sldChg chg="delSp modSp new mod">
        <pc:chgData name="Li Lixiang" userId="6104bbfcb56aea79" providerId="LiveId" clId="{4E8E6B9D-7802-43D8-9C87-BE51429E8DA2}" dt="2022-02-10T08:53:50.379" v="1035" actId="478"/>
        <pc:sldMkLst>
          <pc:docMk/>
          <pc:sldMk cId="3246217178" sldId="265"/>
        </pc:sldMkLst>
        <pc:spChg chg="mod">
          <ac:chgData name="Li Lixiang" userId="6104bbfcb56aea79" providerId="LiveId" clId="{4E8E6B9D-7802-43D8-9C87-BE51429E8DA2}" dt="2022-02-10T08:53:42.093" v="1034" actId="20577"/>
          <ac:spMkLst>
            <pc:docMk/>
            <pc:sldMk cId="3246217178" sldId="265"/>
            <ac:spMk id="2" creationId="{14B24550-38E6-44C1-8D97-80EB93A75566}"/>
          </ac:spMkLst>
        </pc:spChg>
        <pc:spChg chg="del">
          <ac:chgData name="Li Lixiang" userId="6104bbfcb56aea79" providerId="LiveId" clId="{4E8E6B9D-7802-43D8-9C87-BE51429E8DA2}" dt="2022-02-10T08:53:50.379" v="1035" actId="478"/>
          <ac:spMkLst>
            <pc:docMk/>
            <pc:sldMk cId="3246217178" sldId="265"/>
            <ac:spMk id="3" creationId="{B2D2B6EE-7AEF-4F07-9DEC-90CB6B05ED02}"/>
          </ac:spMkLst>
        </pc:spChg>
      </pc:sldChg>
    </pc:docChg>
  </pc:docChgLst>
  <pc:docChgLst>
    <pc:chgData name="Li Lixiang" userId="6104bbfcb56aea79" providerId="LiveId" clId="{7DD5D4BD-C28C-4AA0-91BA-1307451BA634}"/>
    <pc:docChg chg="undo redo custSel addSld delSld modSld sldOrd">
      <pc:chgData name="Li Lixiang" userId="6104bbfcb56aea79" providerId="LiveId" clId="{7DD5D4BD-C28C-4AA0-91BA-1307451BA634}" dt="2022-03-05T13:22:32.936" v="933" actId="20577"/>
      <pc:docMkLst>
        <pc:docMk/>
      </pc:docMkLst>
      <pc:sldChg chg="modSp mod">
        <pc:chgData name="Li Lixiang" userId="6104bbfcb56aea79" providerId="LiveId" clId="{7DD5D4BD-C28C-4AA0-91BA-1307451BA634}" dt="2022-03-05T13:22:32.936" v="933" actId="20577"/>
        <pc:sldMkLst>
          <pc:docMk/>
          <pc:sldMk cId="4162070884" sldId="256"/>
        </pc:sldMkLst>
        <pc:spChg chg="mod">
          <ac:chgData name="Li Lixiang" userId="6104bbfcb56aea79" providerId="LiveId" clId="{7DD5D4BD-C28C-4AA0-91BA-1307451BA634}" dt="2022-03-02T12:46:31.041" v="7" actId="20577"/>
          <ac:spMkLst>
            <pc:docMk/>
            <pc:sldMk cId="4162070884" sldId="256"/>
            <ac:spMk id="2" creationId="{8961FE47-557E-4894-88E6-8F52F5998247}"/>
          </ac:spMkLst>
        </pc:spChg>
        <pc:spChg chg="mod">
          <ac:chgData name="Li Lixiang" userId="6104bbfcb56aea79" providerId="LiveId" clId="{7DD5D4BD-C28C-4AA0-91BA-1307451BA634}" dt="2022-03-05T13:22:32.936" v="933" actId="20577"/>
          <ac:spMkLst>
            <pc:docMk/>
            <pc:sldMk cId="4162070884" sldId="256"/>
            <ac:spMk id="7" creationId="{57AAB3F3-D0D3-48DD-B0B5-3C59B18B8404}"/>
          </ac:spMkLst>
        </pc:spChg>
      </pc:sldChg>
      <pc:sldChg chg="addSp delSp modSp mod">
        <pc:chgData name="Li Lixiang" userId="6104bbfcb56aea79" providerId="LiveId" clId="{7DD5D4BD-C28C-4AA0-91BA-1307451BA634}" dt="2022-03-02T13:25:51.645" v="716" actId="1076"/>
        <pc:sldMkLst>
          <pc:docMk/>
          <pc:sldMk cId="3682658104" sldId="264"/>
        </pc:sldMkLst>
        <pc:spChg chg="mod">
          <ac:chgData name="Li Lixiang" userId="6104bbfcb56aea79" providerId="LiveId" clId="{7DD5D4BD-C28C-4AA0-91BA-1307451BA634}" dt="2022-03-02T13:03:06.583" v="203" actId="20577"/>
          <ac:spMkLst>
            <pc:docMk/>
            <pc:sldMk cId="3682658104" sldId="264"/>
            <ac:spMk id="2" creationId="{F37D5A07-431B-492D-8061-7949D1359C3F}"/>
          </ac:spMkLst>
        </pc:spChg>
        <pc:spChg chg="mod">
          <ac:chgData name="Li Lixiang" userId="6104bbfcb56aea79" providerId="LiveId" clId="{7DD5D4BD-C28C-4AA0-91BA-1307451BA634}" dt="2022-03-02T13:00:29.050" v="174" actId="14100"/>
          <ac:spMkLst>
            <pc:docMk/>
            <pc:sldMk cId="3682658104" sldId="264"/>
            <ac:spMk id="3" creationId="{6D613C15-A6DF-4710-853F-19581D208269}"/>
          </ac:spMkLst>
        </pc:spChg>
        <pc:picChg chg="add del mod modCrop">
          <ac:chgData name="Li Lixiang" userId="6104bbfcb56aea79" providerId="LiveId" clId="{7DD5D4BD-C28C-4AA0-91BA-1307451BA634}" dt="2022-03-02T13:25:26.397" v="714" actId="478"/>
          <ac:picMkLst>
            <pc:docMk/>
            <pc:sldMk cId="3682658104" sldId="264"/>
            <ac:picMk id="5" creationId="{C0A7D947-C19A-454C-89FF-F0F9CD6B688F}"/>
          </ac:picMkLst>
        </pc:picChg>
        <pc:picChg chg="add del mod">
          <ac:chgData name="Li Lixiang" userId="6104bbfcb56aea79" providerId="LiveId" clId="{7DD5D4BD-C28C-4AA0-91BA-1307451BA634}" dt="2022-03-02T13:25:20.628" v="711" actId="478"/>
          <ac:picMkLst>
            <pc:docMk/>
            <pc:sldMk cId="3682658104" sldId="264"/>
            <ac:picMk id="7" creationId="{B758A85D-9D41-4368-8DE7-8BDEAE4A4BF9}"/>
          </ac:picMkLst>
        </pc:picChg>
        <pc:picChg chg="add mod">
          <ac:chgData name="Li Lixiang" userId="6104bbfcb56aea79" providerId="LiveId" clId="{7DD5D4BD-C28C-4AA0-91BA-1307451BA634}" dt="2022-03-02T13:25:23.836" v="713" actId="1076"/>
          <ac:picMkLst>
            <pc:docMk/>
            <pc:sldMk cId="3682658104" sldId="264"/>
            <ac:picMk id="9" creationId="{B761CF00-75C6-4595-B043-5A0DE0844C8E}"/>
          </ac:picMkLst>
        </pc:picChg>
        <pc:picChg chg="add mod">
          <ac:chgData name="Li Lixiang" userId="6104bbfcb56aea79" providerId="LiveId" clId="{7DD5D4BD-C28C-4AA0-91BA-1307451BA634}" dt="2022-03-02T13:25:51.645" v="716" actId="1076"/>
          <ac:picMkLst>
            <pc:docMk/>
            <pc:sldMk cId="3682658104" sldId="264"/>
            <ac:picMk id="11" creationId="{C52E5DDA-C67D-4B5A-B78E-829F9129765C}"/>
          </ac:picMkLst>
        </pc:picChg>
      </pc:sldChg>
      <pc:sldChg chg="delSp modSp mod">
        <pc:chgData name="Li Lixiang" userId="6104bbfcb56aea79" providerId="LiveId" clId="{7DD5D4BD-C28C-4AA0-91BA-1307451BA634}" dt="2022-03-02T13:14:42.867" v="533" actId="20577"/>
        <pc:sldMkLst>
          <pc:docMk/>
          <pc:sldMk cId="3392014000" sldId="265"/>
        </pc:sldMkLst>
        <pc:spChg chg="mod">
          <ac:chgData name="Li Lixiang" userId="6104bbfcb56aea79" providerId="LiveId" clId="{7DD5D4BD-C28C-4AA0-91BA-1307451BA634}" dt="2022-03-02T13:12:52.862" v="324" actId="20577"/>
          <ac:spMkLst>
            <pc:docMk/>
            <pc:sldMk cId="3392014000" sldId="265"/>
            <ac:spMk id="2" creationId="{F37D5A07-431B-492D-8061-7949D1359C3F}"/>
          </ac:spMkLst>
        </pc:spChg>
        <pc:spChg chg="mod">
          <ac:chgData name="Li Lixiang" userId="6104bbfcb56aea79" providerId="LiveId" clId="{7DD5D4BD-C28C-4AA0-91BA-1307451BA634}" dt="2022-03-02T13:14:42.867" v="533" actId="20577"/>
          <ac:spMkLst>
            <pc:docMk/>
            <pc:sldMk cId="3392014000" sldId="265"/>
            <ac:spMk id="3" creationId="{6D613C15-A6DF-4710-853F-19581D208269}"/>
          </ac:spMkLst>
        </pc:spChg>
        <pc:picChg chg="del">
          <ac:chgData name="Li Lixiang" userId="6104bbfcb56aea79" providerId="LiveId" clId="{7DD5D4BD-C28C-4AA0-91BA-1307451BA634}" dt="2022-03-02T13:12:55.270" v="325" actId="478"/>
          <ac:picMkLst>
            <pc:docMk/>
            <pc:sldMk cId="3392014000" sldId="265"/>
            <ac:picMk id="9" creationId="{D95C9F25-F9AF-4444-AE78-3CB24BDFEBE8}"/>
          </ac:picMkLst>
        </pc:picChg>
      </pc:sldChg>
      <pc:sldChg chg="addSp delSp modSp mod">
        <pc:chgData name="Li Lixiang" userId="6104bbfcb56aea79" providerId="LiveId" clId="{7DD5D4BD-C28C-4AA0-91BA-1307451BA634}" dt="2022-03-02T13:28:22.211" v="734" actId="1076"/>
        <pc:sldMkLst>
          <pc:docMk/>
          <pc:sldMk cId="3755084169" sldId="266"/>
        </pc:sldMkLst>
        <pc:spChg chg="mod">
          <ac:chgData name="Li Lixiang" userId="6104bbfcb56aea79" providerId="LiveId" clId="{7DD5D4BD-C28C-4AA0-91BA-1307451BA634}" dt="2022-03-02T13:25:58.068" v="720" actId="20577"/>
          <ac:spMkLst>
            <pc:docMk/>
            <pc:sldMk cId="3755084169" sldId="266"/>
            <ac:spMk id="2" creationId="{F37D5A07-431B-492D-8061-7949D1359C3F}"/>
          </ac:spMkLst>
        </pc:spChg>
        <pc:spChg chg="del">
          <ac:chgData name="Li Lixiang" userId="6104bbfcb56aea79" providerId="LiveId" clId="{7DD5D4BD-C28C-4AA0-91BA-1307451BA634}" dt="2022-03-02T13:03:42.605" v="204" actId="478"/>
          <ac:spMkLst>
            <pc:docMk/>
            <pc:sldMk cId="3755084169" sldId="266"/>
            <ac:spMk id="3" creationId="{6D613C15-A6DF-4710-853F-19581D208269}"/>
          </ac:spMkLst>
        </pc:spChg>
        <pc:spChg chg="add del mod">
          <ac:chgData name="Li Lixiang" userId="6104bbfcb56aea79" providerId="LiveId" clId="{7DD5D4BD-C28C-4AA0-91BA-1307451BA634}" dt="2022-03-02T13:03:44.227" v="205" actId="478"/>
          <ac:spMkLst>
            <pc:docMk/>
            <pc:sldMk cId="3755084169" sldId="266"/>
            <ac:spMk id="5" creationId="{8CEC9D2C-8FA5-495A-A95B-CE6A71CE3853}"/>
          </ac:spMkLst>
        </pc:spChg>
        <pc:graphicFrameChg chg="add del mod modGraphic">
          <ac:chgData name="Li Lixiang" userId="6104bbfcb56aea79" providerId="LiveId" clId="{7DD5D4BD-C28C-4AA0-91BA-1307451BA634}" dt="2022-03-02T13:26:15.669" v="721" actId="478"/>
          <ac:graphicFrameMkLst>
            <pc:docMk/>
            <pc:sldMk cId="3755084169" sldId="266"/>
            <ac:graphicFrameMk id="6" creationId="{8A671406-C820-4DE1-8D7F-E72430CB9EDC}"/>
          </ac:graphicFrameMkLst>
        </pc:graphicFrameChg>
        <pc:graphicFrameChg chg="add mod modGraphic">
          <ac:chgData name="Li Lixiang" userId="6104bbfcb56aea79" providerId="LiveId" clId="{7DD5D4BD-C28C-4AA0-91BA-1307451BA634}" dt="2022-03-02T13:28:22.211" v="734" actId="1076"/>
          <ac:graphicFrameMkLst>
            <pc:docMk/>
            <pc:sldMk cId="3755084169" sldId="266"/>
            <ac:graphicFrameMk id="7" creationId="{B351EDD2-C455-4CF6-83A7-D0AEF194762D}"/>
          </ac:graphicFrameMkLst>
        </pc:graphicFrameChg>
      </pc:sldChg>
      <pc:sldChg chg="addSp delSp modSp mod">
        <pc:chgData name="Li Lixiang" userId="6104bbfcb56aea79" providerId="LiveId" clId="{7DD5D4BD-C28C-4AA0-91BA-1307451BA634}" dt="2022-03-02T13:17:51.436" v="653" actId="20577"/>
        <pc:sldMkLst>
          <pc:docMk/>
          <pc:sldMk cId="1471353013" sldId="267"/>
        </pc:sldMkLst>
        <pc:spChg chg="mod">
          <ac:chgData name="Li Lixiang" userId="6104bbfcb56aea79" providerId="LiveId" clId="{7DD5D4BD-C28C-4AA0-91BA-1307451BA634}" dt="2022-03-02T13:15:17.339" v="570" actId="20577"/>
          <ac:spMkLst>
            <pc:docMk/>
            <pc:sldMk cId="1471353013" sldId="267"/>
            <ac:spMk id="2" creationId="{F37D5A07-431B-492D-8061-7949D1359C3F}"/>
          </ac:spMkLst>
        </pc:spChg>
        <pc:spChg chg="del mod">
          <ac:chgData name="Li Lixiang" userId="6104bbfcb56aea79" providerId="LiveId" clId="{7DD5D4BD-C28C-4AA0-91BA-1307451BA634}" dt="2022-03-02T13:15:25.751" v="572" actId="478"/>
          <ac:spMkLst>
            <pc:docMk/>
            <pc:sldMk cId="1471353013" sldId="267"/>
            <ac:spMk id="3" creationId="{6D613C15-A6DF-4710-853F-19581D208269}"/>
          </ac:spMkLst>
        </pc:spChg>
        <pc:graphicFrameChg chg="add mod modGraphic">
          <ac:chgData name="Li Lixiang" userId="6104bbfcb56aea79" providerId="LiveId" clId="{7DD5D4BD-C28C-4AA0-91BA-1307451BA634}" dt="2022-03-02T13:17:51.436" v="653" actId="20577"/>
          <ac:graphicFrameMkLst>
            <pc:docMk/>
            <pc:sldMk cId="1471353013" sldId="267"/>
            <ac:graphicFrameMk id="4" creationId="{EE9EDE75-5D46-438B-AD97-53EF7B9F676A}"/>
          </ac:graphicFrameMkLst>
        </pc:graphicFrameChg>
      </pc:sldChg>
      <pc:sldChg chg="addSp delSp modSp mod">
        <pc:chgData name="Li Lixiang" userId="6104bbfcb56aea79" providerId="LiveId" clId="{7DD5D4BD-C28C-4AA0-91BA-1307451BA634}" dt="2022-03-02T13:52:58.103" v="887" actId="1076"/>
        <pc:sldMkLst>
          <pc:docMk/>
          <pc:sldMk cId="2167629199" sldId="268"/>
        </pc:sldMkLst>
        <pc:spChg chg="mod">
          <ac:chgData name="Li Lixiang" userId="6104bbfcb56aea79" providerId="LiveId" clId="{7DD5D4BD-C28C-4AA0-91BA-1307451BA634}" dt="2022-03-02T13:21:50.524" v="706" actId="5793"/>
          <ac:spMkLst>
            <pc:docMk/>
            <pc:sldMk cId="2167629199" sldId="268"/>
            <ac:spMk id="2" creationId="{F37D5A07-431B-492D-8061-7949D1359C3F}"/>
          </ac:spMkLst>
        </pc:spChg>
        <pc:spChg chg="del">
          <ac:chgData name="Li Lixiang" userId="6104bbfcb56aea79" providerId="LiveId" clId="{7DD5D4BD-C28C-4AA0-91BA-1307451BA634}" dt="2022-03-02T13:20:29.689" v="684" actId="478"/>
          <ac:spMkLst>
            <pc:docMk/>
            <pc:sldMk cId="2167629199" sldId="268"/>
            <ac:spMk id="3" creationId="{6D613C15-A6DF-4710-853F-19581D208269}"/>
          </ac:spMkLst>
        </pc:spChg>
        <pc:spChg chg="add del mod">
          <ac:chgData name="Li Lixiang" userId="6104bbfcb56aea79" providerId="LiveId" clId="{7DD5D4BD-C28C-4AA0-91BA-1307451BA634}" dt="2022-03-02T13:20:31.591" v="685" actId="478"/>
          <ac:spMkLst>
            <pc:docMk/>
            <pc:sldMk cId="2167629199" sldId="268"/>
            <ac:spMk id="5" creationId="{15352A0F-0F12-4879-BAA9-1F4CF137C63E}"/>
          </ac:spMkLst>
        </pc:spChg>
        <pc:graphicFrameChg chg="add mod modGraphic">
          <ac:chgData name="Li Lixiang" userId="6104bbfcb56aea79" providerId="LiveId" clId="{7DD5D4BD-C28C-4AA0-91BA-1307451BA634}" dt="2022-03-02T13:52:58.103" v="887" actId="1076"/>
          <ac:graphicFrameMkLst>
            <pc:docMk/>
            <pc:sldMk cId="2167629199" sldId="268"/>
            <ac:graphicFrameMk id="6" creationId="{7EA53915-62F0-48B0-9AC4-8EC6372BCC29}"/>
          </ac:graphicFrameMkLst>
        </pc:graphicFrameChg>
      </pc:sldChg>
      <pc:sldChg chg="addSp delSp modSp mod">
        <pc:chgData name="Li Lixiang" userId="6104bbfcb56aea79" providerId="LiveId" clId="{7DD5D4BD-C28C-4AA0-91BA-1307451BA634}" dt="2022-03-02T13:38:17.549" v="809" actId="1037"/>
        <pc:sldMkLst>
          <pc:docMk/>
          <pc:sldMk cId="4098326312" sldId="269"/>
        </pc:sldMkLst>
        <pc:spChg chg="mod">
          <ac:chgData name="Li Lixiang" userId="6104bbfcb56aea79" providerId="LiveId" clId="{7DD5D4BD-C28C-4AA0-91BA-1307451BA634}" dt="2022-03-02T13:37:10.049" v="784" actId="313"/>
          <ac:spMkLst>
            <pc:docMk/>
            <pc:sldMk cId="4098326312" sldId="269"/>
            <ac:spMk id="2" creationId="{F37D5A07-431B-492D-8061-7949D1359C3F}"/>
          </ac:spMkLst>
        </pc:spChg>
        <pc:spChg chg="del">
          <ac:chgData name="Li Lixiang" userId="6104bbfcb56aea79" providerId="LiveId" clId="{7DD5D4BD-C28C-4AA0-91BA-1307451BA634}" dt="2022-03-02T13:37:03.629" v="782" actId="478"/>
          <ac:spMkLst>
            <pc:docMk/>
            <pc:sldMk cId="4098326312" sldId="269"/>
            <ac:spMk id="3" creationId="{6D613C15-A6DF-4710-853F-19581D208269}"/>
          </ac:spMkLst>
        </pc:spChg>
        <pc:spChg chg="add del mod">
          <ac:chgData name="Li Lixiang" userId="6104bbfcb56aea79" providerId="LiveId" clId="{7DD5D4BD-C28C-4AA0-91BA-1307451BA634}" dt="2022-03-02T13:37:05.323" v="783" actId="478"/>
          <ac:spMkLst>
            <pc:docMk/>
            <pc:sldMk cId="4098326312" sldId="269"/>
            <ac:spMk id="5" creationId="{E688A3E1-399C-473E-9603-8F7E9D85630D}"/>
          </ac:spMkLst>
        </pc:spChg>
        <pc:graphicFrameChg chg="add mod modGraphic">
          <ac:chgData name="Li Lixiang" userId="6104bbfcb56aea79" providerId="LiveId" clId="{7DD5D4BD-C28C-4AA0-91BA-1307451BA634}" dt="2022-03-02T13:38:17.549" v="809" actId="1037"/>
          <ac:graphicFrameMkLst>
            <pc:docMk/>
            <pc:sldMk cId="4098326312" sldId="269"/>
            <ac:graphicFrameMk id="6" creationId="{43405602-BFB1-4CDA-A750-C5692538F6DE}"/>
          </ac:graphicFrameMkLst>
        </pc:graphicFrameChg>
      </pc:sldChg>
      <pc:sldChg chg="addSp delSp modSp mod">
        <pc:chgData name="Li Lixiang" userId="6104bbfcb56aea79" providerId="LiveId" clId="{7DD5D4BD-C28C-4AA0-91BA-1307451BA634}" dt="2022-03-02T13:58:42.422" v="900" actId="478"/>
        <pc:sldMkLst>
          <pc:docMk/>
          <pc:sldMk cId="2088917604" sldId="270"/>
        </pc:sldMkLst>
        <pc:spChg chg="mod">
          <ac:chgData name="Li Lixiang" userId="6104bbfcb56aea79" providerId="LiveId" clId="{7DD5D4BD-C28C-4AA0-91BA-1307451BA634}" dt="2022-03-02T13:39:40.017" v="835" actId="20577"/>
          <ac:spMkLst>
            <pc:docMk/>
            <pc:sldMk cId="2088917604" sldId="270"/>
            <ac:spMk id="2" creationId="{F37D5A07-431B-492D-8061-7949D1359C3F}"/>
          </ac:spMkLst>
        </pc:spChg>
        <pc:spChg chg="del">
          <ac:chgData name="Li Lixiang" userId="6104bbfcb56aea79" providerId="LiveId" clId="{7DD5D4BD-C28C-4AA0-91BA-1307451BA634}" dt="2022-03-02T13:39:44.190" v="836" actId="478"/>
          <ac:spMkLst>
            <pc:docMk/>
            <pc:sldMk cId="2088917604" sldId="270"/>
            <ac:spMk id="3" creationId="{6D613C15-A6DF-4710-853F-19581D208269}"/>
          </ac:spMkLst>
        </pc:spChg>
        <pc:spChg chg="add del mod">
          <ac:chgData name="Li Lixiang" userId="6104bbfcb56aea79" providerId="LiveId" clId="{7DD5D4BD-C28C-4AA0-91BA-1307451BA634}" dt="2022-03-02T13:39:47.448" v="837" actId="478"/>
          <ac:spMkLst>
            <pc:docMk/>
            <pc:sldMk cId="2088917604" sldId="270"/>
            <ac:spMk id="5" creationId="{7607F6D0-E3E5-4744-B9CF-2A80FD50F42C}"/>
          </ac:spMkLst>
        </pc:spChg>
        <pc:graphicFrameChg chg="add del mod">
          <ac:chgData name="Li Lixiang" userId="6104bbfcb56aea79" providerId="LiveId" clId="{7DD5D4BD-C28C-4AA0-91BA-1307451BA634}" dt="2022-03-02T13:58:42.422" v="900" actId="478"/>
          <ac:graphicFrameMkLst>
            <pc:docMk/>
            <pc:sldMk cId="2088917604" sldId="270"/>
            <ac:graphicFrameMk id="3" creationId="{61280224-D028-4222-BF50-1C4990B5E8D4}"/>
          </ac:graphicFrameMkLst>
        </pc:graphicFrameChg>
        <pc:graphicFrameChg chg="add mod modGraphic">
          <ac:chgData name="Li Lixiang" userId="6104bbfcb56aea79" providerId="LiveId" clId="{7DD5D4BD-C28C-4AA0-91BA-1307451BA634}" dt="2022-03-02T13:43:55.878" v="865" actId="3626"/>
          <ac:graphicFrameMkLst>
            <pc:docMk/>
            <pc:sldMk cId="2088917604" sldId="270"/>
            <ac:graphicFrameMk id="6" creationId="{D5D0543D-61EB-440E-8D76-68EF8B9188A2}"/>
          </ac:graphicFrameMkLst>
        </pc:graphicFrameChg>
      </pc:sldChg>
      <pc:sldChg chg="addSp delSp modSp mod ord">
        <pc:chgData name="Li Lixiang" userId="6104bbfcb56aea79" providerId="LiveId" clId="{7DD5D4BD-C28C-4AA0-91BA-1307451BA634}" dt="2022-03-02T13:52:16.198" v="884"/>
        <pc:sldMkLst>
          <pc:docMk/>
          <pc:sldMk cId="1590138245" sldId="271"/>
        </pc:sldMkLst>
        <pc:spChg chg="mod">
          <ac:chgData name="Li Lixiang" userId="6104bbfcb56aea79" providerId="LiveId" clId="{7DD5D4BD-C28C-4AA0-91BA-1307451BA634}" dt="2022-03-02T13:49:26.209" v="874" actId="20577"/>
          <ac:spMkLst>
            <pc:docMk/>
            <pc:sldMk cId="1590138245" sldId="271"/>
            <ac:spMk id="2" creationId="{F37D5A07-431B-492D-8061-7949D1359C3F}"/>
          </ac:spMkLst>
        </pc:spChg>
        <pc:spChg chg="del">
          <ac:chgData name="Li Lixiang" userId="6104bbfcb56aea79" providerId="LiveId" clId="{7DD5D4BD-C28C-4AA0-91BA-1307451BA634}" dt="2022-03-02T13:40:23.211" v="846" actId="478"/>
          <ac:spMkLst>
            <pc:docMk/>
            <pc:sldMk cId="1590138245" sldId="271"/>
            <ac:spMk id="3" creationId="{6D613C15-A6DF-4710-853F-19581D208269}"/>
          </ac:spMkLst>
        </pc:spChg>
        <pc:spChg chg="add del mod">
          <ac:chgData name="Li Lixiang" userId="6104bbfcb56aea79" providerId="LiveId" clId="{7DD5D4BD-C28C-4AA0-91BA-1307451BA634}" dt="2022-03-02T13:40:24.896" v="847" actId="478"/>
          <ac:spMkLst>
            <pc:docMk/>
            <pc:sldMk cId="1590138245" sldId="271"/>
            <ac:spMk id="5" creationId="{B3435463-C814-4B71-85E1-CE483C4292B6}"/>
          </ac:spMkLst>
        </pc:spChg>
        <pc:graphicFrameChg chg="add mod modGraphic">
          <ac:chgData name="Li Lixiang" userId="6104bbfcb56aea79" providerId="LiveId" clId="{7DD5D4BD-C28C-4AA0-91BA-1307451BA634}" dt="2022-03-02T13:52:16.198" v="884"/>
          <ac:graphicFrameMkLst>
            <pc:docMk/>
            <pc:sldMk cId="1590138245" sldId="271"/>
            <ac:graphicFrameMk id="6" creationId="{A156FDAD-2130-4D7D-A5BA-8C71BD369398}"/>
          </ac:graphicFrameMkLst>
        </pc:graphicFrameChg>
      </pc:sldChg>
      <pc:sldChg chg="addSp delSp modSp add mod">
        <pc:chgData name="Li Lixiang" userId="6104bbfcb56aea79" providerId="LiveId" clId="{7DD5D4BD-C28C-4AA0-91BA-1307451BA634}" dt="2022-03-02T13:33:29.760" v="771" actId="14100"/>
        <pc:sldMkLst>
          <pc:docMk/>
          <pc:sldMk cId="1550059" sldId="272"/>
        </pc:sldMkLst>
        <pc:spChg chg="mod">
          <ac:chgData name="Li Lixiang" userId="6104bbfcb56aea79" providerId="LiveId" clId="{7DD5D4BD-C28C-4AA0-91BA-1307451BA634}" dt="2022-03-02T13:28:41.747" v="743" actId="5793"/>
          <ac:spMkLst>
            <pc:docMk/>
            <pc:sldMk cId="1550059" sldId="272"/>
            <ac:spMk id="2" creationId="{F37D5A07-431B-492D-8061-7949D1359C3F}"/>
          </ac:spMkLst>
        </pc:spChg>
        <pc:spChg chg="del">
          <ac:chgData name="Li Lixiang" userId="6104bbfcb56aea79" providerId="LiveId" clId="{7DD5D4BD-C28C-4AA0-91BA-1307451BA634}" dt="2022-03-02T13:22:26.160" v="709" actId="478"/>
          <ac:spMkLst>
            <pc:docMk/>
            <pc:sldMk cId="1550059" sldId="272"/>
            <ac:spMk id="3" creationId="{6D613C15-A6DF-4710-853F-19581D208269}"/>
          </ac:spMkLst>
        </pc:spChg>
        <pc:spChg chg="add del mod">
          <ac:chgData name="Li Lixiang" userId="6104bbfcb56aea79" providerId="LiveId" clId="{7DD5D4BD-C28C-4AA0-91BA-1307451BA634}" dt="2022-03-02T13:22:27.961" v="710" actId="478"/>
          <ac:spMkLst>
            <pc:docMk/>
            <pc:sldMk cId="1550059" sldId="272"/>
            <ac:spMk id="5" creationId="{40A63522-0B37-47A8-AB46-39C983A4AD85}"/>
          </ac:spMkLst>
        </pc:spChg>
        <pc:graphicFrameChg chg="add mod modGraphic">
          <ac:chgData name="Li Lixiang" userId="6104bbfcb56aea79" providerId="LiveId" clId="{7DD5D4BD-C28C-4AA0-91BA-1307451BA634}" dt="2022-03-02T13:33:29.760" v="771" actId="14100"/>
          <ac:graphicFrameMkLst>
            <pc:docMk/>
            <pc:sldMk cId="1550059" sldId="272"/>
            <ac:graphicFrameMk id="6" creationId="{131F672B-7999-4F42-BBFA-BF3146CC3FF1}"/>
          </ac:graphicFrameMkLst>
        </pc:graphicFrameChg>
      </pc:sldChg>
      <pc:sldChg chg="modSp add del mod">
        <pc:chgData name="Li Lixiang" userId="6104bbfcb56aea79" providerId="LiveId" clId="{7DD5D4BD-C28C-4AA0-91BA-1307451BA634}" dt="2022-03-02T13:54:03.115" v="897" actId="47"/>
        <pc:sldMkLst>
          <pc:docMk/>
          <pc:sldMk cId="310776001" sldId="273"/>
        </pc:sldMkLst>
        <pc:spChg chg="mod">
          <ac:chgData name="Li Lixiang" userId="6104bbfcb56aea79" providerId="LiveId" clId="{7DD5D4BD-C28C-4AA0-91BA-1307451BA634}" dt="2022-03-02T13:53:51.914" v="896" actId="20577"/>
          <ac:spMkLst>
            <pc:docMk/>
            <pc:sldMk cId="310776001" sldId="273"/>
            <ac:spMk id="2" creationId="{F37D5A07-431B-492D-8061-7949D1359C3F}"/>
          </ac:spMkLst>
        </pc:spChg>
      </pc:sldChg>
      <pc:sldChg chg="delSp modSp add mod">
        <pc:chgData name="Li Lixiang" userId="6104bbfcb56aea79" providerId="LiveId" clId="{7DD5D4BD-C28C-4AA0-91BA-1307451BA634}" dt="2022-03-02T14:00:36.897" v="931" actId="12385"/>
        <pc:sldMkLst>
          <pc:docMk/>
          <pc:sldMk cId="3512200350" sldId="273"/>
        </pc:sldMkLst>
        <pc:spChg chg="mod">
          <ac:chgData name="Li Lixiang" userId="6104bbfcb56aea79" providerId="LiveId" clId="{7DD5D4BD-C28C-4AA0-91BA-1307451BA634}" dt="2022-03-02T13:58:51.228" v="916" actId="20577"/>
          <ac:spMkLst>
            <pc:docMk/>
            <pc:sldMk cId="3512200350" sldId="273"/>
            <ac:spMk id="2" creationId="{F37D5A07-431B-492D-8061-7949D1359C3F}"/>
          </ac:spMkLst>
        </pc:spChg>
        <pc:graphicFrameChg chg="mod modGraphic">
          <ac:chgData name="Li Lixiang" userId="6104bbfcb56aea79" providerId="LiveId" clId="{7DD5D4BD-C28C-4AA0-91BA-1307451BA634}" dt="2022-03-02T14:00:36.897" v="931" actId="12385"/>
          <ac:graphicFrameMkLst>
            <pc:docMk/>
            <pc:sldMk cId="3512200350" sldId="273"/>
            <ac:graphicFrameMk id="3" creationId="{61280224-D028-4222-BF50-1C4990B5E8D4}"/>
          </ac:graphicFrameMkLst>
        </pc:graphicFrameChg>
        <pc:graphicFrameChg chg="del">
          <ac:chgData name="Li Lixiang" userId="6104bbfcb56aea79" providerId="LiveId" clId="{7DD5D4BD-C28C-4AA0-91BA-1307451BA634}" dt="2022-03-02T13:58:46.692" v="901" actId="478"/>
          <ac:graphicFrameMkLst>
            <pc:docMk/>
            <pc:sldMk cId="3512200350" sldId="273"/>
            <ac:graphicFrameMk id="6" creationId="{D5D0543D-61EB-440E-8D76-68EF8B9188A2}"/>
          </ac:graphicFrameMkLst>
        </pc:graphicFrameChg>
      </pc:sldChg>
    </pc:docChg>
  </pc:docChgLst>
  <pc:docChgLst>
    <pc:chgData name="Li Lixiang" userId="6104bbfcb56aea79" providerId="LiveId" clId="{49FE857E-DB04-413A-A6E3-DDEF03EB5BA0}"/>
    <pc:docChg chg="undo custSel delSld modSld">
      <pc:chgData name="Li Lixiang" userId="6104bbfcb56aea79" providerId="LiveId" clId="{49FE857E-DB04-413A-A6E3-DDEF03EB5BA0}" dt="2022-03-01T05:08:58.211" v="486" actId="47"/>
      <pc:docMkLst>
        <pc:docMk/>
      </pc:docMkLst>
      <pc:sldChg chg="modSp mod">
        <pc:chgData name="Li Lixiang" userId="6104bbfcb56aea79" providerId="LiveId" clId="{49FE857E-DB04-413A-A6E3-DDEF03EB5BA0}" dt="2022-03-01T04:26:49.222" v="7" actId="20577"/>
        <pc:sldMkLst>
          <pc:docMk/>
          <pc:sldMk cId="4162070884" sldId="256"/>
        </pc:sldMkLst>
        <pc:spChg chg="mod">
          <ac:chgData name="Li Lixiang" userId="6104bbfcb56aea79" providerId="LiveId" clId="{49FE857E-DB04-413A-A6E3-DDEF03EB5BA0}" dt="2022-03-01T04:26:49.222" v="7" actId="20577"/>
          <ac:spMkLst>
            <pc:docMk/>
            <pc:sldMk cId="4162070884" sldId="256"/>
            <ac:spMk id="2" creationId="{8961FE47-557E-4894-88E6-8F52F5998247}"/>
          </ac:spMkLst>
        </pc:spChg>
        <pc:spChg chg="mod">
          <ac:chgData name="Li Lixiang" userId="6104bbfcb56aea79" providerId="LiveId" clId="{49FE857E-DB04-413A-A6E3-DDEF03EB5BA0}" dt="2022-03-01T04:26:44.691" v="0" actId="20577"/>
          <ac:spMkLst>
            <pc:docMk/>
            <pc:sldMk cId="4162070884" sldId="256"/>
            <ac:spMk id="7" creationId="{57AAB3F3-D0D3-48DD-B0B5-3C59B18B8404}"/>
          </ac:spMkLst>
        </pc:spChg>
      </pc:sldChg>
      <pc:sldChg chg="modSp mod">
        <pc:chgData name="Li Lixiang" userId="6104bbfcb56aea79" providerId="LiveId" clId="{49FE857E-DB04-413A-A6E3-DDEF03EB5BA0}" dt="2022-03-01T04:41:47.641" v="481" actId="20577"/>
        <pc:sldMkLst>
          <pc:docMk/>
          <pc:sldMk cId="3682658104" sldId="264"/>
        </pc:sldMkLst>
        <pc:spChg chg="mod">
          <ac:chgData name="Li Lixiang" userId="6104bbfcb56aea79" providerId="LiveId" clId="{49FE857E-DB04-413A-A6E3-DDEF03EB5BA0}" dt="2022-03-01T04:26:54.760" v="13" actId="20577"/>
          <ac:spMkLst>
            <pc:docMk/>
            <pc:sldMk cId="3682658104" sldId="264"/>
            <ac:spMk id="2" creationId="{F37D5A07-431B-492D-8061-7949D1359C3F}"/>
          </ac:spMkLst>
        </pc:spChg>
        <pc:spChg chg="mod">
          <ac:chgData name="Li Lixiang" userId="6104bbfcb56aea79" providerId="LiveId" clId="{49FE857E-DB04-413A-A6E3-DDEF03EB5BA0}" dt="2022-03-01T04:41:47.641" v="481" actId="20577"/>
          <ac:spMkLst>
            <pc:docMk/>
            <pc:sldMk cId="3682658104" sldId="264"/>
            <ac:spMk id="3" creationId="{6D613C15-A6DF-4710-853F-19581D208269}"/>
          </ac:spMkLst>
        </pc:spChg>
      </pc:sldChg>
      <pc:sldChg chg="del">
        <pc:chgData name="Li Lixiang" userId="6104bbfcb56aea79" providerId="LiveId" clId="{49FE857E-DB04-413A-A6E3-DDEF03EB5BA0}" dt="2022-03-01T05:08:58.211" v="486" actId="47"/>
        <pc:sldMkLst>
          <pc:docMk/>
          <pc:sldMk cId="1480471977" sldId="266"/>
        </pc:sldMkLst>
      </pc:sldChg>
      <pc:sldChg chg="del">
        <pc:chgData name="Li Lixiang" userId="6104bbfcb56aea79" providerId="LiveId" clId="{49FE857E-DB04-413A-A6E3-DDEF03EB5BA0}" dt="2022-03-01T05:08:57.615" v="485" actId="47"/>
        <pc:sldMkLst>
          <pc:docMk/>
          <pc:sldMk cId="405100235" sldId="267"/>
        </pc:sldMkLst>
      </pc:sldChg>
      <pc:sldChg chg="del">
        <pc:chgData name="Li Lixiang" userId="6104bbfcb56aea79" providerId="LiveId" clId="{49FE857E-DB04-413A-A6E3-DDEF03EB5BA0}" dt="2022-03-01T05:08:57.125" v="484" actId="47"/>
        <pc:sldMkLst>
          <pc:docMk/>
          <pc:sldMk cId="2964507475" sldId="271"/>
        </pc:sldMkLst>
      </pc:sldChg>
      <pc:sldChg chg="del">
        <pc:chgData name="Li Lixiang" userId="6104bbfcb56aea79" providerId="LiveId" clId="{49FE857E-DB04-413A-A6E3-DDEF03EB5BA0}" dt="2022-03-01T05:08:56.490" v="483" actId="47"/>
        <pc:sldMkLst>
          <pc:docMk/>
          <pc:sldMk cId="1641847970" sldId="272"/>
        </pc:sldMkLst>
      </pc:sldChg>
      <pc:sldChg chg="del">
        <pc:chgData name="Li Lixiang" userId="6104bbfcb56aea79" providerId="LiveId" clId="{49FE857E-DB04-413A-A6E3-DDEF03EB5BA0}" dt="2022-03-01T05:08:55.912" v="482" actId="47"/>
        <pc:sldMkLst>
          <pc:docMk/>
          <pc:sldMk cId="1176364376" sldId="273"/>
        </pc:sldMkLst>
      </pc:sldChg>
    </pc:docChg>
  </pc:docChgLst>
  <pc:docChgLst>
    <pc:chgData name="Li Lixiang" userId="6104bbfcb56aea79" providerId="LiveId" clId="{FBABCF8C-D7CD-48B5-9848-340DDB0F1255}"/>
    <pc:docChg chg="undo custSel addSld delSld modSld">
      <pc:chgData name="Li Lixiang" userId="6104bbfcb56aea79" providerId="LiveId" clId="{FBABCF8C-D7CD-48B5-9848-340DDB0F1255}" dt="2022-03-01T04:25:18.934" v="1750" actId="20577"/>
      <pc:docMkLst>
        <pc:docMk/>
      </pc:docMkLst>
      <pc:sldChg chg="modSp mod">
        <pc:chgData name="Li Lixiang" userId="6104bbfcb56aea79" providerId="LiveId" clId="{FBABCF8C-D7CD-48B5-9848-340DDB0F1255}" dt="2022-03-01T04:07:00.066" v="1446" actId="20577"/>
        <pc:sldMkLst>
          <pc:docMk/>
          <pc:sldMk cId="4162070884" sldId="256"/>
        </pc:sldMkLst>
        <pc:spChg chg="mod">
          <ac:chgData name="Li Lixiang" userId="6104bbfcb56aea79" providerId="LiveId" clId="{FBABCF8C-D7CD-48B5-9848-340DDB0F1255}" dt="2022-03-01T04:07:00.066" v="1446" actId="20577"/>
          <ac:spMkLst>
            <pc:docMk/>
            <pc:sldMk cId="4162070884" sldId="256"/>
            <ac:spMk id="2" creationId="{8961FE47-557E-4894-88E6-8F52F5998247}"/>
          </ac:spMkLst>
        </pc:spChg>
        <pc:spChg chg="mod">
          <ac:chgData name="Li Lixiang" userId="6104bbfcb56aea79" providerId="LiveId" clId="{FBABCF8C-D7CD-48B5-9848-340DDB0F1255}" dt="2022-03-01T02:34:11.680" v="0" actId="20577"/>
          <ac:spMkLst>
            <pc:docMk/>
            <pc:sldMk cId="4162070884" sldId="256"/>
            <ac:spMk id="7" creationId="{57AAB3F3-D0D3-48DD-B0B5-3C59B18B8404}"/>
          </ac:spMkLst>
        </pc:spChg>
      </pc:sldChg>
      <pc:sldChg chg="modSp mod">
        <pc:chgData name="Li Lixiang" userId="6104bbfcb56aea79" providerId="LiveId" clId="{FBABCF8C-D7CD-48B5-9848-340DDB0F1255}" dt="2022-03-01T03:48:02.454" v="1434" actId="20577"/>
        <pc:sldMkLst>
          <pc:docMk/>
          <pc:sldMk cId="3682658104" sldId="264"/>
        </pc:sldMkLst>
        <pc:spChg chg="mod">
          <ac:chgData name="Li Lixiang" userId="6104bbfcb56aea79" providerId="LiveId" clId="{FBABCF8C-D7CD-48B5-9848-340DDB0F1255}" dt="2022-03-01T03:07:35.193" v="807" actId="20577"/>
          <ac:spMkLst>
            <pc:docMk/>
            <pc:sldMk cId="3682658104" sldId="264"/>
            <ac:spMk id="2" creationId="{F37D5A07-431B-492D-8061-7949D1359C3F}"/>
          </ac:spMkLst>
        </pc:spChg>
        <pc:spChg chg="mod">
          <ac:chgData name="Li Lixiang" userId="6104bbfcb56aea79" providerId="LiveId" clId="{FBABCF8C-D7CD-48B5-9848-340DDB0F1255}" dt="2022-03-01T03:48:02.454" v="1434" actId="20577"/>
          <ac:spMkLst>
            <pc:docMk/>
            <pc:sldMk cId="3682658104" sldId="264"/>
            <ac:spMk id="3" creationId="{6D613C15-A6DF-4710-853F-19581D208269}"/>
          </ac:spMkLst>
        </pc:spChg>
      </pc:sldChg>
      <pc:sldChg chg="modSp mod">
        <pc:chgData name="Li Lixiang" userId="6104bbfcb56aea79" providerId="LiveId" clId="{FBABCF8C-D7CD-48B5-9848-340DDB0F1255}" dt="2022-03-01T03:07:11.283" v="794" actId="20577"/>
        <pc:sldMkLst>
          <pc:docMk/>
          <pc:sldMk cId="1480471977" sldId="266"/>
        </pc:sldMkLst>
        <pc:spChg chg="mod">
          <ac:chgData name="Li Lixiang" userId="6104bbfcb56aea79" providerId="LiveId" clId="{FBABCF8C-D7CD-48B5-9848-340DDB0F1255}" dt="2022-03-01T03:01:34.916" v="448" actId="20577"/>
          <ac:spMkLst>
            <pc:docMk/>
            <pc:sldMk cId="1480471977" sldId="266"/>
            <ac:spMk id="2" creationId="{42786DE9-EA3B-442A-B223-30E121C7857F}"/>
          </ac:spMkLst>
        </pc:spChg>
        <pc:spChg chg="mod">
          <ac:chgData name="Li Lixiang" userId="6104bbfcb56aea79" providerId="LiveId" clId="{FBABCF8C-D7CD-48B5-9848-340DDB0F1255}" dt="2022-03-01T03:07:11.283" v="794" actId="20577"/>
          <ac:spMkLst>
            <pc:docMk/>
            <pc:sldMk cId="1480471977" sldId="266"/>
            <ac:spMk id="3" creationId="{C8E4639D-C269-477C-937D-A44FA22A1AE6}"/>
          </ac:spMkLst>
        </pc:spChg>
      </pc:sldChg>
      <pc:sldChg chg="addSp delSp modSp mod setBg">
        <pc:chgData name="Li Lixiang" userId="6104bbfcb56aea79" providerId="LiveId" clId="{FBABCF8C-D7CD-48B5-9848-340DDB0F1255}" dt="2022-03-01T03:00:55.954" v="422" actId="207"/>
        <pc:sldMkLst>
          <pc:docMk/>
          <pc:sldMk cId="405100235" sldId="267"/>
        </pc:sldMkLst>
        <pc:spChg chg="mod">
          <ac:chgData name="Li Lixiang" userId="6104bbfcb56aea79" providerId="LiveId" clId="{FBABCF8C-D7CD-48B5-9848-340DDB0F1255}" dt="2022-03-01T02:59:49.497" v="393"/>
          <ac:spMkLst>
            <pc:docMk/>
            <pc:sldMk cId="405100235" sldId="267"/>
            <ac:spMk id="2" creationId="{68E26FAD-F5A4-4AA8-9721-4AEBAA16C068}"/>
          </ac:spMkLst>
        </pc:spChg>
        <pc:graphicFrameChg chg="add mod modGraphic">
          <ac:chgData name="Li Lixiang" userId="6104bbfcb56aea79" providerId="LiveId" clId="{FBABCF8C-D7CD-48B5-9848-340DDB0F1255}" dt="2022-03-01T03:00:55.954" v="422" actId="207"/>
          <ac:graphicFrameMkLst>
            <pc:docMk/>
            <pc:sldMk cId="405100235" sldId="267"/>
            <ac:graphicFrameMk id="3" creationId="{9027EF81-87EB-4470-A983-857E2DD56A5E}"/>
          </ac:graphicFrameMkLst>
        </pc:graphicFrameChg>
        <pc:graphicFrameChg chg="del">
          <ac:chgData name="Li Lixiang" userId="6104bbfcb56aea79" providerId="LiveId" clId="{FBABCF8C-D7CD-48B5-9848-340DDB0F1255}" dt="2022-03-01T02:59:10.531" v="386" actId="478"/>
          <ac:graphicFrameMkLst>
            <pc:docMk/>
            <pc:sldMk cId="405100235" sldId="267"/>
            <ac:graphicFrameMk id="4" creationId="{5CCE7E5A-9BA7-4558-8A2B-4F1AB0CFE56B}"/>
          </ac:graphicFrameMkLst>
        </pc:graphicFrameChg>
      </pc:sldChg>
      <pc:sldChg chg="del">
        <pc:chgData name="Li Lixiang" userId="6104bbfcb56aea79" providerId="LiveId" clId="{FBABCF8C-D7CD-48B5-9848-340DDB0F1255}" dt="2022-03-01T03:07:21.900" v="795" actId="47"/>
        <pc:sldMkLst>
          <pc:docMk/>
          <pc:sldMk cId="2888176334" sldId="268"/>
        </pc:sldMkLst>
      </pc:sldChg>
      <pc:sldChg chg="del">
        <pc:chgData name="Li Lixiang" userId="6104bbfcb56aea79" providerId="LiveId" clId="{FBABCF8C-D7CD-48B5-9848-340DDB0F1255}" dt="2022-03-01T03:07:22.871" v="796" actId="47"/>
        <pc:sldMkLst>
          <pc:docMk/>
          <pc:sldMk cId="3093844173" sldId="269"/>
        </pc:sldMkLst>
      </pc:sldChg>
      <pc:sldChg chg="del">
        <pc:chgData name="Li Lixiang" userId="6104bbfcb56aea79" providerId="LiveId" clId="{FBABCF8C-D7CD-48B5-9848-340DDB0F1255}" dt="2022-03-01T03:07:23.970" v="797" actId="47"/>
        <pc:sldMkLst>
          <pc:docMk/>
          <pc:sldMk cId="533667750" sldId="270"/>
        </pc:sldMkLst>
      </pc:sldChg>
      <pc:sldChg chg="addSp delSp modSp mod setBg">
        <pc:chgData name="Li Lixiang" userId="6104bbfcb56aea79" providerId="LiveId" clId="{FBABCF8C-D7CD-48B5-9848-340DDB0F1255}" dt="2022-03-01T02:58:52.469" v="381" actId="20577"/>
        <pc:sldMkLst>
          <pc:docMk/>
          <pc:sldMk cId="2964507475" sldId="271"/>
        </pc:sldMkLst>
        <pc:spChg chg="mod">
          <ac:chgData name="Li Lixiang" userId="6104bbfcb56aea79" providerId="LiveId" clId="{FBABCF8C-D7CD-48B5-9848-340DDB0F1255}" dt="2022-03-01T02:58:52.469" v="381" actId="20577"/>
          <ac:spMkLst>
            <pc:docMk/>
            <pc:sldMk cId="2964507475" sldId="271"/>
            <ac:spMk id="2" creationId="{F37D5A07-431B-492D-8061-7949D1359C3F}"/>
          </ac:spMkLst>
        </pc:spChg>
        <pc:spChg chg="del">
          <ac:chgData name="Li Lixiang" userId="6104bbfcb56aea79" providerId="LiveId" clId="{FBABCF8C-D7CD-48B5-9848-340DDB0F1255}" dt="2022-03-01T02:53:06.077" v="260" actId="478"/>
          <ac:spMkLst>
            <pc:docMk/>
            <pc:sldMk cId="2964507475" sldId="271"/>
            <ac:spMk id="3" creationId="{6D613C15-A6DF-4710-853F-19581D208269}"/>
          </ac:spMkLst>
        </pc:spChg>
        <pc:spChg chg="add del mod">
          <ac:chgData name="Li Lixiang" userId="6104bbfcb56aea79" providerId="LiveId" clId="{FBABCF8C-D7CD-48B5-9848-340DDB0F1255}" dt="2022-03-01T02:53:08.955" v="261" actId="478"/>
          <ac:spMkLst>
            <pc:docMk/>
            <pc:sldMk cId="2964507475" sldId="271"/>
            <ac:spMk id="6" creationId="{22BC7CAB-89BE-4C92-AE60-F437D8D4D0EC}"/>
          </ac:spMkLst>
        </pc:spChg>
        <pc:graphicFrameChg chg="add mod modGraphic">
          <ac:chgData name="Li Lixiang" userId="6104bbfcb56aea79" providerId="LiveId" clId="{FBABCF8C-D7CD-48B5-9848-340DDB0F1255}" dt="2022-03-01T02:55:06.171" v="304" actId="1076"/>
          <ac:graphicFrameMkLst>
            <pc:docMk/>
            <pc:sldMk cId="2964507475" sldId="271"/>
            <ac:graphicFrameMk id="4" creationId="{B49E2581-29CA-4D27-8F9A-369D2D1D3FDC}"/>
          </ac:graphicFrameMkLst>
        </pc:graphicFrameChg>
      </pc:sldChg>
      <pc:sldChg chg="del">
        <pc:chgData name="Li Lixiang" userId="6104bbfcb56aea79" providerId="LiveId" clId="{FBABCF8C-D7CD-48B5-9848-340DDB0F1255}" dt="2022-03-01T03:07:25.040" v="798" actId="47"/>
        <pc:sldMkLst>
          <pc:docMk/>
          <pc:sldMk cId="1151382855" sldId="272"/>
        </pc:sldMkLst>
      </pc:sldChg>
      <pc:sldChg chg="add">
        <pc:chgData name="Li Lixiang" userId="6104bbfcb56aea79" providerId="LiveId" clId="{FBABCF8C-D7CD-48B5-9848-340DDB0F1255}" dt="2022-03-01T03:07:30.157" v="799"/>
        <pc:sldMkLst>
          <pc:docMk/>
          <pc:sldMk cId="1641847970" sldId="272"/>
        </pc:sldMkLst>
      </pc:sldChg>
      <pc:sldChg chg="modSp add mod">
        <pc:chgData name="Li Lixiang" userId="6104bbfcb56aea79" providerId="LiveId" clId="{FBABCF8C-D7CD-48B5-9848-340DDB0F1255}" dt="2022-03-01T04:25:18.934" v="1750" actId="20577"/>
        <pc:sldMkLst>
          <pc:docMk/>
          <pc:sldMk cId="1176364376" sldId="273"/>
        </pc:sldMkLst>
        <pc:spChg chg="mod">
          <ac:chgData name="Li Lixiang" userId="6104bbfcb56aea79" providerId="LiveId" clId="{FBABCF8C-D7CD-48B5-9848-340DDB0F1255}" dt="2022-03-01T04:07:12.929" v="1460" actId="20577"/>
          <ac:spMkLst>
            <pc:docMk/>
            <pc:sldMk cId="1176364376" sldId="273"/>
            <ac:spMk id="2" creationId="{F37D5A07-431B-492D-8061-7949D1359C3F}"/>
          </ac:spMkLst>
        </pc:spChg>
        <pc:spChg chg="mod">
          <ac:chgData name="Li Lixiang" userId="6104bbfcb56aea79" providerId="LiveId" clId="{FBABCF8C-D7CD-48B5-9848-340DDB0F1255}" dt="2022-03-01T04:25:18.934" v="1750" actId="20577"/>
          <ac:spMkLst>
            <pc:docMk/>
            <pc:sldMk cId="1176364376" sldId="273"/>
            <ac:spMk id="3" creationId="{6D613C15-A6DF-4710-853F-19581D208269}"/>
          </ac:spMkLst>
        </pc:spChg>
      </pc:sldChg>
    </pc:docChg>
  </pc:docChgLst>
  <pc:docChgLst>
    <pc:chgData name="Li Lixiang" userId="6104bbfcb56aea79" providerId="LiveId" clId="{260A154F-11A4-47B6-B212-C84A5CBD21EB}"/>
    <pc:docChg chg="undo redo custSel addSld delSld modSld addMainMaster delMainMaster">
      <pc:chgData name="Li Lixiang" userId="6104bbfcb56aea79" providerId="LiveId" clId="{260A154F-11A4-47B6-B212-C84A5CBD21EB}" dt="2021-06-07T04:56:41.407" v="1134" actId="20577"/>
      <pc:docMkLst>
        <pc:docMk/>
      </pc:docMkLst>
      <pc:sldChg chg="addSp delSp modSp new del mod setBg modClrScheme setClrOvrMap delDesignElem chgLayout">
        <pc:chgData name="Li Lixiang" userId="6104bbfcb56aea79" providerId="LiveId" clId="{260A154F-11A4-47B6-B212-C84A5CBD21EB}" dt="2021-06-07T02:30:42.613" v="47" actId="47"/>
        <pc:sldMkLst>
          <pc:docMk/>
          <pc:sldMk cId="3301112967" sldId="256"/>
        </pc:sldMkLst>
        <pc:spChg chg="mod">
          <ac:chgData name="Li Lixiang" userId="6104bbfcb56aea79" providerId="LiveId" clId="{260A154F-11A4-47B6-B212-C84A5CBD21EB}" dt="2021-06-07T02:28:17.501" v="22" actId="20577"/>
          <ac:spMkLst>
            <pc:docMk/>
            <pc:sldMk cId="3301112967" sldId="256"/>
            <ac:spMk id="2" creationId="{FC7636BA-EF64-427A-B861-7FF972D8E8A4}"/>
          </ac:spMkLst>
        </pc:spChg>
        <pc:spChg chg="mod">
          <ac:chgData name="Li Lixiang" userId="6104bbfcb56aea79" providerId="LiveId" clId="{260A154F-11A4-47B6-B212-C84A5CBD21EB}" dt="2021-06-07T02:30:40.156" v="45" actId="20577"/>
          <ac:spMkLst>
            <pc:docMk/>
            <pc:sldMk cId="3301112967" sldId="256"/>
            <ac:spMk id="3" creationId="{0BC00C27-B55D-4121-A230-661B37318722}"/>
          </ac:spMkLst>
        </pc:spChg>
        <pc:spChg chg="add del">
          <ac:chgData name="Li Lixiang" userId="6104bbfcb56aea79" providerId="LiveId" clId="{260A154F-11A4-47B6-B212-C84A5CBD21EB}" dt="2021-06-07T02:27:16.353" v="3" actId="26606"/>
          <ac:spMkLst>
            <pc:docMk/>
            <pc:sldMk cId="3301112967" sldId="256"/>
            <ac:spMk id="9" creationId="{37FDDF72-DE39-4F99-A3C1-DD9D7815D7DB}"/>
          </ac:spMkLst>
        </pc:spChg>
        <pc:spChg chg="add del">
          <ac:chgData name="Li Lixiang" userId="6104bbfcb56aea79" providerId="LiveId" clId="{260A154F-11A4-47B6-B212-C84A5CBD21EB}" dt="2021-06-07T02:27:16.353" v="3" actId="26606"/>
          <ac:spMkLst>
            <pc:docMk/>
            <pc:sldMk cId="3301112967" sldId="256"/>
            <ac:spMk id="11" creationId="{5E4ECE80-3AD1-450C-B62A-98788F193948}"/>
          </ac:spMkLst>
        </pc:spChg>
        <pc:spChg chg="add del">
          <ac:chgData name="Li Lixiang" userId="6104bbfcb56aea79" providerId="LiveId" clId="{260A154F-11A4-47B6-B212-C84A5CBD21EB}" dt="2021-06-07T02:27:24.414" v="7" actId="26606"/>
          <ac:spMkLst>
            <pc:docMk/>
            <pc:sldMk cId="3301112967" sldId="256"/>
            <ac:spMk id="15" creationId="{41AC6C06-99FE-4BA1-BC82-8406A424CD67}"/>
          </ac:spMkLst>
        </pc:spChg>
        <pc:spChg chg="add del">
          <ac:chgData name="Li Lixiang" userId="6104bbfcb56aea79" providerId="LiveId" clId="{260A154F-11A4-47B6-B212-C84A5CBD21EB}" dt="2021-06-07T02:27:24.414" v="7" actId="26606"/>
          <ac:spMkLst>
            <pc:docMk/>
            <pc:sldMk cId="3301112967" sldId="256"/>
            <ac:spMk id="17" creationId="{7AEC842D-C905-4DEA-B1C3-CA51995C572A}"/>
          </ac:spMkLst>
        </pc:spChg>
        <pc:spChg chg="add del">
          <ac:chgData name="Li Lixiang" userId="6104bbfcb56aea79" providerId="LiveId" clId="{260A154F-11A4-47B6-B212-C84A5CBD21EB}" dt="2021-06-07T02:27:21.968" v="5" actId="26606"/>
          <ac:spMkLst>
            <pc:docMk/>
            <pc:sldMk cId="3301112967" sldId="256"/>
            <ac:spMk id="20" creationId="{A38827F1-3359-44F6-9009-43AE2B17FEAD}"/>
          </ac:spMkLst>
        </pc:spChg>
        <pc:spChg chg="add del">
          <ac:chgData name="Li Lixiang" userId="6104bbfcb56aea79" providerId="LiveId" clId="{260A154F-11A4-47B6-B212-C84A5CBD21EB}" dt="2021-06-07T02:27:21.968" v="5" actId="26606"/>
          <ac:spMkLst>
            <pc:docMk/>
            <pc:sldMk cId="3301112967" sldId="256"/>
            <ac:spMk id="21" creationId="{17AFAD67-5350-4773-886F-D6DD7E66DB04}"/>
          </ac:spMkLst>
        </pc:spChg>
        <pc:spChg chg="add del">
          <ac:chgData name="Li Lixiang" userId="6104bbfcb56aea79" providerId="LiveId" clId="{260A154F-11A4-47B6-B212-C84A5CBD21EB}" dt="2021-06-07T02:27:24.414" v="7" actId="26606"/>
          <ac:spMkLst>
            <pc:docMk/>
            <pc:sldMk cId="3301112967" sldId="256"/>
            <ac:spMk id="24" creationId="{1DB043B4-68C6-45B9-82AC-A5800EADB8DB}"/>
          </ac:spMkLst>
        </pc:spChg>
        <pc:spChg chg="add del">
          <ac:chgData name="Li Lixiang" userId="6104bbfcb56aea79" providerId="LiveId" clId="{260A154F-11A4-47B6-B212-C84A5CBD21EB}" dt="2021-06-07T02:27:51.448" v="11"/>
          <ac:spMkLst>
            <pc:docMk/>
            <pc:sldMk cId="3301112967" sldId="256"/>
            <ac:spMk id="29" creationId="{26B4480E-B7FF-4481-890E-043A69AE6FE2}"/>
          </ac:spMkLst>
        </pc:spChg>
        <pc:spChg chg="add del">
          <ac:chgData name="Li Lixiang" userId="6104bbfcb56aea79" providerId="LiveId" clId="{260A154F-11A4-47B6-B212-C84A5CBD21EB}" dt="2021-06-07T02:27:51.448" v="11"/>
          <ac:spMkLst>
            <pc:docMk/>
            <pc:sldMk cId="3301112967" sldId="256"/>
            <ac:spMk id="31" creationId="{64C13BAB-7C00-4D21-A857-E3D41C0A2A66}"/>
          </ac:spMkLst>
        </pc:spChg>
        <pc:spChg chg="add del">
          <ac:chgData name="Li Lixiang" userId="6104bbfcb56aea79" providerId="LiveId" clId="{260A154F-11A4-47B6-B212-C84A5CBD21EB}" dt="2021-06-07T02:27:51.448" v="11"/>
          <ac:spMkLst>
            <pc:docMk/>
            <pc:sldMk cId="3301112967" sldId="256"/>
            <ac:spMk id="32" creationId="{1F1FF39A-AC3C-4066-9D4C-519AA22812EA}"/>
          </ac:spMkLst>
        </pc:spChg>
        <pc:spChg chg="add del">
          <ac:chgData name="Li Lixiang" userId="6104bbfcb56aea79" providerId="LiveId" clId="{260A154F-11A4-47B6-B212-C84A5CBD21EB}" dt="2021-06-07T02:28:03.500" v="13" actId="26606"/>
          <ac:spMkLst>
            <pc:docMk/>
            <pc:sldMk cId="3301112967" sldId="256"/>
            <ac:spMk id="35" creationId="{1511F85B-5967-428B-BE8B-819A79813D92}"/>
          </ac:spMkLst>
        </pc:spChg>
        <pc:spChg chg="add del">
          <ac:chgData name="Li Lixiang" userId="6104bbfcb56aea79" providerId="LiveId" clId="{260A154F-11A4-47B6-B212-C84A5CBD21EB}" dt="2021-06-07T02:28:03.500" v="13" actId="26606"/>
          <ac:spMkLst>
            <pc:docMk/>
            <pc:sldMk cId="3301112967" sldId="256"/>
            <ac:spMk id="37" creationId="{28DA8D05-CF65-4382-8BF4-2A08754DB5F0}"/>
          </ac:spMkLst>
        </pc:spChg>
        <pc:spChg chg="add del">
          <ac:chgData name="Li Lixiang" userId="6104bbfcb56aea79" providerId="LiveId" clId="{260A154F-11A4-47B6-B212-C84A5CBD21EB}" dt="2021-06-07T02:28:07.840" v="15" actId="26606"/>
          <ac:spMkLst>
            <pc:docMk/>
            <pc:sldMk cId="3301112967" sldId="256"/>
            <ac:spMk id="46" creationId="{7A675F33-98AF-4B83-A3BB-0780A23145E6}"/>
          </ac:spMkLst>
        </pc:spChg>
        <pc:spChg chg="add">
          <ac:chgData name="Li Lixiang" userId="6104bbfcb56aea79" providerId="LiveId" clId="{260A154F-11A4-47B6-B212-C84A5CBD21EB}" dt="2021-06-07T02:28:07.846" v="16" actId="26606"/>
          <ac:spMkLst>
            <pc:docMk/>
            <pc:sldMk cId="3301112967" sldId="256"/>
            <ac:spMk id="50" creationId="{8777B48D-7BF2-470D-876B-50CD5CC83EBA}"/>
          </ac:spMkLst>
        </pc:spChg>
        <pc:grpChg chg="add del">
          <ac:chgData name="Li Lixiang" userId="6104bbfcb56aea79" providerId="LiveId" clId="{260A154F-11A4-47B6-B212-C84A5CBD21EB}" dt="2021-06-07T02:27:21.968" v="5" actId="26606"/>
          <ac:grpSpMkLst>
            <pc:docMk/>
            <pc:sldMk cId="3301112967" sldId="256"/>
            <ac:grpSpMk id="13" creationId="{3914D2BD-3C47-433D-81FE-DC6C39595F0E}"/>
          </ac:grpSpMkLst>
        </pc:grpChg>
        <pc:grpChg chg="add del">
          <ac:chgData name="Li Lixiang" userId="6104bbfcb56aea79" providerId="LiveId" clId="{260A154F-11A4-47B6-B212-C84A5CBD21EB}" dt="2021-06-07T02:27:24.414" v="7" actId="26606"/>
          <ac:grpSpMkLst>
            <pc:docMk/>
            <pc:sldMk cId="3301112967" sldId="256"/>
            <ac:grpSpMk id="25" creationId="{4592A8CB-0B0A-43A5-86F4-712B0C469671}"/>
          </ac:grpSpMkLst>
        </pc:grpChg>
        <pc:grpChg chg="add del">
          <ac:chgData name="Li Lixiang" userId="6104bbfcb56aea79" providerId="LiveId" clId="{260A154F-11A4-47B6-B212-C84A5CBD21EB}" dt="2021-06-07T02:28:03.500" v="13" actId="26606"/>
          <ac:grpSpMkLst>
            <pc:docMk/>
            <pc:sldMk cId="3301112967" sldId="256"/>
            <ac:grpSpMk id="39" creationId="{E0C6252F-9468-4CFE-8A28-0DFE703FB7BC}"/>
          </ac:grpSpMkLst>
        </pc:grpChg>
        <pc:grpChg chg="add del">
          <ac:chgData name="Li Lixiang" userId="6104bbfcb56aea79" providerId="LiveId" clId="{260A154F-11A4-47B6-B212-C84A5CBD21EB}" dt="2021-06-07T02:28:07.840" v="15" actId="26606"/>
          <ac:grpSpMkLst>
            <pc:docMk/>
            <pc:sldMk cId="3301112967" sldId="256"/>
            <ac:grpSpMk id="47" creationId="{EA75029C-64B9-41D0-9540-75846D4B04A5}"/>
          </ac:grpSpMkLst>
        </pc:grpChg>
        <pc:grpChg chg="add">
          <ac:chgData name="Li Lixiang" userId="6104bbfcb56aea79" providerId="LiveId" clId="{260A154F-11A4-47B6-B212-C84A5CBD21EB}" dt="2021-06-07T02:28:07.846" v="16" actId="26606"/>
          <ac:grpSpMkLst>
            <pc:docMk/>
            <pc:sldMk cId="3301112967" sldId="256"/>
            <ac:grpSpMk id="51" creationId="{83DA8283-3FF4-47B3-9266-60768C743207}"/>
          </ac:grpSpMkLst>
        </pc:grpChg>
        <pc:picChg chg="add del">
          <ac:chgData name="Li Lixiang" userId="6104bbfcb56aea79" providerId="LiveId" clId="{260A154F-11A4-47B6-B212-C84A5CBD21EB}" dt="2021-06-07T02:27:16.353" v="3" actId="26606"/>
          <ac:picMkLst>
            <pc:docMk/>
            <pc:sldMk cId="3301112967" sldId="256"/>
            <ac:picMk id="4" creationId="{8E48E0DC-0F83-4F3C-9FE1-4510812EDA4D}"/>
          </ac:picMkLst>
        </pc:picChg>
        <pc:picChg chg="add del">
          <ac:chgData name="Li Lixiang" userId="6104bbfcb56aea79" providerId="LiveId" clId="{260A154F-11A4-47B6-B212-C84A5CBD21EB}" dt="2021-06-07T02:27:21.968" v="5" actId="26606"/>
          <ac:picMkLst>
            <pc:docMk/>
            <pc:sldMk cId="3301112967" sldId="256"/>
            <ac:picMk id="22" creationId="{2352680C-1AC7-4B62-A18F-01963BA9668C}"/>
          </ac:picMkLst>
        </pc:picChg>
        <pc:picChg chg="add del">
          <ac:chgData name="Li Lixiang" userId="6104bbfcb56aea79" providerId="LiveId" clId="{260A154F-11A4-47B6-B212-C84A5CBD21EB}" dt="2021-06-07T02:27:24.414" v="7" actId="26606"/>
          <ac:picMkLst>
            <pc:docMk/>
            <pc:sldMk cId="3301112967" sldId="256"/>
            <ac:picMk id="27" creationId="{F5FF9C72-7816-42AB-8FF1-7601CBBD2BE0}"/>
          </ac:picMkLst>
        </pc:picChg>
        <pc:picChg chg="add mod ord">
          <ac:chgData name="Li Lixiang" userId="6104bbfcb56aea79" providerId="LiveId" clId="{260A154F-11A4-47B6-B212-C84A5CBD21EB}" dt="2021-06-07T02:28:07.846" v="16" actId="26606"/>
          <ac:picMkLst>
            <pc:docMk/>
            <pc:sldMk cId="3301112967" sldId="256"/>
            <ac:picMk id="30" creationId="{A9768DC6-2EA7-4842-8582-DECF639A0F2A}"/>
          </ac:picMkLst>
        </pc:picChg>
      </pc:sldChg>
      <pc:sldChg chg="addSp delSp modSp new mod setBg">
        <pc:chgData name="Li Lixiang" userId="6104bbfcb56aea79" providerId="LiveId" clId="{260A154F-11A4-47B6-B212-C84A5CBD21EB}" dt="2021-06-07T02:34:18.793" v="106" actId="1036"/>
        <pc:sldMkLst>
          <pc:docMk/>
          <pc:sldMk cId="4162070884" sldId="256"/>
        </pc:sldMkLst>
        <pc:spChg chg="mod">
          <ac:chgData name="Li Lixiang" userId="6104bbfcb56aea79" providerId="LiveId" clId="{260A154F-11A4-47B6-B212-C84A5CBD21EB}" dt="2021-06-07T02:34:18.793" v="106" actId="1036"/>
          <ac:spMkLst>
            <pc:docMk/>
            <pc:sldMk cId="4162070884" sldId="256"/>
            <ac:spMk id="2" creationId="{8961FE47-557E-4894-88E6-8F52F5998247}"/>
          </ac:spMkLst>
        </pc:spChg>
        <pc:spChg chg="del mod">
          <ac:chgData name="Li Lixiang" userId="6104bbfcb56aea79" providerId="LiveId" clId="{260A154F-11A4-47B6-B212-C84A5CBD21EB}" dt="2021-06-07T02:34:12.422" v="103" actId="478"/>
          <ac:spMkLst>
            <pc:docMk/>
            <pc:sldMk cId="4162070884" sldId="256"/>
            <ac:spMk id="3" creationId="{CB60DCB5-1CBC-43FD-B254-C1D193507264}"/>
          </ac:spMkLst>
        </pc:spChg>
        <pc:spChg chg="add mod">
          <ac:chgData name="Li Lixiang" userId="6104bbfcb56aea79" providerId="LiveId" clId="{260A154F-11A4-47B6-B212-C84A5CBD21EB}" dt="2021-06-07T02:34:18.793" v="106" actId="1036"/>
          <ac:spMkLst>
            <pc:docMk/>
            <pc:sldMk cId="4162070884" sldId="256"/>
            <ac:spMk id="7" creationId="{57AAB3F3-D0D3-48DD-B0B5-3C59B18B8404}"/>
          </ac:spMkLst>
        </pc:spChg>
        <pc:spChg chg="add">
          <ac:chgData name="Li Lixiang" userId="6104bbfcb56aea79" providerId="LiveId" clId="{260A154F-11A4-47B6-B212-C84A5CBD21EB}" dt="2021-06-07T02:31:13.134" v="53" actId="26606"/>
          <ac:spMkLst>
            <pc:docMk/>
            <pc:sldMk cId="4162070884" sldId="256"/>
            <ac:spMk id="9" creationId="{AD84F4E6-B3B1-40B7-A8C4-2D1683E6F637}"/>
          </ac:spMkLst>
        </pc:spChg>
        <pc:spChg chg="add">
          <ac:chgData name="Li Lixiang" userId="6104bbfcb56aea79" providerId="LiveId" clId="{260A154F-11A4-47B6-B212-C84A5CBD21EB}" dt="2021-06-07T02:31:13.134" v="53" actId="26606"/>
          <ac:spMkLst>
            <pc:docMk/>
            <pc:sldMk cId="4162070884" sldId="256"/>
            <ac:spMk id="11" creationId="{67B81D4B-A7B2-4B11-A131-E1B85DFEE4E3}"/>
          </ac:spMkLst>
        </pc:spChg>
        <pc:picChg chg="add">
          <ac:chgData name="Li Lixiang" userId="6104bbfcb56aea79" providerId="LiveId" clId="{260A154F-11A4-47B6-B212-C84A5CBD21EB}" dt="2021-06-07T02:31:13.134" v="53" actId="26606"/>
          <ac:picMkLst>
            <pc:docMk/>
            <pc:sldMk cId="4162070884" sldId="256"/>
            <ac:picMk id="5" creationId="{F7D155BE-C34D-489B-B65C-1582E84CDDD1}"/>
          </ac:picMkLst>
        </pc:picChg>
      </pc:sldChg>
      <pc:sldChg chg="addSp modSp new mod">
        <pc:chgData name="Li Lixiang" userId="6104bbfcb56aea79" providerId="LiveId" clId="{260A154F-11A4-47B6-B212-C84A5CBD21EB}" dt="2021-06-07T02:39:16.789" v="249" actId="20577"/>
        <pc:sldMkLst>
          <pc:docMk/>
          <pc:sldMk cId="696830454" sldId="257"/>
        </pc:sldMkLst>
        <pc:spChg chg="mod">
          <ac:chgData name="Li Lixiang" userId="6104bbfcb56aea79" providerId="LiveId" clId="{260A154F-11A4-47B6-B212-C84A5CBD21EB}" dt="2021-06-07T02:34:30.620" v="113" actId="20577"/>
          <ac:spMkLst>
            <pc:docMk/>
            <pc:sldMk cId="696830454" sldId="257"/>
            <ac:spMk id="2" creationId="{F6B0D9E2-9DB1-48DA-8FAA-CD6B3699E259}"/>
          </ac:spMkLst>
        </pc:spChg>
        <pc:spChg chg="mod">
          <ac:chgData name="Li Lixiang" userId="6104bbfcb56aea79" providerId="LiveId" clId="{260A154F-11A4-47B6-B212-C84A5CBD21EB}" dt="2021-06-07T02:39:16.789" v="249" actId="20577"/>
          <ac:spMkLst>
            <pc:docMk/>
            <pc:sldMk cId="696830454" sldId="257"/>
            <ac:spMk id="3" creationId="{4A006CE9-C893-440B-B53F-42F0CF45E070}"/>
          </ac:spMkLst>
        </pc:spChg>
        <pc:picChg chg="add mod">
          <ac:chgData name="Li Lixiang" userId="6104bbfcb56aea79" providerId="LiveId" clId="{260A154F-11A4-47B6-B212-C84A5CBD21EB}" dt="2021-06-07T02:39:02.667" v="214" actId="1076"/>
          <ac:picMkLst>
            <pc:docMk/>
            <pc:sldMk cId="696830454" sldId="257"/>
            <ac:picMk id="5" creationId="{7557138D-ADE0-4ED4-BDDA-37141D9AE834}"/>
          </ac:picMkLst>
        </pc:picChg>
      </pc:sldChg>
      <pc:sldChg chg="modSp new del">
        <pc:chgData name="Li Lixiang" userId="6104bbfcb56aea79" providerId="LiveId" clId="{260A154F-11A4-47B6-B212-C84A5CBD21EB}" dt="2021-06-07T02:30:41.957" v="46" actId="47"/>
        <pc:sldMkLst>
          <pc:docMk/>
          <pc:sldMk cId="1338599444" sldId="257"/>
        </pc:sldMkLst>
        <pc:spChg chg="mod">
          <ac:chgData name="Li Lixiang" userId="6104bbfcb56aea79" providerId="LiveId" clId="{260A154F-11A4-47B6-B212-C84A5CBD21EB}" dt="2021-06-07T02:27:51.448" v="11"/>
          <ac:spMkLst>
            <pc:docMk/>
            <pc:sldMk cId="1338599444" sldId="257"/>
            <ac:spMk id="2" creationId="{5C1A81CD-DC4E-443A-83A9-F26603619E4A}"/>
          </ac:spMkLst>
        </pc:spChg>
        <pc:spChg chg="mod">
          <ac:chgData name="Li Lixiang" userId="6104bbfcb56aea79" providerId="LiveId" clId="{260A154F-11A4-47B6-B212-C84A5CBD21EB}" dt="2021-06-07T02:27:51.448" v="11"/>
          <ac:spMkLst>
            <pc:docMk/>
            <pc:sldMk cId="1338599444" sldId="257"/>
            <ac:spMk id="3" creationId="{F29C2991-C74F-4D46-80FD-35FFF1F1E685}"/>
          </ac:spMkLst>
        </pc:spChg>
      </pc:sldChg>
      <pc:sldChg chg="addSp delSp modSp add mod">
        <pc:chgData name="Li Lixiang" userId="6104bbfcb56aea79" providerId="LiveId" clId="{260A154F-11A4-47B6-B212-C84A5CBD21EB}" dt="2021-06-07T02:42:29.252" v="406" actId="1076"/>
        <pc:sldMkLst>
          <pc:docMk/>
          <pc:sldMk cId="86665090" sldId="258"/>
        </pc:sldMkLst>
        <pc:spChg chg="mod">
          <ac:chgData name="Li Lixiang" userId="6104bbfcb56aea79" providerId="LiveId" clId="{260A154F-11A4-47B6-B212-C84A5CBD21EB}" dt="2021-06-07T02:40:31.118" v="276" actId="20577"/>
          <ac:spMkLst>
            <pc:docMk/>
            <pc:sldMk cId="86665090" sldId="258"/>
            <ac:spMk id="2" creationId="{F6B0D9E2-9DB1-48DA-8FAA-CD6B3699E259}"/>
          </ac:spMkLst>
        </pc:spChg>
        <pc:spChg chg="mod">
          <ac:chgData name="Li Lixiang" userId="6104bbfcb56aea79" providerId="LiveId" clId="{260A154F-11A4-47B6-B212-C84A5CBD21EB}" dt="2021-06-07T02:41:07.172" v="399" actId="20577"/>
          <ac:spMkLst>
            <pc:docMk/>
            <pc:sldMk cId="86665090" sldId="258"/>
            <ac:spMk id="3" creationId="{4A006CE9-C893-440B-B53F-42F0CF45E070}"/>
          </ac:spMkLst>
        </pc:spChg>
        <pc:picChg chg="del">
          <ac:chgData name="Li Lixiang" userId="6104bbfcb56aea79" providerId="LiveId" clId="{260A154F-11A4-47B6-B212-C84A5CBD21EB}" dt="2021-06-07T02:41:11.176" v="400" actId="478"/>
          <ac:picMkLst>
            <pc:docMk/>
            <pc:sldMk cId="86665090" sldId="258"/>
            <ac:picMk id="5" creationId="{7557138D-ADE0-4ED4-BDDA-37141D9AE834}"/>
          </ac:picMkLst>
        </pc:picChg>
        <pc:picChg chg="add mod">
          <ac:chgData name="Li Lixiang" userId="6104bbfcb56aea79" providerId="LiveId" clId="{260A154F-11A4-47B6-B212-C84A5CBD21EB}" dt="2021-06-07T02:42:29.252" v="406" actId="1076"/>
          <ac:picMkLst>
            <pc:docMk/>
            <pc:sldMk cId="86665090" sldId="258"/>
            <ac:picMk id="6" creationId="{1137D664-D530-45B2-9015-CBAD13B9FC52}"/>
          </ac:picMkLst>
        </pc:picChg>
      </pc:sldChg>
      <pc:sldChg chg="new del">
        <pc:chgData name="Li Lixiang" userId="6104bbfcb56aea79" providerId="LiveId" clId="{260A154F-11A4-47B6-B212-C84A5CBD21EB}" dt="2021-06-07T02:29:27.675" v="42" actId="680"/>
        <pc:sldMkLst>
          <pc:docMk/>
          <pc:sldMk cId="2566463275" sldId="258"/>
        </pc:sldMkLst>
      </pc:sldChg>
      <pc:sldChg chg="addSp delSp modSp new mod">
        <pc:chgData name="Li Lixiang" userId="6104bbfcb56aea79" providerId="LiveId" clId="{260A154F-11A4-47B6-B212-C84A5CBD21EB}" dt="2021-06-07T03:15:50.298" v="729" actId="14100"/>
        <pc:sldMkLst>
          <pc:docMk/>
          <pc:sldMk cId="3375320181" sldId="259"/>
        </pc:sldMkLst>
        <pc:spChg chg="mod">
          <ac:chgData name="Li Lixiang" userId="6104bbfcb56aea79" providerId="LiveId" clId="{260A154F-11A4-47B6-B212-C84A5CBD21EB}" dt="2021-06-07T03:06:39.294" v="696" actId="20577"/>
          <ac:spMkLst>
            <pc:docMk/>
            <pc:sldMk cId="3375320181" sldId="259"/>
            <ac:spMk id="2" creationId="{FD166489-5FBE-428F-B359-692702A18572}"/>
          </ac:spMkLst>
        </pc:spChg>
        <pc:spChg chg="mod">
          <ac:chgData name="Li Lixiang" userId="6104bbfcb56aea79" providerId="LiveId" clId="{260A154F-11A4-47B6-B212-C84A5CBD21EB}" dt="2021-06-07T03:12:07.947" v="705" actId="14100"/>
          <ac:spMkLst>
            <pc:docMk/>
            <pc:sldMk cId="3375320181" sldId="259"/>
            <ac:spMk id="3" creationId="{32970075-F644-414D-81DD-058AFA240DD0}"/>
          </ac:spMkLst>
        </pc:spChg>
        <pc:spChg chg="add mod">
          <ac:chgData name="Li Lixiang" userId="6104bbfcb56aea79" providerId="LiveId" clId="{260A154F-11A4-47B6-B212-C84A5CBD21EB}" dt="2021-06-07T02:54:10.625" v="649" actId="208"/>
          <ac:spMkLst>
            <pc:docMk/>
            <pc:sldMk cId="3375320181" sldId="259"/>
            <ac:spMk id="8" creationId="{897DED0B-F7BD-43CC-B6C8-5E25BC368C3F}"/>
          </ac:spMkLst>
        </pc:spChg>
        <pc:spChg chg="add mod">
          <ac:chgData name="Li Lixiang" userId="6104bbfcb56aea79" providerId="LiveId" clId="{260A154F-11A4-47B6-B212-C84A5CBD21EB}" dt="2021-06-07T03:14:28.392" v="724" actId="1076"/>
          <ac:spMkLst>
            <pc:docMk/>
            <pc:sldMk cId="3375320181" sldId="259"/>
            <ac:spMk id="11" creationId="{362BCF7B-D786-468D-AC35-14C41FAD2099}"/>
          </ac:spMkLst>
        </pc:spChg>
        <pc:spChg chg="add mod">
          <ac:chgData name="Li Lixiang" userId="6104bbfcb56aea79" providerId="LiveId" clId="{260A154F-11A4-47B6-B212-C84A5CBD21EB}" dt="2021-06-07T03:14:21.478" v="723" actId="1076"/>
          <ac:spMkLst>
            <pc:docMk/>
            <pc:sldMk cId="3375320181" sldId="259"/>
            <ac:spMk id="12" creationId="{0A80EB06-C844-4BE8-A0DC-764A671F08A0}"/>
          </ac:spMkLst>
        </pc:spChg>
        <pc:picChg chg="add del mod">
          <ac:chgData name="Li Lixiang" userId="6104bbfcb56aea79" providerId="LiveId" clId="{260A154F-11A4-47B6-B212-C84A5CBD21EB}" dt="2021-06-07T03:12:10.735" v="706" actId="478"/>
          <ac:picMkLst>
            <pc:docMk/>
            <pc:sldMk cId="3375320181" sldId="259"/>
            <ac:picMk id="5" creationId="{1A03FA3F-E8EB-4642-AFB8-754F82F971A8}"/>
          </ac:picMkLst>
        </pc:picChg>
        <pc:picChg chg="add mod">
          <ac:chgData name="Li Lixiang" userId="6104bbfcb56aea79" providerId="LiveId" clId="{260A154F-11A4-47B6-B212-C84A5CBD21EB}" dt="2021-06-07T02:55:00.581" v="657" actId="1076"/>
          <ac:picMkLst>
            <pc:docMk/>
            <pc:sldMk cId="3375320181" sldId="259"/>
            <ac:picMk id="7" creationId="{5DF33F1A-267D-4CC1-B869-AB9D30A5DCF5}"/>
          </ac:picMkLst>
        </pc:picChg>
        <pc:picChg chg="add del mod">
          <ac:chgData name="Li Lixiang" userId="6104bbfcb56aea79" providerId="LiveId" clId="{260A154F-11A4-47B6-B212-C84A5CBD21EB}" dt="2021-06-07T03:04:41.310" v="663" actId="478"/>
          <ac:picMkLst>
            <pc:docMk/>
            <pc:sldMk cId="3375320181" sldId="259"/>
            <ac:picMk id="10" creationId="{A90F7EEC-7055-4A03-AD25-333EC8E7EE0A}"/>
          </ac:picMkLst>
        </pc:picChg>
        <pc:picChg chg="add del mod ord modCrop">
          <ac:chgData name="Li Lixiang" userId="6104bbfcb56aea79" providerId="LiveId" clId="{260A154F-11A4-47B6-B212-C84A5CBD21EB}" dt="2021-06-07T03:11:46.966" v="698" actId="478"/>
          <ac:picMkLst>
            <pc:docMk/>
            <pc:sldMk cId="3375320181" sldId="259"/>
            <ac:picMk id="14" creationId="{5ED79CA2-770B-40FF-9C2C-89892F4DDC55}"/>
          </ac:picMkLst>
        </pc:picChg>
        <pc:picChg chg="add mod ord">
          <ac:chgData name="Li Lixiang" userId="6104bbfcb56aea79" providerId="LiveId" clId="{260A154F-11A4-47B6-B212-C84A5CBD21EB}" dt="2021-06-07T03:14:21.478" v="723" actId="1076"/>
          <ac:picMkLst>
            <pc:docMk/>
            <pc:sldMk cId="3375320181" sldId="259"/>
            <ac:picMk id="16" creationId="{C38EFE81-1C79-434B-8324-860E997BAD46}"/>
          </ac:picMkLst>
        </pc:picChg>
        <pc:picChg chg="add del mod ord">
          <ac:chgData name="Li Lixiang" userId="6104bbfcb56aea79" providerId="LiveId" clId="{260A154F-11A4-47B6-B212-C84A5CBD21EB}" dt="2021-06-07T03:13:33.541" v="711" actId="478"/>
          <ac:picMkLst>
            <pc:docMk/>
            <pc:sldMk cId="3375320181" sldId="259"/>
            <ac:picMk id="18" creationId="{442E8B72-9A10-4D0E-85AB-9CF43334B5B6}"/>
          </ac:picMkLst>
        </pc:picChg>
        <pc:picChg chg="add del mod ord">
          <ac:chgData name="Li Lixiang" userId="6104bbfcb56aea79" providerId="LiveId" clId="{260A154F-11A4-47B6-B212-C84A5CBD21EB}" dt="2021-06-07T03:15:38.907" v="725" actId="478"/>
          <ac:picMkLst>
            <pc:docMk/>
            <pc:sldMk cId="3375320181" sldId="259"/>
            <ac:picMk id="20" creationId="{C3723356-0B25-4DBA-AE28-0C81041F341D}"/>
          </ac:picMkLst>
        </pc:picChg>
        <pc:picChg chg="add mod ord">
          <ac:chgData name="Li Lixiang" userId="6104bbfcb56aea79" providerId="LiveId" clId="{260A154F-11A4-47B6-B212-C84A5CBD21EB}" dt="2021-06-07T03:15:50.298" v="729" actId="14100"/>
          <ac:picMkLst>
            <pc:docMk/>
            <pc:sldMk cId="3375320181" sldId="259"/>
            <ac:picMk id="22" creationId="{2C8C2DAB-A89F-44C6-AD5F-E96B056E731A}"/>
          </ac:picMkLst>
        </pc:picChg>
      </pc:sldChg>
      <pc:sldChg chg="addSp delSp modSp new mod">
        <pc:chgData name="Li Lixiang" userId="6104bbfcb56aea79" providerId="LiveId" clId="{260A154F-11A4-47B6-B212-C84A5CBD21EB}" dt="2021-06-07T04:54:00.798" v="1047" actId="21"/>
        <pc:sldMkLst>
          <pc:docMk/>
          <pc:sldMk cId="3104596595" sldId="260"/>
        </pc:sldMkLst>
        <pc:spChg chg="mod">
          <ac:chgData name="Li Lixiang" userId="6104bbfcb56aea79" providerId="LiveId" clId="{260A154F-11A4-47B6-B212-C84A5CBD21EB}" dt="2021-06-07T04:14:52.203" v="778" actId="20577"/>
          <ac:spMkLst>
            <pc:docMk/>
            <pc:sldMk cId="3104596595" sldId="260"/>
            <ac:spMk id="2" creationId="{E4251F7A-C6E8-49C7-AC05-99276F576399}"/>
          </ac:spMkLst>
        </pc:spChg>
        <pc:spChg chg="mod">
          <ac:chgData name="Li Lixiang" userId="6104bbfcb56aea79" providerId="LiveId" clId="{260A154F-11A4-47B6-B212-C84A5CBD21EB}" dt="2021-06-07T04:54:00.798" v="1047" actId="21"/>
          <ac:spMkLst>
            <pc:docMk/>
            <pc:sldMk cId="3104596595" sldId="260"/>
            <ac:spMk id="3" creationId="{712AA88E-EE6F-4316-85E6-BD95BA1DD6AA}"/>
          </ac:spMkLst>
        </pc:spChg>
        <pc:picChg chg="add del mod modCrop">
          <ac:chgData name="Li Lixiang" userId="6104bbfcb56aea79" providerId="LiveId" clId="{260A154F-11A4-47B6-B212-C84A5CBD21EB}" dt="2021-06-07T04:53:30.223" v="1042" actId="478"/>
          <ac:picMkLst>
            <pc:docMk/>
            <pc:sldMk cId="3104596595" sldId="260"/>
            <ac:picMk id="5" creationId="{D1237C7B-C02A-43DD-BEA6-753EC8C14B06}"/>
          </ac:picMkLst>
        </pc:picChg>
        <pc:picChg chg="add mod modCrop">
          <ac:chgData name="Li Lixiang" userId="6104bbfcb56aea79" providerId="LiveId" clId="{260A154F-11A4-47B6-B212-C84A5CBD21EB}" dt="2021-06-07T04:53:47.770" v="1046" actId="1076"/>
          <ac:picMkLst>
            <pc:docMk/>
            <pc:sldMk cId="3104596595" sldId="260"/>
            <ac:picMk id="7" creationId="{0E2ADD87-52BD-4C35-B4B5-A896A4C5C265}"/>
          </ac:picMkLst>
        </pc:picChg>
      </pc:sldChg>
      <pc:sldChg chg="addSp delSp modSp add mod">
        <pc:chgData name="Li Lixiang" userId="6104bbfcb56aea79" providerId="LiveId" clId="{260A154F-11A4-47B6-B212-C84A5CBD21EB}" dt="2021-06-07T04:56:41.407" v="1134" actId="20577"/>
        <pc:sldMkLst>
          <pc:docMk/>
          <pc:sldMk cId="50197230" sldId="261"/>
        </pc:sldMkLst>
        <pc:spChg chg="mod">
          <ac:chgData name="Li Lixiang" userId="6104bbfcb56aea79" providerId="LiveId" clId="{260A154F-11A4-47B6-B212-C84A5CBD21EB}" dt="2021-06-07T04:44:23.943" v="984" actId="20577"/>
          <ac:spMkLst>
            <pc:docMk/>
            <pc:sldMk cId="50197230" sldId="261"/>
            <ac:spMk id="2" creationId="{E4251F7A-C6E8-49C7-AC05-99276F576399}"/>
          </ac:spMkLst>
        </pc:spChg>
        <pc:spChg chg="mod">
          <ac:chgData name="Li Lixiang" userId="6104bbfcb56aea79" providerId="LiveId" clId="{260A154F-11A4-47B6-B212-C84A5CBD21EB}" dt="2021-06-07T04:56:41.407" v="1134" actId="20577"/>
          <ac:spMkLst>
            <pc:docMk/>
            <pc:sldMk cId="50197230" sldId="261"/>
            <ac:spMk id="3" creationId="{712AA88E-EE6F-4316-85E6-BD95BA1DD6AA}"/>
          </ac:spMkLst>
        </pc:spChg>
        <pc:spChg chg="add del">
          <ac:chgData name="Li Lixiang" userId="6104bbfcb56aea79" providerId="LiveId" clId="{260A154F-11A4-47B6-B212-C84A5CBD21EB}" dt="2021-06-07T04:45:08.111" v="994" actId="478"/>
          <ac:spMkLst>
            <pc:docMk/>
            <pc:sldMk cId="50197230" sldId="261"/>
            <ac:spMk id="4" creationId="{C63D790A-A498-4538-91B7-A8B6565116E6}"/>
          </ac:spMkLst>
        </pc:spChg>
        <pc:spChg chg="add del mod">
          <ac:chgData name="Li Lixiang" userId="6104bbfcb56aea79" providerId="LiveId" clId="{260A154F-11A4-47B6-B212-C84A5CBD21EB}" dt="2021-06-07T04:45:06.678" v="993" actId="478"/>
          <ac:spMkLst>
            <pc:docMk/>
            <pc:sldMk cId="50197230" sldId="261"/>
            <ac:spMk id="5" creationId="{C073533F-BCA6-468D-BF75-FC562847B95D}"/>
          </ac:spMkLst>
        </pc:spChg>
      </pc:sldChg>
      <pc:sldMasterChg chg="add del addSldLayout delSldLayout">
        <pc:chgData name="Li Lixiang" userId="6104bbfcb56aea79" providerId="LiveId" clId="{260A154F-11A4-47B6-B212-C84A5CBD21EB}" dt="2021-06-07T02:27:24.460" v="8" actId="26606"/>
        <pc:sldMasterMkLst>
          <pc:docMk/>
          <pc:sldMasterMk cId="3265369470" sldId="2147483660"/>
        </pc:sldMasterMkLst>
        <pc:sldLayoutChg chg="add del">
          <pc:chgData name="Li Lixiang" userId="6104bbfcb56aea79" providerId="LiveId" clId="{260A154F-11A4-47B6-B212-C84A5CBD21EB}" dt="2021-06-07T02:27:24.460" v="8" actId="26606"/>
          <pc:sldLayoutMkLst>
            <pc:docMk/>
            <pc:sldMasterMk cId="3265369470" sldId="2147483660"/>
            <pc:sldLayoutMk cId="915811569" sldId="2147483661"/>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510526365" sldId="2147483662"/>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884163025" sldId="2147483663"/>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241049587" sldId="2147483664"/>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647102492" sldId="2147483665"/>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166837950" sldId="2147483666"/>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34479481" sldId="2147483667"/>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122002165" sldId="2147483668"/>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668306162" sldId="2147483669"/>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752959106" sldId="2147483670"/>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56646317" sldId="2147483671"/>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779475101" sldId="2147483672"/>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088855751" sldId="2147483673"/>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641800298" sldId="2147483674"/>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999160175" sldId="2147483675"/>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336732126" sldId="2147483676"/>
          </pc:sldLayoutMkLst>
        </pc:sldLayoutChg>
      </pc:sldMasterChg>
      <pc:sldMasterChg chg="add del addSldLayout delSldLayout">
        <pc:chgData name="Li Lixiang" userId="6104bbfcb56aea79" providerId="LiveId" clId="{260A154F-11A4-47B6-B212-C84A5CBD21EB}" dt="2021-06-07T02:27:16.353" v="3" actId="26606"/>
        <pc:sldMasterMkLst>
          <pc:docMk/>
          <pc:sldMasterMk cId="1431647012" sldId="2147483685"/>
        </pc:sldMasterMkLst>
        <pc:sldLayoutChg chg="add del">
          <pc:chgData name="Li Lixiang" userId="6104bbfcb56aea79" providerId="LiveId" clId="{260A154F-11A4-47B6-B212-C84A5CBD21EB}" dt="2021-06-07T02:27:16.353" v="3" actId="26606"/>
          <pc:sldLayoutMkLst>
            <pc:docMk/>
            <pc:sldMasterMk cId="1431647012" sldId="2147483685"/>
            <pc:sldLayoutMk cId="3733009863" sldId="2147483677"/>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988505305" sldId="2147483678"/>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484054453" sldId="2147483679"/>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3368764534" sldId="2147483680"/>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340569101" sldId="2147483681"/>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1591163984" sldId="2147483682"/>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186141768" sldId="2147483683"/>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2184388693" sldId="2147483684"/>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3119879124" sldId="2147483686"/>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1005426064" sldId="2147483687"/>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64122499" sldId="2147483688"/>
          </pc:sldLayoutMkLst>
        </pc:sldLayoutChg>
      </pc:sldMasterChg>
      <pc:sldMasterChg chg="add del addSldLayout delSldLayout">
        <pc:chgData name="Li Lixiang" userId="6104bbfcb56aea79" providerId="LiveId" clId="{260A154F-11A4-47B6-B212-C84A5CBD21EB}" dt="2021-06-07T02:27:21.968" v="5" actId="26606"/>
        <pc:sldMasterMkLst>
          <pc:docMk/>
          <pc:sldMasterMk cId="184476135" sldId="2147483724"/>
        </pc:sldMasterMkLst>
        <pc:sldLayoutChg chg="add del">
          <pc:chgData name="Li Lixiang" userId="6104bbfcb56aea79" providerId="LiveId" clId="{260A154F-11A4-47B6-B212-C84A5CBD21EB}" dt="2021-06-07T02:27:21.968" v="5" actId="26606"/>
          <pc:sldLayoutMkLst>
            <pc:docMk/>
            <pc:sldMasterMk cId="184476135" sldId="2147483724"/>
            <pc:sldLayoutMk cId="2890351257" sldId="2147483713"/>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93765524" sldId="2147483714"/>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744691549" sldId="2147483715"/>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714288325" sldId="2147483716"/>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532670282" sldId="2147483717"/>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1390801696" sldId="2147483718"/>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572793787" sldId="2147483719"/>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778158015" sldId="2147483720"/>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653495635" sldId="2147483721"/>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079154451" sldId="2147483722"/>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1745282244" sldId="2147483723"/>
          </pc:sldLayoutMkLst>
        </pc:sldLayoutChg>
      </pc:sldMasterChg>
      <pc:sldMasterChg chg="add del addSldLayout delSldLayout">
        <pc:chgData name="Li Lixiang" userId="6104bbfcb56aea79" providerId="LiveId" clId="{260A154F-11A4-47B6-B212-C84A5CBD21EB}" dt="2021-06-07T02:27:24.414" v="7" actId="26606"/>
        <pc:sldMasterMkLst>
          <pc:docMk/>
          <pc:sldMasterMk cId="2531203962" sldId="2147483737"/>
        </pc:sldMasterMkLst>
        <pc:sldLayoutChg chg="add del">
          <pc:chgData name="Li Lixiang" userId="6104bbfcb56aea79" providerId="LiveId" clId="{260A154F-11A4-47B6-B212-C84A5CBD21EB}" dt="2021-06-07T02:27:24.414" v="7" actId="26606"/>
          <pc:sldLayoutMkLst>
            <pc:docMk/>
            <pc:sldMasterMk cId="2531203962" sldId="2147483737"/>
            <pc:sldLayoutMk cId="726085754" sldId="2147483726"/>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586338070" sldId="2147483727"/>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4293529895" sldId="2147483728"/>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288974802" sldId="2147483729"/>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966859229" sldId="2147483730"/>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1279117455" sldId="2147483731"/>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1655643031" sldId="2147483732"/>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2746740670" sldId="2147483733"/>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279208781" sldId="2147483734"/>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4224417945" sldId="2147483735"/>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30697411" sldId="2147483736"/>
          </pc:sldLayoutMkLst>
        </pc:sldLayoutChg>
      </pc:sldMasterChg>
      <pc:sldMasterChg chg="add addSldLayout">
        <pc:chgData name="Li Lixiang" userId="6104bbfcb56aea79" providerId="LiveId" clId="{260A154F-11A4-47B6-B212-C84A5CBD21EB}" dt="2021-06-07T02:27:24.460" v="8" actId="26606"/>
        <pc:sldMasterMkLst>
          <pc:docMk/>
          <pc:sldMasterMk cId="3541040174" sldId="2147483750"/>
        </pc:sldMasterMkLst>
        <pc:sldLayoutChg chg="add">
          <pc:chgData name="Li Lixiang" userId="6104bbfcb56aea79" providerId="LiveId" clId="{260A154F-11A4-47B6-B212-C84A5CBD21EB}" dt="2021-06-07T02:27:24.460" v="8" actId="26606"/>
          <pc:sldLayoutMkLst>
            <pc:docMk/>
            <pc:sldMasterMk cId="3541040174" sldId="2147483750"/>
            <pc:sldLayoutMk cId="2715914490" sldId="2147483739"/>
          </pc:sldLayoutMkLst>
        </pc:sldLayoutChg>
        <pc:sldLayoutChg chg="add">
          <pc:chgData name="Li Lixiang" userId="6104bbfcb56aea79" providerId="LiveId" clId="{260A154F-11A4-47B6-B212-C84A5CBD21EB}" dt="2021-06-07T02:27:24.460" v="8" actId="26606"/>
          <pc:sldLayoutMkLst>
            <pc:docMk/>
            <pc:sldMasterMk cId="3541040174" sldId="2147483750"/>
            <pc:sldLayoutMk cId="2377464528" sldId="2147483740"/>
          </pc:sldLayoutMkLst>
        </pc:sldLayoutChg>
        <pc:sldLayoutChg chg="add">
          <pc:chgData name="Li Lixiang" userId="6104bbfcb56aea79" providerId="LiveId" clId="{260A154F-11A4-47B6-B212-C84A5CBD21EB}" dt="2021-06-07T02:27:24.460" v="8" actId="26606"/>
          <pc:sldLayoutMkLst>
            <pc:docMk/>
            <pc:sldMasterMk cId="3541040174" sldId="2147483750"/>
            <pc:sldLayoutMk cId="2713374867" sldId="2147483741"/>
          </pc:sldLayoutMkLst>
        </pc:sldLayoutChg>
        <pc:sldLayoutChg chg="add">
          <pc:chgData name="Li Lixiang" userId="6104bbfcb56aea79" providerId="LiveId" clId="{260A154F-11A4-47B6-B212-C84A5CBD21EB}" dt="2021-06-07T02:27:24.460" v="8" actId="26606"/>
          <pc:sldLayoutMkLst>
            <pc:docMk/>
            <pc:sldMasterMk cId="3541040174" sldId="2147483750"/>
            <pc:sldLayoutMk cId="3896328979" sldId="2147483742"/>
          </pc:sldLayoutMkLst>
        </pc:sldLayoutChg>
        <pc:sldLayoutChg chg="add">
          <pc:chgData name="Li Lixiang" userId="6104bbfcb56aea79" providerId="LiveId" clId="{260A154F-11A4-47B6-B212-C84A5CBD21EB}" dt="2021-06-07T02:27:24.460" v="8" actId="26606"/>
          <pc:sldLayoutMkLst>
            <pc:docMk/>
            <pc:sldMasterMk cId="3541040174" sldId="2147483750"/>
            <pc:sldLayoutMk cId="968910065" sldId="2147483743"/>
          </pc:sldLayoutMkLst>
        </pc:sldLayoutChg>
        <pc:sldLayoutChg chg="add">
          <pc:chgData name="Li Lixiang" userId="6104bbfcb56aea79" providerId="LiveId" clId="{260A154F-11A4-47B6-B212-C84A5CBD21EB}" dt="2021-06-07T02:27:24.460" v="8" actId="26606"/>
          <pc:sldLayoutMkLst>
            <pc:docMk/>
            <pc:sldMasterMk cId="3541040174" sldId="2147483750"/>
            <pc:sldLayoutMk cId="527830716" sldId="2147483744"/>
          </pc:sldLayoutMkLst>
        </pc:sldLayoutChg>
        <pc:sldLayoutChg chg="add">
          <pc:chgData name="Li Lixiang" userId="6104bbfcb56aea79" providerId="LiveId" clId="{260A154F-11A4-47B6-B212-C84A5CBD21EB}" dt="2021-06-07T02:27:24.460" v="8" actId="26606"/>
          <pc:sldLayoutMkLst>
            <pc:docMk/>
            <pc:sldMasterMk cId="3541040174" sldId="2147483750"/>
            <pc:sldLayoutMk cId="1457245361" sldId="2147483745"/>
          </pc:sldLayoutMkLst>
        </pc:sldLayoutChg>
        <pc:sldLayoutChg chg="add">
          <pc:chgData name="Li Lixiang" userId="6104bbfcb56aea79" providerId="LiveId" clId="{260A154F-11A4-47B6-B212-C84A5CBD21EB}" dt="2021-06-07T02:27:24.460" v="8" actId="26606"/>
          <pc:sldLayoutMkLst>
            <pc:docMk/>
            <pc:sldMasterMk cId="3541040174" sldId="2147483750"/>
            <pc:sldLayoutMk cId="2730440951" sldId="2147483746"/>
          </pc:sldLayoutMkLst>
        </pc:sldLayoutChg>
        <pc:sldLayoutChg chg="add">
          <pc:chgData name="Li Lixiang" userId="6104bbfcb56aea79" providerId="LiveId" clId="{260A154F-11A4-47B6-B212-C84A5CBD21EB}" dt="2021-06-07T02:27:24.460" v="8" actId="26606"/>
          <pc:sldLayoutMkLst>
            <pc:docMk/>
            <pc:sldMasterMk cId="3541040174" sldId="2147483750"/>
            <pc:sldLayoutMk cId="3921879012" sldId="2147483747"/>
          </pc:sldLayoutMkLst>
        </pc:sldLayoutChg>
        <pc:sldLayoutChg chg="add">
          <pc:chgData name="Li Lixiang" userId="6104bbfcb56aea79" providerId="LiveId" clId="{260A154F-11A4-47B6-B212-C84A5CBD21EB}" dt="2021-06-07T02:27:24.460" v="8" actId="26606"/>
          <pc:sldLayoutMkLst>
            <pc:docMk/>
            <pc:sldMasterMk cId="3541040174" sldId="2147483750"/>
            <pc:sldLayoutMk cId="1710583547" sldId="2147483748"/>
          </pc:sldLayoutMkLst>
        </pc:sldLayoutChg>
        <pc:sldLayoutChg chg="add">
          <pc:chgData name="Li Lixiang" userId="6104bbfcb56aea79" providerId="LiveId" clId="{260A154F-11A4-47B6-B212-C84A5CBD21EB}" dt="2021-06-07T02:27:24.460" v="8" actId="26606"/>
          <pc:sldLayoutMkLst>
            <pc:docMk/>
            <pc:sldMasterMk cId="3541040174" sldId="2147483750"/>
            <pc:sldLayoutMk cId="1860260399" sldId="2147483749"/>
          </pc:sldLayoutMkLst>
        </pc:sldLayoutChg>
      </pc:sldMasterChg>
    </pc:docChg>
  </pc:docChgLst>
  <pc:docChgLst>
    <pc:chgData name="Li Lixiang" userId="6104bbfcb56aea79" providerId="LiveId" clId="{3C402109-41A7-4031-90D9-D65C811CC709}"/>
    <pc:docChg chg="undo custSel addSld delSld modSld">
      <pc:chgData name="Li Lixiang" userId="6104bbfcb56aea79" providerId="LiveId" clId="{3C402109-41A7-4031-90D9-D65C811CC709}" dt="2022-02-28T11:00:30.104" v="1715" actId="20577"/>
      <pc:docMkLst>
        <pc:docMk/>
      </pc:docMkLst>
      <pc:sldChg chg="modSp mod">
        <pc:chgData name="Li Lixiang" userId="6104bbfcb56aea79" providerId="LiveId" clId="{3C402109-41A7-4031-90D9-D65C811CC709}" dt="2022-02-19T07:13:29.670" v="20" actId="20577"/>
        <pc:sldMkLst>
          <pc:docMk/>
          <pc:sldMk cId="4162070884" sldId="256"/>
        </pc:sldMkLst>
        <pc:spChg chg="mod">
          <ac:chgData name="Li Lixiang" userId="6104bbfcb56aea79" providerId="LiveId" clId="{3C402109-41A7-4031-90D9-D65C811CC709}" dt="2022-02-19T07:13:29.670" v="20" actId="20577"/>
          <ac:spMkLst>
            <pc:docMk/>
            <pc:sldMk cId="4162070884" sldId="256"/>
            <ac:spMk id="2" creationId="{8961FE47-557E-4894-88E6-8F52F5998247}"/>
          </ac:spMkLst>
        </pc:spChg>
      </pc:sldChg>
      <pc:sldChg chg="del">
        <pc:chgData name="Li Lixiang" userId="6104bbfcb56aea79" providerId="LiveId" clId="{3C402109-41A7-4031-90D9-D65C811CC709}" dt="2022-02-19T07:13:18.933" v="0" actId="47"/>
        <pc:sldMkLst>
          <pc:docMk/>
          <pc:sldMk cId="696830454" sldId="257"/>
        </pc:sldMkLst>
      </pc:sldChg>
      <pc:sldChg chg="del">
        <pc:chgData name="Li Lixiang" userId="6104bbfcb56aea79" providerId="LiveId" clId="{3C402109-41A7-4031-90D9-D65C811CC709}" dt="2022-02-19T07:13:18.933" v="0" actId="47"/>
        <pc:sldMkLst>
          <pc:docMk/>
          <pc:sldMk cId="86665090" sldId="258"/>
        </pc:sldMkLst>
      </pc:sldChg>
      <pc:sldChg chg="del">
        <pc:chgData name="Li Lixiang" userId="6104bbfcb56aea79" providerId="LiveId" clId="{3C402109-41A7-4031-90D9-D65C811CC709}" dt="2022-02-19T07:13:18.933" v="0" actId="47"/>
        <pc:sldMkLst>
          <pc:docMk/>
          <pc:sldMk cId="3375320181" sldId="259"/>
        </pc:sldMkLst>
      </pc:sldChg>
      <pc:sldChg chg="del">
        <pc:chgData name="Li Lixiang" userId="6104bbfcb56aea79" providerId="LiveId" clId="{3C402109-41A7-4031-90D9-D65C811CC709}" dt="2022-02-19T07:13:18.933" v="0" actId="47"/>
        <pc:sldMkLst>
          <pc:docMk/>
          <pc:sldMk cId="3104596595" sldId="260"/>
        </pc:sldMkLst>
      </pc:sldChg>
      <pc:sldChg chg="del">
        <pc:chgData name="Li Lixiang" userId="6104bbfcb56aea79" providerId="LiveId" clId="{3C402109-41A7-4031-90D9-D65C811CC709}" dt="2022-02-19T07:13:18.933" v="0" actId="47"/>
        <pc:sldMkLst>
          <pc:docMk/>
          <pc:sldMk cId="50197230" sldId="261"/>
        </pc:sldMkLst>
      </pc:sldChg>
      <pc:sldChg chg="del">
        <pc:chgData name="Li Lixiang" userId="6104bbfcb56aea79" providerId="LiveId" clId="{3C402109-41A7-4031-90D9-D65C811CC709}" dt="2022-02-19T07:13:18.933" v="0" actId="47"/>
        <pc:sldMkLst>
          <pc:docMk/>
          <pc:sldMk cId="335007155" sldId="262"/>
        </pc:sldMkLst>
      </pc:sldChg>
      <pc:sldChg chg="del">
        <pc:chgData name="Li Lixiang" userId="6104bbfcb56aea79" providerId="LiveId" clId="{3C402109-41A7-4031-90D9-D65C811CC709}" dt="2022-02-19T07:13:18.933" v="0" actId="47"/>
        <pc:sldMkLst>
          <pc:docMk/>
          <pc:sldMk cId="1075408683" sldId="263"/>
        </pc:sldMkLst>
      </pc:sldChg>
      <pc:sldChg chg="modSp mod">
        <pc:chgData name="Li Lixiang" userId="6104bbfcb56aea79" providerId="LiveId" clId="{3C402109-41A7-4031-90D9-D65C811CC709}" dt="2022-02-22T16:38:48.548" v="135" actId="207"/>
        <pc:sldMkLst>
          <pc:docMk/>
          <pc:sldMk cId="3682658104" sldId="264"/>
        </pc:sldMkLst>
        <pc:spChg chg="mod">
          <ac:chgData name="Li Lixiang" userId="6104bbfcb56aea79" providerId="LiveId" clId="{3C402109-41A7-4031-90D9-D65C811CC709}" dt="2022-02-22T16:38:48.548" v="135" actId="207"/>
          <ac:spMkLst>
            <pc:docMk/>
            <pc:sldMk cId="3682658104" sldId="264"/>
            <ac:spMk id="3" creationId="{6D613C15-A6DF-4710-853F-19581D208269}"/>
          </ac:spMkLst>
        </pc:spChg>
      </pc:sldChg>
      <pc:sldChg chg="addSp modSp del mod setBg">
        <pc:chgData name="Li Lixiang" userId="6104bbfcb56aea79" providerId="LiveId" clId="{3C402109-41A7-4031-90D9-D65C811CC709}" dt="2022-02-23T05:47:00.121" v="352" actId="47"/>
        <pc:sldMkLst>
          <pc:docMk/>
          <pc:sldMk cId="3246217178" sldId="265"/>
        </pc:sldMkLst>
        <pc:graphicFrameChg chg="add mod modGraphic">
          <ac:chgData name="Li Lixiang" userId="6104bbfcb56aea79" providerId="LiveId" clId="{3C402109-41A7-4031-90D9-D65C811CC709}" dt="2022-02-22T16:48:47.032" v="254" actId="14100"/>
          <ac:graphicFrameMkLst>
            <pc:docMk/>
            <pc:sldMk cId="3246217178" sldId="265"/>
            <ac:graphicFrameMk id="3" creationId="{E6055E38-B957-4C13-A824-E4EEF93C0346}"/>
          </ac:graphicFrameMkLst>
        </pc:graphicFrameChg>
      </pc:sldChg>
      <pc:sldChg chg="modSp new mod">
        <pc:chgData name="Li Lixiang" userId="6104bbfcb56aea79" providerId="LiveId" clId="{3C402109-41A7-4031-90D9-D65C811CC709}" dt="2022-02-23T06:00:12.820" v="719" actId="14100"/>
        <pc:sldMkLst>
          <pc:docMk/>
          <pc:sldMk cId="1480471977" sldId="266"/>
        </pc:sldMkLst>
        <pc:spChg chg="mod">
          <ac:chgData name="Li Lixiang" userId="6104bbfcb56aea79" providerId="LiveId" clId="{3C402109-41A7-4031-90D9-D65C811CC709}" dt="2022-02-23T05:47:09.623" v="360" actId="20577"/>
          <ac:spMkLst>
            <pc:docMk/>
            <pc:sldMk cId="1480471977" sldId="266"/>
            <ac:spMk id="2" creationId="{42786DE9-EA3B-442A-B223-30E121C7857F}"/>
          </ac:spMkLst>
        </pc:spChg>
        <pc:spChg chg="mod">
          <ac:chgData name="Li Lixiang" userId="6104bbfcb56aea79" providerId="LiveId" clId="{3C402109-41A7-4031-90D9-D65C811CC709}" dt="2022-02-23T06:00:12.820" v="719" actId="14100"/>
          <ac:spMkLst>
            <pc:docMk/>
            <pc:sldMk cId="1480471977" sldId="266"/>
            <ac:spMk id="3" creationId="{C8E4639D-C269-477C-937D-A44FA22A1AE6}"/>
          </ac:spMkLst>
        </pc:spChg>
      </pc:sldChg>
      <pc:sldChg chg="addSp delSp modSp new mod">
        <pc:chgData name="Li Lixiang" userId="6104bbfcb56aea79" providerId="LiveId" clId="{3C402109-41A7-4031-90D9-D65C811CC709}" dt="2022-02-23T05:46:56.209" v="351" actId="207"/>
        <pc:sldMkLst>
          <pc:docMk/>
          <pc:sldMk cId="405100235" sldId="267"/>
        </pc:sldMkLst>
        <pc:spChg chg="mod">
          <ac:chgData name="Li Lixiang" userId="6104bbfcb56aea79" providerId="LiveId" clId="{3C402109-41A7-4031-90D9-D65C811CC709}" dt="2022-02-23T05:43:19.509" v="289" actId="20577"/>
          <ac:spMkLst>
            <pc:docMk/>
            <pc:sldMk cId="405100235" sldId="267"/>
            <ac:spMk id="2" creationId="{68E26FAD-F5A4-4AA8-9721-4AEBAA16C068}"/>
          </ac:spMkLst>
        </pc:spChg>
        <pc:spChg chg="del">
          <ac:chgData name="Li Lixiang" userId="6104bbfcb56aea79" providerId="LiveId" clId="{3C402109-41A7-4031-90D9-D65C811CC709}" dt="2022-02-23T05:43:23.126" v="290" actId="478"/>
          <ac:spMkLst>
            <pc:docMk/>
            <pc:sldMk cId="405100235" sldId="267"/>
            <ac:spMk id="3" creationId="{1352077C-1FC0-43F5-A7B9-3F1DEE5B0AFB}"/>
          </ac:spMkLst>
        </pc:spChg>
        <pc:graphicFrameChg chg="add mod modGraphic">
          <ac:chgData name="Li Lixiang" userId="6104bbfcb56aea79" providerId="LiveId" clId="{3C402109-41A7-4031-90D9-D65C811CC709}" dt="2022-02-23T05:46:56.209" v="351" actId="207"/>
          <ac:graphicFrameMkLst>
            <pc:docMk/>
            <pc:sldMk cId="405100235" sldId="267"/>
            <ac:graphicFrameMk id="4" creationId="{5CCE7E5A-9BA7-4558-8A2B-4F1AB0CFE56B}"/>
          </ac:graphicFrameMkLst>
        </pc:graphicFrameChg>
      </pc:sldChg>
      <pc:sldChg chg="addSp modSp new mod">
        <pc:chgData name="Li Lixiang" userId="6104bbfcb56aea79" providerId="LiveId" clId="{3C402109-41A7-4031-90D9-D65C811CC709}" dt="2022-02-23T06:07:50.681" v="971" actId="1076"/>
        <pc:sldMkLst>
          <pc:docMk/>
          <pc:sldMk cId="2888176334" sldId="268"/>
        </pc:sldMkLst>
        <pc:spChg chg="mod">
          <ac:chgData name="Li Lixiang" userId="6104bbfcb56aea79" providerId="LiveId" clId="{3C402109-41A7-4031-90D9-D65C811CC709}" dt="2022-02-23T06:04:46.281" v="744" actId="20577"/>
          <ac:spMkLst>
            <pc:docMk/>
            <pc:sldMk cId="2888176334" sldId="268"/>
            <ac:spMk id="2" creationId="{39FA1638-4AAD-4285-9E2B-D2395C12808C}"/>
          </ac:spMkLst>
        </pc:spChg>
        <pc:spChg chg="mod">
          <ac:chgData name="Li Lixiang" userId="6104bbfcb56aea79" providerId="LiveId" clId="{3C402109-41A7-4031-90D9-D65C811CC709}" dt="2022-02-23T06:06:14.691" v="967" actId="14100"/>
          <ac:spMkLst>
            <pc:docMk/>
            <pc:sldMk cId="2888176334" sldId="268"/>
            <ac:spMk id="3" creationId="{EEECFD68-FD2C-4AB0-92E3-548DD9848DCC}"/>
          </ac:spMkLst>
        </pc:spChg>
        <pc:picChg chg="add mod">
          <ac:chgData name="Li Lixiang" userId="6104bbfcb56aea79" providerId="LiveId" clId="{3C402109-41A7-4031-90D9-D65C811CC709}" dt="2022-02-23T06:07:31.744" v="969" actId="1076"/>
          <ac:picMkLst>
            <pc:docMk/>
            <pc:sldMk cId="2888176334" sldId="268"/>
            <ac:picMk id="5" creationId="{D82E51A1-1C74-415D-B025-7A060F71D290}"/>
          </ac:picMkLst>
        </pc:picChg>
        <pc:picChg chg="add mod">
          <ac:chgData name="Li Lixiang" userId="6104bbfcb56aea79" providerId="LiveId" clId="{3C402109-41A7-4031-90D9-D65C811CC709}" dt="2022-02-23T06:07:50.681" v="971" actId="1076"/>
          <ac:picMkLst>
            <pc:docMk/>
            <pc:sldMk cId="2888176334" sldId="268"/>
            <ac:picMk id="7" creationId="{DC786630-0A7D-4A0B-80A6-EF49D1F1B531}"/>
          </ac:picMkLst>
        </pc:picChg>
      </pc:sldChg>
      <pc:sldChg chg="addSp modSp new mod">
        <pc:chgData name="Li Lixiang" userId="6104bbfcb56aea79" providerId="LiveId" clId="{3C402109-41A7-4031-90D9-D65C811CC709}" dt="2022-02-23T06:11:17.223" v="1091" actId="1076"/>
        <pc:sldMkLst>
          <pc:docMk/>
          <pc:sldMk cId="3093844173" sldId="269"/>
        </pc:sldMkLst>
        <pc:spChg chg="mod">
          <ac:chgData name="Li Lixiang" userId="6104bbfcb56aea79" providerId="LiveId" clId="{3C402109-41A7-4031-90D9-D65C811CC709}" dt="2022-02-23T06:08:14.190" v="1000" actId="20577"/>
          <ac:spMkLst>
            <pc:docMk/>
            <pc:sldMk cId="3093844173" sldId="269"/>
            <ac:spMk id="2" creationId="{245FE26B-2F6A-49FA-A850-7C21729C1706}"/>
          </ac:spMkLst>
        </pc:spChg>
        <pc:spChg chg="mod">
          <ac:chgData name="Li Lixiang" userId="6104bbfcb56aea79" providerId="LiveId" clId="{3C402109-41A7-4031-90D9-D65C811CC709}" dt="2022-02-23T06:10:03.199" v="1087" actId="20577"/>
          <ac:spMkLst>
            <pc:docMk/>
            <pc:sldMk cId="3093844173" sldId="269"/>
            <ac:spMk id="3" creationId="{619C96C6-360D-4CA4-B2D5-879B0C4A3273}"/>
          </ac:spMkLst>
        </pc:spChg>
        <pc:spChg chg="add mod">
          <ac:chgData name="Li Lixiang" userId="6104bbfcb56aea79" providerId="LiveId" clId="{3C402109-41A7-4031-90D9-D65C811CC709}" dt="2022-02-23T06:11:17.223" v="1091" actId="1076"/>
          <ac:spMkLst>
            <pc:docMk/>
            <pc:sldMk cId="3093844173" sldId="269"/>
            <ac:spMk id="5" creationId="{03C89EAC-143F-40DB-ACB9-61286A0D482E}"/>
          </ac:spMkLst>
        </pc:spChg>
      </pc:sldChg>
      <pc:sldChg chg="modSp new mod">
        <pc:chgData name="Li Lixiang" userId="6104bbfcb56aea79" providerId="LiveId" clId="{3C402109-41A7-4031-90D9-D65C811CC709}" dt="2022-02-23T06:21:50.266" v="1403" actId="14100"/>
        <pc:sldMkLst>
          <pc:docMk/>
          <pc:sldMk cId="533667750" sldId="270"/>
        </pc:sldMkLst>
        <pc:spChg chg="mod">
          <ac:chgData name="Li Lixiang" userId="6104bbfcb56aea79" providerId="LiveId" clId="{3C402109-41A7-4031-90D9-D65C811CC709}" dt="2022-02-23T06:20:19.338" v="1133" actId="20577"/>
          <ac:spMkLst>
            <pc:docMk/>
            <pc:sldMk cId="533667750" sldId="270"/>
            <ac:spMk id="2" creationId="{2A29A728-F9F2-4178-A4CC-1CE9409E276A}"/>
          </ac:spMkLst>
        </pc:spChg>
        <pc:spChg chg="mod">
          <ac:chgData name="Li Lixiang" userId="6104bbfcb56aea79" providerId="LiveId" clId="{3C402109-41A7-4031-90D9-D65C811CC709}" dt="2022-02-23T06:21:50.266" v="1403" actId="14100"/>
          <ac:spMkLst>
            <pc:docMk/>
            <pc:sldMk cId="533667750" sldId="270"/>
            <ac:spMk id="3" creationId="{A88DED95-598A-4B97-95C9-3614DFA2C254}"/>
          </ac:spMkLst>
        </pc:spChg>
      </pc:sldChg>
      <pc:sldChg chg="modSp add mod">
        <pc:chgData name="Li Lixiang" userId="6104bbfcb56aea79" providerId="LiveId" clId="{3C402109-41A7-4031-90D9-D65C811CC709}" dt="2022-02-26T15:34:22.297" v="1644" actId="14100"/>
        <pc:sldMkLst>
          <pc:docMk/>
          <pc:sldMk cId="2964507475" sldId="271"/>
        </pc:sldMkLst>
        <pc:spChg chg="mod">
          <ac:chgData name="Li Lixiang" userId="6104bbfcb56aea79" providerId="LiveId" clId="{3C402109-41A7-4031-90D9-D65C811CC709}" dt="2022-02-26T15:30:14.046" v="1413" actId="5793"/>
          <ac:spMkLst>
            <pc:docMk/>
            <pc:sldMk cId="2964507475" sldId="271"/>
            <ac:spMk id="2" creationId="{F37D5A07-431B-492D-8061-7949D1359C3F}"/>
          </ac:spMkLst>
        </pc:spChg>
        <pc:spChg chg="mod">
          <ac:chgData name="Li Lixiang" userId="6104bbfcb56aea79" providerId="LiveId" clId="{3C402109-41A7-4031-90D9-D65C811CC709}" dt="2022-02-26T15:34:22.297" v="1644" actId="14100"/>
          <ac:spMkLst>
            <pc:docMk/>
            <pc:sldMk cId="2964507475" sldId="271"/>
            <ac:spMk id="3" creationId="{6D613C15-A6DF-4710-853F-19581D208269}"/>
          </ac:spMkLst>
        </pc:spChg>
      </pc:sldChg>
      <pc:sldChg chg="modSp add mod">
        <pc:chgData name="Li Lixiang" userId="6104bbfcb56aea79" providerId="LiveId" clId="{3C402109-41A7-4031-90D9-D65C811CC709}" dt="2022-02-28T11:00:30.104" v="1715" actId="20577"/>
        <pc:sldMkLst>
          <pc:docMk/>
          <pc:sldMk cId="1151382855" sldId="272"/>
        </pc:sldMkLst>
        <pc:spChg chg="mod">
          <ac:chgData name="Li Lixiang" userId="6104bbfcb56aea79" providerId="LiveId" clId="{3C402109-41A7-4031-90D9-D65C811CC709}" dt="2022-02-28T11:00:11.937" v="1656" actId="20577"/>
          <ac:spMkLst>
            <pc:docMk/>
            <pc:sldMk cId="1151382855" sldId="272"/>
            <ac:spMk id="2" creationId="{2A29A728-F9F2-4178-A4CC-1CE9409E276A}"/>
          </ac:spMkLst>
        </pc:spChg>
        <pc:spChg chg="mod">
          <ac:chgData name="Li Lixiang" userId="6104bbfcb56aea79" providerId="LiveId" clId="{3C402109-41A7-4031-90D9-D65C811CC709}" dt="2022-02-28T11:00:30.104" v="1715" actId="20577"/>
          <ac:spMkLst>
            <pc:docMk/>
            <pc:sldMk cId="1151382855" sldId="272"/>
            <ac:spMk id="3" creationId="{A88DED95-598A-4B97-95C9-3614DFA2C254}"/>
          </ac:spMkLst>
        </pc:spChg>
      </pc:sldChg>
    </pc:docChg>
  </pc:docChgLst>
  <pc:docChgLst>
    <pc:chgData name="Li Lixiang" userId="6104bbfcb56aea79" providerId="LiveId" clId="{11519DFC-BD3C-4AB9-A3A5-03F8BB783925}"/>
    <pc:docChg chg="undo redo custSel addSld modSld">
      <pc:chgData name="Li Lixiang" userId="6104bbfcb56aea79" providerId="LiveId" clId="{11519DFC-BD3C-4AB9-A3A5-03F8BB783925}" dt="2022-03-02T04:36:16.663" v="1699" actId="14100"/>
      <pc:docMkLst>
        <pc:docMk/>
      </pc:docMkLst>
      <pc:sldChg chg="modSp mod">
        <pc:chgData name="Li Lixiang" userId="6104bbfcb56aea79" providerId="LiveId" clId="{11519DFC-BD3C-4AB9-A3A5-03F8BB783925}" dt="2022-03-01T11:50:32.707" v="4" actId="20577"/>
        <pc:sldMkLst>
          <pc:docMk/>
          <pc:sldMk cId="4162070884" sldId="256"/>
        </pc:sldMkLst>
        <pc:spChg chg="mod">
          <ac:chgData name="Li Lixiang" userId="6104bbfcb56aea79" providerId="LiveId" clId="{11519DFC-BD3C-4AB9-A3A5-03F8BB783925}" dt="2022-03-01T11:50:32.707" v="4" actId="20577"/>
          <ac:spMkLst>
            <pc:docMk/>
            <pc:sldMk cId="4162070884" sldId="256"/>
            <ac:spMk id="2" creationId="{8961FE47-557E-4894-88E6-8F52F5998247}"/>
          </ac:spMkLst>
        </pc:spChg>
        <pc:spChg chg="mod">
          <ac:chgData name="Li Lixiang" userId="6104bbfcb56aea79" providerId="LiveId" clId="{11519DFC-BD3C-4AB9-A3A5-03F8BB783925}" dt="2022-03-01T11:50:27.379" v="1" actId="20577"/>
          <ac:spMkLst>
            <pc:docMk/>
            <pc:sldMk cId="4162070884" sldId="256"/>
            <ac:spMk id="7" creationId="{57AAB3F3-D0D3-48DD-B0B5-3C59B18B8404}"/>
          </ac:spMkLst>
        </pc:spChg>
      </pc:sldChg>
      <pc:sldChg chg="addSp delSp modSp mod">
        <pc:chgData name="Li Lixiang" userId="6104bbfcb56aea79" providerId="LiveId" clId="{11519DFC-BD3C-4AB9-A3A5-03F8BB783925}" dt="2022-03-01T11:56:25.450" v="229" actId="22"/>
        <pc:sldMkLst>
          <pc:docMk/>
          <pc:sldMk cId="3682658104" sldId="264"/>
        </pc:sldMkLst>
        <pc:spChg chg="mod">
          <ac:chgData name="Li Lixiang" userId="6104bbfcb56aea79" providerId="LiveId" clId="{11519DFC-BD3C-4AB9-A3A5-03F8BB783925}" dt="2022-03-01T11:51:07.845" v="51" actId="20577"/>
          <ac:spMkLst>
            <pc:docMk/>
            <pc:sldMk cId="3682658104" sldId="264"/>
            <ac:spMk id="2" creationId="{F37D5A07-431B-492D-8061-7949D1359C3F}"/>
          </ac:spMkLst>
        </pc:spChg>
        <pc:spChg chg="mod">
          <ac:chgData name="Li Lixiang" userId="6104bbfcb56aea79" providerId="LiveId" clId="{11519DFC-BD3C-4AB9-A3A5-03F8BB783925}" dt="2022-03-01T11:55:59.852" v="227" actId="20577"/>
          <ac:spMkLst>
            <pc:docMk/>
            <pc:sldMk cId="3682658104" sldId="264"/>
            <ac:spMk id="3" creationId="{6D613C15-A6DF-4710-853F-19581D208269}"/>
          </ac:spMkLst>
        </pc:spChg>
        <pc:spChg chg="add del">
          <ac:chgData name="Li Lixiang" userId="6104bbfcb56aea79" providerId="LiveId" clId="{11519DFC-BD3C-4AB9-A3A5-03F8BB783925}" dt="2022-03-01T11:56:25.450" v="229" actId="22"/>
          <ac:spMkLst>
            <pc:docMk/>
            <pc:sldMk cId="3682658104" sldId="264"/>
            <ac:spMk id="5" creationId="{ADA021C4-F120-4E4C-B7AC-05AD9FE743A4}"/>
          </ac:spMkLst>
        </pc:spChg>
      </pc:sldChg>
      <pc:sldChg chg="addSp delSp modSp add mod">
        <pc:chgData name="Li Lixiang" userId="6104bbfcb56aea79" providerId="LiveId" clId="{11519DFC-BD3C-4AB9-A3A5-03F8BB783925}" dt="2022-03-01T12:13:39.171" v="1016" actId="20577"/>
        <pc:sldMkLst>
          <pc:docMk/>
          <pc:sldMk cId="3392014000" sldId="265"/>
        </pc:sldMkLst>
        <pc:spChg chg="mod">
          <ac:chgData name="Li Lixiang" userId="6104bbfcb56aea79" providerId="LiveId" clId="{11519DFC-BD3C-4AB9-A3A5-03F8BB783925}" dt="2022-03-01T12:13:39.171" v="1016" actId="20577"/>
          <ac:spMkLst>
            <pc:docMk/>
            <pc:sldMk cId="3392014000" sldId="265"/>
            <ac:spMk id="3" creationId="{6D613C15-A6DF-4710-853F-19581D208269}"/>
          </ac:spMkLst>
        </pc:spChg>
        <pc:spChg chg="add del">
          <ac:chgData name="Li Lixiang" userId="6104bbfcb56aea79" providerId="LiveId" clId="{11519DFC-BD3C-4AB9-A3A5-03F8BB783925}" dt="2022-03-01T11:59:37.890" v="273" actId="22"/>
          <ac:spMkLst>
            <pc:docMk/>
            <pc:sldMk cId="3392014000" sldId="265"/>
            <ac:spMk id="5" creationId="{8C3A8831-5370-4F00-8D85-7A08D43B87B6}"/>
          </ac:spMkLst>
        </pc:spChg>
        <pc:spChg chg="add del mod">
          <ac:chgData name="Li Lixiang" userId="6104bbfcb56aea79" providerId="LiveId" clId="{11519DFC-BD3C-4AB9-A3A5-03F8BB783925}" dt="2022-03-01T11:59:43.624" v="277" actId="22"/>
          <ac:spMkLst>
            <pc:docMk/>
            <pc:sldMk cId="3392014000" sldId="265"/>
            <ac:spMk id="7" creationId="{F3FFB7CD-7441-4ACB-86AE-9D3FAA1B23F0}"/>
          </ac:spMkLst>
        </pc:spChg>
        <pc:picChg chg="add mod">
          <ac:chgData name="Li Lixiang" userId="6104bbfcb56aea79" providerId="LiveId" clId="{11519DFC-BD3C-4AB9-A3A5-03F8BB783925}" dt="2022-03-01T12:01:25.495" v="435" actId="1076"/>
          <ac:picMkLst>
            <pc:docMk/>
            <pc:sldMk cId="3392014000" sldId="265"/>
            <ac:picMk id="9" creationId="{D95C9F25-F9AF-4444-AE78-3CB24BDFEBE8}"/>
          </ac:picMkLst>
        </pc:picChg>
      </pc:sldChg>
      <pc:sldChg chg="modSp add mod">
        <pc:chgData name="Li Lixiang" userId="6104bbfcb56aea79" providerId="LiveId" clId="{11519DFC-BD3C-4AB9-A3A5-03F8BB783925}" dt="2022-03-01T11:57:37.449" v="269" actId="313"/>
        <pc:sldMkLst>
          <pc:docMk/>
          <pc:sldMk cId="3755084169" sldId="266"/>
        </pc:sldMkLst>
        <pc:spChg chg="mod">
          <ac:chgData name="Li Lixiang" userId="6104bbfcb56aea79" providerId="LiveId" clId="{11519DFC-BD3C-4AB9-A3A5-03F8BB783925}" dt="2022-03-01T11:56:38.565" v="250" actId="20577"/>
          <ac:spMkLst>
            <pc:docMk/>
            <pc:sldMk cId="3755084169" sldId="266"/>
            <ac:spMk id="2" creationId="{F37D5A07-431B-492D-8061-7949D1359C3F}"/>
          </ac:spMkLst>
        </pc:spChg>
        <pc:spChg chg="mod">
          <ac:chgData name="Li Lixiang" userId="6104bbfcb56aea79" providerId="LiveId" clId="{11519DFC-BD3C-4AB9-A3A5-03F8BB783925}" dt="2022-03-01T11:57:37.449" v="269" actId="313"/>
          <ac:spMkLst>
            <pc:docMk/>
            <pc:sldMk cId="3755084169" sldId="266"/>
            <ac:spMk id="3" creationId="{6D613C15-A6DF-4710-853F-19581D208269}"/>
          </ac:spMkLst>
        </pc:spChg>
      </pc:sldChg>
      <pc:sldChg chg="delSp modSp add mod">
        <pc:chgData name="Li Lixiang" userId="6104bbfcb56aea79" providerId="LiveId" clId="{11519DFC-BD3C-4AB9-A3A5-03F8BB783925}" dt="2022-03-01T13:09:58.124" v="1024" actId="478"/>
        <pc:sldMkLst>
          <pc:docMk/>
          <pc:sldMk cId="1471353013" sldId="267"/>
        </pc:sldMkLst>
        <pc:spChg chg="mod">
          <ac:chgData name="Li Lixiang" userId="6104bbfcb56aea79" providerId="LiveId" clId="{11519DFC-BD3C-4AB9-A3A5-03F8BB783925}" dt="2022-03-01T12:08:06.965" v="454" actId="20577"/>
          <ac:spMkLst>
            <pc:docMk/>
            <pc:sldMk cId="1471353013" sldId="267"/>
            <ac:spMk id="2" creationId="{F37D5A07-431B-492D-8061-7949D1359C3F}"/>
          </ac:spMkLst>
        </pc:spChg>
        <pc:spChg chg="mod">
          <ac:chgData name="Li Lixiang" userId="6104bbfcb56aea79" providerId="LiveId" clId="{11519DFC-BD3C-4AB9-A3A5-03F8BB783925}" dt="2022-03-01T13:09:51.485" v="1023" actId="20577"/>
          <ac:spMkLst>
            <pc:docMk/>
            <pc:sldMk cId="1471353013" sldId="267"/>
            <ac:spMk id="3" creationId="{6D613C15-A6DF-4710-853F-19581D208269}"/>
          </ac:spMkLst>
        </pc:spChg>
        <pc:picChg chg="del">
          <ac:chgData name="Li Lixiang" userId="6104bbfcb56aea79" providerId="LiveId" clId="{11519DFC-BD3C-4AB9-A3A5-03F8BB783925}" dt="2022-03-01T13:09:58.124" v="1024" actId="478"/>
          <ac:picMkLst>
            <pc:docMk/>
            <pc:sldMk cId="1471353013" sldId="267"/>
            <ac:picMk id="9" creationId="{D95C9F25-F9AF-4444-AE78-3CB24BDFEBE8}"/>
          </ac:picMkLst>
        </pc:picChg>
      </pc:sldChg>
      <pc:sldChg chg="modSp add mod">
        <pc:chgData name="Li Lixiang" userId="6104bbfcb56aea79" providerId="LiveId" clId="{11519DFC-BD3C-4AB9-A3A5-03F8BB783925}" dt="2022-03-01T13:10:45.852" v="1137" actId="20577"/>
        <pc:sldMkLst>
          <pc:docMk/>
          <pc:sldMk cId="2167629199" sldId="268"/>
        </pc:sldMkLst>
        <pc:spChg chg="mod">
          <ac:chgData name="Li Lixiang" userId="6104bbfcb56aea79" providerId="LiveId" clId="{11519DFC-BD3C-4AB9-A3A5-03F8BB783925}" dt="2022-03-01T13:10:15.029" v="1046" actId="6549"/>
          <ac:spMkLst>
            <pc:docMk/>
            <pc:sldMk cId="2167629199" sldId="268"/>
            <ac:spMk id="2" creationId="{F37D5A07-431B-492D-8061-7949D1359C3F}"/>
          </ac:spMkLst>
        </pc:spChg>
        <pc:spChg chg="mod">
          <ac:chgData name="Li Lixiang" userId="6104bbfcb56aea79" providerId="LiveId" clId="{11519DFC-BD3C-4AB9-A3A5-03F8BB783925}" dt="2022-03-01T13:10:45.852" v="1137" actId="20577"/>
          <ac:spMkLst>
            <pc:docMk/>
            <pc:sldMk cId="2167629199" sldId="268"/>
            <ac:spMk id="3" creationId="{6D613C15-A6DF-4710-853F-19581D208269}"/>
          </ac:spMkLst>
        </pc:spChg>
      </pc:sldChg>
      <pc:sldChg chg="modSp add mod">
        <pc:chgData name="Li Lixiang" userId="6104bbfcb56aea79" providerId="LiveId" clId="{11519DFC-BD3C-4AB9-A3A5-03F8BB783925}" dt="2022-03-01T13:41:04.664" v="1555" actId="20577"/>
        <pc:sldMkLst>
          <pc:docMk/>
          <pc:sldMk cId="4098326312" sldId="269"/>
        </pc:sldMkLst>
        <pc:spChg chg="mod">
          <ac:chgData name="Li Lixiang" userId="6104bbfcb56aea79" providerId="LiveId" clId="{11519DFC-BD3C-4AB9-A3A5-03F8BB783925}" dt="2022-03-01T13:26:25.008" v="1263" actId="20577"/>
          <ac:spMkLst>
            <pc:docMk/>
            <pc:sldMk cId="4098326312" sldId="269"/>
            <ac:spMk id="2" creationId="{F37D5A07-431B-492D-8061-7949D1359C3F}"/>
          </ac:spMkLst>
        </pc:spChg>
        <pc:spChg chg="mod">
          <ac:chgData name="Li Lixiang" userId="6104bbfcb56aea79" providerId="LiveId" clId="{11519DFC-BD3C-4AB9-A3A5-03F8BB783925}" dt="2022-03-01T13:41:04.664" v="1555" actId="20577"/>
          <ac:spMkLst>
            <pc:docMk/>
            <pc:sldMk cId="4098326312" sldId="269"/>
            <ac:spMk id="3" creationId="{6D613C15-A6DF-4710-853F-19581D208269}"/>
          </ac:spMkLst>
        </pc:spChg>
      </pc:sldChg>
      <pc:sldChg chg="add">
        <pc:chgData name="Li Lixiang" userId="6104bbfcb56aea79" providerId="LiveId" clId="{11519DFC-BD3C-4AB9-A3A5-03F8BB783925}" dt="2022-03-01T13:26:16.224" v="1244"/>
        <pc:sldMkLst>
          <pc:docMk/>
          <pc:sldMk cId="2088917604" sldId="270"/>
        </pc:sldMkLst>
      </pc:sldChg>
      <pc:sldChg chg="modSp add mod">
        <pc:chgData name="Li Lixiang" userId="6104bbfcb56aea79" providerId="LiveId" clId="{11519DFC-BD3C-4AB9-A3A5-03F8BB783925}" dt="2022-03-02T04:36:16.663" v="1699" actId="14100"/>
        <pc:sldMkLst>
          <pc:docMk/>
          <pc:sldMk cId="1590138245" sldId="271"/>
        </pc:sldMkLst>
        <pc:spChg chg="mod">
          <ac:chgData name="Li Lixiang" userId="6104bbfcb56aea79" providerId="LiveId" clId="{11519DFC-BD3C-4AB9-A3A5-03F8BB783925}" dt="2022-03-02T04:35:24.303" v="1561" actId="20577"/>
          <ac:spMkLst>
            <pc:docMk/>
            <pc:sldMk cId="1590138245" sldId="271"/>
            <ac:spMk id="2" creationId="{F37D5A07-431B-492D-8061-7949D1359C3F}"/>
          </ac:spMkLst>
        </pc:spChg>
        <pc:spChg chg="mod">
          <ac:chgData name="Li Lixiang" userId="6104bbfcb56aea79" providerId="LiveId" clId="{11519DFC-BD3C-4AB9-A3A5-03F8BB783925}" dt="2022-03-02T04:36:16.663" v="1699" actId="14100"/>
          <ac:spMkLst>
            <pc:docMk/>
            <pc:sldMk cId="1590138245" sldId="271"/>
            <ac:spMk id="3" creationId="{6D613C15-A6DF-4710-853F-19581D2082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18C9D-2C74-488B-9B9C-5FE5BED99DD6}" type="datetimeFigureOut">
              <a:rPr lang="en-MY" smtClean="0"/>
              <a:t>5/3/2022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06542-BD60-455A-8F37-3AA36132FBA5}" type="slidenum">
              <a:rPr lang="en-MY" smtClean="0"/>
              <a:t>‹#›</a:t>
            </a:fld>
            <a:endParaRPr lang="en-MY"/>
          </a:p>
        </p:txBody>
      </p:sp>
    </p:spTree>
    <p:extLst>
      <p:ext uri="{BB962C8B-B14F-4D97-AF65-F5344CB8AC3E}">
        <p14:creationId xmlns:p14="http://schemas.microsoft.com/office/powerpoint/2010/main" val="136849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24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234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291B17-9318-49DB-B28B-6E5994AE9581}" type="datetime1">
              <a:rPr lang="en-US" smtClean="0"/>
              <a:t>3/5/2022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32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40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2497495-0637-405E-AE64-5CC7506D51F5}" type="datetime1">
              <a:rPr lang="en-US" smtClean="0"/>
              <a:t>3/5/2022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26219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72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37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388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23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296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239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D291B17-9318-49DB-B28B-6E5994AE9581}" type="datetime1">
              <a:rPr lang="en-US" smtClean="0"/>
              <a:t>3/5/2022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10747741"/>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RegExp/stick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155BE-C34D-489B-B65C-1582E84CDDD1}"/>
              </a:ext>
            </a:extLst>
          </p:cNvPr>
          <p:cNvPicPr>
            <a:picLocks noChangeAspect="1"/>
          </p:cNvPicPr>
          <p:nvPr/>
        </p:nvPicPr>
        <p:blipFill rotWithShape="1">
          <a:blip r:embed="rId2"/>
          <a:srcRect t="6615" b="9115"/>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961FE47-557E-4894-88E6-8F52F5998247}"/>
              </a:ext>
            </a:extLst>
          </p:cNvPr>
          <p:cNvSpPr>
            <a:spLocks noGrp="1"/>
          </p:cNvSpPr>
          <p:nvPr>
            <p:ph type="ctrTitle"/>
          </p:nvPr>
        </p:nvSpPr>
        <p:spPr>
          <a:xfrm>
            <a:off x="4207173" y="2192998"/>
            <a:ext cx="7630151" cy="1739347"/>
          </a:xfrm>
        </p:spPr>
        <p:txBody>
          <a:bodyPr>
            <a:normAutofit/>
          </a:bodyPr>
          <a:lstStyle/>
          <a:p>
            <a:pPr algn="l"/>
            <a:r>
              <a:rPr lang="en-US" dirty="0" err="1">
                <a:solidFill>
                  <a:schemeClr val="tx1"/>
                </a:solidFill>
              </a:rPr>
              <a:t>regexp</a:t>
            </a:r>
            <a:endParaRPr lang="en-MY" dirty="0">
              <a:solidFill>
                <a:schemeClr val="tx1"/>
              </a:solidFill>
            </a:endParaRPr>
          </a:p>
        </p:txBody>
      </p:sp>
      <p:sp>
        <p:nvSpPr>
          <p:cNvPr id="11" name="Rectangle 10">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7" name="Title 1">
            <a:extLst>
              <a:ext uri="{FF2B5EF4-FFF2-40B4-BE49-F238E27FC236}">
                <a16:creationId xmlns:a16="http://schemas.microsoft.com/office/drawing/2014/main" id="{57AAB3F3-D0D3-48DD-B0B5-3C59B18B8404}"/>
              </a:ext>
            </a:extLst>
          </p:cNvPr>
          <p:cNvSpPr txBox="1">
            <a:spLocks/>
          </p:cNvSpPr>
          <p:nvPr/>
        </p:nvSpPr>
        <p:spPr>
          <a:xfrm>
            <a:off x="11083" y="2183161"/>
            <a:ext cx="418805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sz="6600">
                <a:solidFill>
                  <a:schemeClr val="tx1"/>
                </a:solidFill>
                <a:latin typeface="Algerian" panose="04020705040A02060702" pitchFamily="82" charset="0"/>
              </a:rPr>
              <a:t>Unit 14</a:t>
            </a:r>
            <a:endParaRPr lang="en-MY" sz="6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620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Group</a:t>
            </a:r>
            <a:endParaRPr lang="en-MY" dirty="0"/>
          </a:p>
        </p:txBody>
      </p:sp>
      <p:graphicFrame>
        <p:nvGraphicFramePr>
          <p:cNvPr id="6" name="Table 5">
            <a:extLst>
              <a:ext uri="{FF2B5EF4-FFF2-40B4-BE49-F238E27FC236}">
                <a16:creationId xmlns:a16="http://schemas.microsoft.com/office/drawing/2014/main" id="{D5D0543D-61EB-440E-8D76-68EF8B9188A2}"/>
              </a:ext>
            </a:extLst>
          </p:cNvPr>
          <p:cNvGraphicFramePr>
            <a:graphicFrameLocks noGrp="1"/>
          </p:cNvGraphicFramePr>
          <p:nvPr>
            <p:extLst>
              <p:ext uri="{D42A27DB-BD31-4B8C-83A1-F6EECF244321}">
                <p14:modId xmlns:p14="http://schemas.microsoft.com/office/powerpoint/2010/main" val="3526441261"/>
              </p:ext>
            </p:extLst>
          </p:nvPr>
        </p:nvGraphicFramePr>
        <p:xfrm>
          <a:off x="276224" y="2010862"/>
          <a:ext cx="11458576" cy="4374156"/>
        </p:xfrm>
        <a:graphic>
          <a:graphicData uri="http://schemas.openxmlformats.org/drawingml/2006/table">
            <a:tbl>
              <a:tblPr>
                <a:tableStyleId>{5940675A-B579-460E-94D1-54222C63F5DA}</a:tableStyleId>
              </a:tblPr>
              <a:tblGrid>
                <a:gridCol w="1000126">
                  <a:extLst>
                    <a:ext uri="{9D8B030D-6E8A-4147-A177-3AD203B41FA5}">
                      <a16:colId xmlns:a16="http://schemas.microsoft.com/office/drawing/2014/main" val="303910148"/>
                    </a:ext>
                  </a:extLst>
                </a:gridCol>
                <a:gridCol w="10458450">
                  <a:extLst>
                    <a:ext uri="{9D8B030D-6E8A-4147-A177-3AD203B41FA5}">
                      <a16:colId xmlns:a16="http://schemas.microsoft.com/office/drawing/2014/main" val="3862992520"/>
                    </a:ext>
                  </a:extLst>
                </a:gridCol>
              </a:tblGrid>
              <a:tr h="178257">
                <a:tc>
                  <a:txBody>
                    <a:bodyPr/>
                    <a:lstStyle/>
                    <a:p>
                      <a:pPr fontAlgn="ctr"/>
                      <a:r>
                        <a:rPr lang="en-MY" sz="1400">
                          <a:solidFill>
                            <a:schemeClr val="bg1"/>
                          </a:solidFill>
                          <a:effectLst/>
                        </a:rPr>
                        <a:t>x|y</a:t>
                      </a:r>
                    </a:p>
                  </a:txBody>
                  <a:tcPr marL="17826" marR="17826" marT="8913" marB="8913" anchor="ctr"/>
                </a:tc>
                <a:tc>
                  <a:txBody>
                    <a:bodyPr/>
                    <a:lstStyle/>
                    <a:p>
                      <a:pPr fontAlgn="ctr"/>
                      <a:r>
                        <a:rPr lang="en-MY" sz="1400">
                          <a:solidFill>
                            <a:schemeClr val="bg1"/>
                          </a:solidFill>
                          <a:effectLst/>
                        </a:rPr>
                        <a:t>Matches either "x" or "y". For example, /green|red/ matches "green" in "green apple" and "red" in "red apple".</a:t>
                      </a:r>
                    </a:p>
                  </a:txBody>
                  <a:tcPr marL="17826" marR="17826" marT="8913" marB="8913" anchor="ctr"/>
                </a:tc>
                <a:extLst>
                  <a:ext uri="{0D108BD9-81ED-4DB2-BD59-A6C34878D82A}">
                    <a16:rowId xmlns:a16="http://schemas.microsoft.com/office/drawing/2014/main" val="442494989"/>
                  </a:ext>
                </a:extLst>
              </a:tr>
              <a:tr h="1087370">
                <a:tc>
                  <a:txBody>
                    <a:bodyPr/>
                    <a:lstStyle/>
                    <a:p>
                      <a:pPr fontAlgn="ctr"/>
                      <a:r>
                        <a:rPr lang="en-MY" sz="1400" dirty="0">
                          <a:solidFill>
                            <a:schemeClr val="bg1"/>
                          </a:solidFill>
                          <a:effectLst/>
                        </a:rPr>
                        <a:t>(x)</a:t>
                      </a:r>
                    </a:p>
                  </a:txBody>
                  <a:tcPr marL="17826" marR="17826" marT="8913" marB="8913" anchor="ctr"/>
                </a:tc>
                <a:tc>
                  <a:txBody>
                    <a:bodyPr/>
                    <a:lstStyle/>
                    <a:p>
                      <a:pPr fontAlgn="ctr"/>
                      <a:r>
                        <a:rPr lang="en-MY" sz="1400" b="1" dirty="0">
                          <a:solidFill>
                            <a:schemeClr val="bg1"/>
                          </a:solidFill>
                          <a:effectLst/>
                        </a:rPr>
                        <a:t>Capturing group: </a:t>
                      </a:r>
                      <a:r>
                        <a:rPr lang="en-MY" sz="1400" dirty="0">
                          <a:solidFill>
                            <a:schemeClr val="bg1"/>
                          </a:solidFill>
                          <a:effectLst/>
                        </a:rPr>
                        <a:t>Matches x and remembers the match. For example, /(foo)/ matches and remembers "foo" in "foo bar".</a:t>
                      </a:r>
                    </a:p>
                    <a:p>
                      <a:pPr fontAlgn="ctr"/>
                      <a:r>
                        <a:rPr lang="en-MY" sz="1400" dirty="0">
                          <a:solidFill>
                            <a:schemeClr val="bg1"/>
                          </a:solidFill>
                          <a:effectLst/>
                        </a:rPr>
                        <a:t>A regular expression may have multiple capturing groups. In results, matches to capturing groups typically in an array whose members are in the same order as the left parentheses in the capturing group. This is usually just the order of the capturing groups themselves. This becomes important when capturing groups are nested. Matches are accessed using the index of the result's elements ([1], ..., [n]) or from the predefined </a:t>
                      </a:r>
                      <a:r>
                        <a:rPr lang="en-MY" sz="1400" dirty="0" err="1">
                          <a:solidFill>
                            <a:schemeClr val="bg1"/>
                          </a:solidFill>
                          <a:effectLst/>
                        </a:rPr>
                        <a:t>RegExp</a:t>
                      </a:r>
                      <a:r>
                        <a:rPr lang="en-MY" sz="1400" dirty="0">
                          <a:solidFill>
                            <a:schemeClr val="bg1"/>
                          </a:solidFill>
                          <a:effectLst/>
                        </a:rPr>
                        <a:t> object's properties ($1, ..., $9).</a:t>
                      </a:r>
                    </a:p>
                    <a:p>
                      <a:pPr fontAlgn="ctr"/>
                      <a:r>
                        <a:rPr lang="en-MY" sz="1400" dirty="0">
                          <a:solidFill>
                            <a:schemeClr val="bg1"/>
                          </a:solidFill>
                          <a:effectLst/>
                        </a:rPr>
                        <a:t>Capturing groups have a performance penalty. If you don't need the matched substring to be recalled, prefer non-capturing parentheses (see below).</a:t>
                      </a:r>
                    </a:p>
                    <a:p>
                      <a:pPr fontAlgn="ctr"/>
                      <a:r>
                        <a:rPr lang="en-MY" sz="1400" u="none" strike="noStrike" dirty="0">
                          <a:solidFill>
                            <a:schemeClr val="bg1"/>
                          </a:solidFill>
                          <a:effectLst/>
                        </a:rPr>
                        <a:t>String.match()</a:t>
                      </a:r>
                      <a:r>
                        <a:rPr lang="en-MY" sz="1400" dirty="0">
                          <a:solidFill>
                            <a:schemeClr val="bg1"/>
                          </a:solidFill>
                          <a:effectLst/>
                        </a:rPr>
                        <a:t> won't return groups if the /.../g flag is set. However, you can still use </a:t>
                      </a:r>
                      <a:r>
                        <a:rPr lang="en-MY" sz="1400" u="none" strike="noStrike" dirty="0">
                          <a:solidFill>
                            <a:schemeClr val="bg1"/>
                          </a:solidFill>
                          <a:effectLst/>
                        </a:rPr>
                        <a:t>String.matchAll()</a:t>
                      </a:r>
                      <a:r>
                        <a:rPr lang="en-MY" sz="1400" dirty="0">
                          <a:solidFill>
                            <a:schemeClr val="bg1"/>
                          </a:solidFill>
                          <a:effectLst/>
                        </a:rPr>
                        <a:t> to get all matches.</a:t>
                      </a:r>
                    </a:p>
                  </a:txBody>
                  <a:tcPr marL="17826" marR="17826" marT="8913" marB="8913" anchor="ctr"/>
                </a:tc>
                <a:extLst>
                  <a:ext uri="{0D108BD9-81ED-4DB2-BD59-A6C34878D82A}">
                    <a16:rowId xmlns:a16="http://schemas.microsoft.com/office/drawing/2014/main" val="2759878618"/>
                  </a:ext>
                </a:extLst>
              </a:tr>
              <a:tr h="338689">
                <a:tc>
                  <a:txBody>
                    <a:bodyPr/>
                    <a:lstStyle/>
                    <a:p>
                      <a:pPr fontAlgn="ctr"/>
                      <a:r>
                        <a:rPr lang="en-MY" sz="1400">
                          <a:solidFill>
                            <a:schemeClr val="bg1"/>
                          </a:solidFill>
                          <a:effectLst/>
                        </a:rPr>
                        <a:t>\n</a:t>
                      </a:r>
                    </a:p>
                  </a:txBody>
                  <a:tcPr marL="17826" marR="17826" marT="8913" marB="8913" anchor="ctr"/>
                </a:tc>
                <a:tc>
                  <a:txBody>
                    <a:bodyPr/>
                    <a:lstStyle/>
                    <a:p>
                      <a:pPr fontAlgn="ctr"/>
                      <a:r>
                        <a:rPr lang="en-MY" sz="1400" dirty="0">
                          <a:solidFill>
                            <a:schemeClr val="bg1"/>
                          </a:solidFill>
                          <a:effectLst/>
                        </a:rPr>
                        <a:t>Where "n" is a positive integer. A back reference to the last substring matching the n parenthetical in the regular expression (counting left parentheses). For example, /apple(,)\</a:t>
                      </a:r>
                      <a:r>
                        <a:rPr lang="en-MY" sz="1400" dirty="0" err="1">
                          <a:solidFill>
                            <a:schemeClr val="bg1"/>
                          </a:solidFill>
                          <a:effectLst/>
                        </a:rPr>
                        <a:t>sorange</a:t>
                      </a:r>
                      <a:r>
                        <a:rPr lang="en-MY" sz="1400" dirty="0">
                          <a:solidFill>
                            <a:schemeClr val="bg1"/>
                          </a:solidFill>
                          <a:effectLst/>
                        </a:rPr>
                        <a:t>\1/ matches "apple, orange," in "apple, orange, cherry, peach".</a:t>
                      </a:r>
                    </a:p>
                  </a:txBody>
                  <a:tcPr marL="17826" marR="17826" marT="8913" marB="8913" anchor="ctr"/>
                </a:tc>
                <a:extLst>
                  <a:ext uri="{0D108BD9-81ED-4DB2-BD59-A6C34878D82A}">
                    <a16:rowId xmlns:a16="http://schemas.microsoft.com/office/drawing/2014/main" val="1903220234"/>
                  </a:ext>
                </a:extLst>
              </a:tr>
              <a:tr h="392166">
                <a:tc>
                  <a:txBody>
                    <a:bodyPr/>
                    <a:lstStyle/>
                    <a:p>
                      <a:pPr fontAlgn="ctr"/>
                      <a:r>
                        <a:rPr lang="en-MY" sz="1400">
                          <a:solidFill>
                            <a:schemeClr val="bg1"/>
                          </a:solidFill>
                          <a:effectLst/>
                        </a:rPr>
                        <a:t>\k&lt;Name&gt;</a:t>
                      </a:r>
                    </a:p>
                  </a:txBody>
                  <a:tcPr marL="17826" marR="17826" marT="8913" marB="8913" anchor="ctr"/>
                </a:tc>
                <a:tc>
                  <a:txBody>
                    <a:bodyPr/>
                    <a:lstStyle/>
                    <a:p>
                      <a:pPr fontAlgn="ctr"/>
                      <a:r>
                        <a:rPr lang="en-MY" sz="1400">
                          <a:solidFill>
                            <a:schemeClr val="bg1"/>
                          </a:solidFill>
                          <a:effectLst/>
                        </a:rPr>
                        <a:t>A back reference to the last substring matching the </a:t>
                      </a:r>
                      <a:r>
                        <a:rPr lang="en-MY" sz="1400" b="1">
                          <a:solidFill>
                            <a:schemeClr val="bg1"/>
                          </a:solidFill>
                          <a:effectLst/>
                        </a:rPr>
                        <a:t>Named capture group</a:t>
                      </a:r>
                      <a:r>
                        <a:rPr lang="en-MY" sz="1400">
                          <a:solidFill>
                            <a:schemeClr val="bg1"/>
                          </a:solidFill>
                          <a:effectLst/>
                        </a:rPr>
                        <a:t> specified by &lt;Name&gt;.</a:t>
                      </a:r>
                    </a:p>
                    <a:p>
                      <a:pPr fontAlgn="ctr"/>
                      <a:r>
                        <a:rPr lang="en-MY" sz="1400">
                          <a:solidFill>
                            <a:schemeClr val="bg1"/>
                          </a:solidFill>
                          <a:effectLst/>
                        </a:rPr>
                        <a:t>For example, /(?&lt;title&gt;\w+), yes \k&lt;title&gt;/ matches "Sir, yes Sir" in "Do you copy? Sir, yes Sir!".</a:t>
                      </a:r>
                    </a:p>
                    <a:p>
                      <a:pPr fontAlgn="ctr"/>
                      <a:r>
                        <a:rPr lang="en-MY" sz="1400" b="1">
                          <a:solidFill>
                            <a:schemeClr val="bg1"/>
                          </a:solidFill>
                          <a:effectLst/>
                        </a:rPr>
                        <a:t>Note:</a:t>
                      </a:r>
                      <a:r>
                        <a:rPr lang="en-MY" sz="1400">
                          <a:solidFill>
                            <a:schemeClr val="bg1"/>
                          </a:solidFill>
                          <a:effectLst/>
                        </a:rPr>
                        <a:t> \k is used literally here to indicate the beginning of a back reference to a Named capture group.</a:t>
                      </a:r>
                    </a:p>
                  </a:txBody>
                  <a:tcPr marL="17826" marR="17826" marT="8913" marB="8913" anchor="ctr"/>
                </a:tc>
                <a:extLst>
                  <a:ext uri="{0D108BD9-81ED-4DB2-BD59-A6C34878D82A}">
                    <a16:rowId xmlns:a16="http://schemas.microsoft.com/office/drawing/2014/main" val="4146914253"/>
                  </a:ext>
                </a:extLst>
              </a:tr>
              <a:tr h="445644">
                <a:tc>
                  <a:txBody>
                    <a:bodyPr/>
                    <a:lstStyle/>
                    <a:p>
                      <a:pPr fontAlgn="ctr"/>
                      <a:r>
                        <a:rPr lang="en-MY" sz="1400">
                          <a:solidFill>
                            <a:schemeClr val="bg1"/>
                          </a:solidFill>
                          <a:effectLst/>
                        </a:rPr>
                        <a:t>(?&lt;Name&gt;x)</a:t>
                      </a:r>
                    </a:p>
                  </a:txBody>
                  <a:tcPr marL="17826" marR="17826" marT="8913" marB="8913" anchor="ctr"/>
                </a:tc>
                <a:tc>
                  <a:txBody>
                    <a:bodyPr/>
                    <a:lstStyle/>
                    <a:p>
                      <a:pPr fontAlgn="ctr"/>
                      <a:r>
                        <a:rPr lang="en-MY" sz="1400" b="1">
                          <a:solidFill>
                            <a:schemeClr val="bg1"/>
                          </a:solidFill>
                          <a:effectLst/>
                        </a:rPr>
                        <a:t>Named capturing group: </a:t>
                      </a:r>
                      <a:r>
                        <a:rPr lang="en-MY" sz="1400">
                          <a:solidFill>
                            <a:schemeClr val="bg1"/>
                          </a:solidFill>
                          <a:effectLst/>
                        </a:rPr>
                        <a:t>Matches "x" and stores it on the groups property of the returned matches under the name specified by &lt;Name&gt;. The angle brackets (&lt; and &gt;) are required for group name.</a:t>
                      </a:r>
                    </a:p>
                    <a:p>
                      <a:pPr fontAlgn="ctr"/>
                      <a:r>
                        <a:rPr lang="en-MY" sz="1400">
                          <a:solidFill>
                            <a:schemeClr val="bg1"/>
                          </a:solidFill>
                          <a:effectLst/>
                        </a:rPr>
                        <a:t>For example, to extract the United States area code from a phone number, we could use /\((?&lt;area&gt;\d\d\d)\)/. The resulting number would appear under matches.groups.area.</a:t>
                      </a:r>
                    </a:p>
                  </a:txBody>
                  <a:tcPr marL="17826" marR="17826" marT="8913" marB="8913" anchor="ctr"/>
                </a:tc>
                <a:extLst>
                  <a:ext uri="{0D108BD9-81ED-4DB2-BD59-A6C34878D82A}">
                    <a16:rowId xmlns:a16="http://schemas.microsoft.com/office/drawing/2014/main" val="108091138"/>
                  </a:ext>
                </a:extLst>
              </a:tr>
              <a:tr h="285212">
                <a:tc>
                  <a:txBody>
                    <a:bodyPr/>
                    <a:lstStyle/>
                    <a:p>
                      <a:pPr fontAlgn="ctr"/>
                      <a:r>
                        <a:rPr lang="en-MY" sz="1400">
                          <a:solidFill>
                            <a:schemeClr val="bg1"/>
                          </a:solidFill>
                          <a:effectLst/>
                        </a:rPr>
                        <a:t>(?:x)</a:t>
                      </a:r>
                    </a:p>
                  </a:txBody>
                  <a:tcPr marL="17826" marR="17826" marT="8913" marB="8913" anchor="ctr"/>
                </a:tc>
                <a:tc>
                  <a:txBody>
                    <a:bodyPr/>
                    <a:lstStyle/>
                    <a:p>
                      <a:pPr fontAlgn="ctr"/>
                      <a:r>
                        <a:rPr lang="en-MY" sz="1400" b="1" dirty="0">
                          <a:solidFill>
                            <a:schemeClr val="bg1"/>
                          </a:solidFill>
                          <a:effectLst/>
                        </a:rPr>
                        <a:t>Non-capturing group: </a:t>
                      </a:r>
                      <a:r>
                        <a:rPr lang="en-MY" sz="1400" dirty="0">
                          <a:solidFill>
                            <a:schemeClr val="bg1"/>
                          </a:solidFill>
                          <a:effectLst/>
                        </a:rPr>
                        <a:t>Matches "x" but does not remember the match. The matched substring cannot be recalled from the resulting array's elements ([1], ..., [n]) or from the predefined </a:t>
                      </a:r>
                      <a:r>
                        <a:rPr lang="en-MY" sz="1400" dirty="0" err="1">
                          <a:solidFill>
                            <a:schemeClr val="bg1"/>
                          </a:solidFill>
                          <a:effectLst/>
                        </a:rPr>
                        <a:t>RegExp</a:t>
                      </a:r>
                      <a:r>
                        <a:rPr lang="en-MY" sz="1400" dirty="0">
                          <a:solidFill>
                            <a:schemeClr val="bg1"/>
                          </a:solidFill>
                          <a:effectLst/>
                        </a:rPr>
                        <a:t> object's properties ($1, ..., $9).</a:t>
                      </a:r>
                    </a:p>
                  </a:txBody>
                  <a:tcPr marL="17826" marR="17826" marT="8913" marB="8913" anchor="ctr"/>
                </a:tc>
                <a:extLst>
                  <a:ext uri="{0D108BD9-81ED-4DB2-BD59-A6C34878D82A}">
                    <a16:rowId xmlns:a16="http://schemas.microsoft.com/office/drawing/2014/main" val="3008277757"/>
                  </a:ext>
                </a:extLst>
              </a:tr>
            </a:tbl>
          </a:graphicData>
        </a:graphic>
      </p:graphicFrame>
    </p:spTree>
    <p:extLst>
      <p:ext uri="{BB962C8B-B14F-4D97-AF65-F5344CB8AC3E}">
        <p14:creationId xmlns:p14="http://schemas.microsoft.com/office/powerpoint/2010/main" val="208891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err="1"/>
              <a:t>Regexp</a:t>
            </a:r>
            <a:r>
              <a:rPr lang="en-US" dirty="0"/>
              <a:t> methods</a:t>
            </a:r>
            <a:endParaRPr lang="en-MY" dirty="0"/>
          </a:p>
        </p:txBody>
      </p:sp>
      <p:graphicFrame>
        <p:nvGraphicFramePr>
          <p:cNvPr id="3" name="Table 2">
            <a:extLst>
              <a:ext uri="{FF2B5EF4-FFF2-40B4-BE49-F238E27FC236}">
                <a16:creationId xmlns:a16="http://schemas.microsoft.com/office/drawing/2014/main" id="{61280224-D028-4222-BF50-1C4990B5E8D4}"/>
              </a:ext>
            </a:extLst>
          </p:cNvPr>
          <p:cNvGraphicFramePr>
            <a:graphicFrameLocks noGrp="1"/>
          </p:cNvGraphicFramePr>
          <p:nvPr>
            <p:extLst>
              <p:ext uri="{D42A27DB-BD31-4B8C-83A1-F6EECF244321}">
                <p14:modId xmlns:p14="http://schemas.microsoft.com/office/powerpoint/2010/main" val="1694577336"/>
              </p:ext>
            </p:extLst>
          </p:nvPr>
        </p:nvGraphicFramePr>
        <p:xfrm>
          <a:off x="1333499" y="1931635"/>
          <a:ext cx="8715375" cy="4549640"/>
        </p:xfrm>
        <a:graphic>
          <a:graphicData uri="http://schemas.openxmlformats.org/drawingml/2006/table">
            <a:tbl>
              <a:tblPr>
                <a:tableStyleId>{5940675A-B579-460E-94D1-54222C63F5DA}</a:tableStyleId>
              </a:tblPr>
              <a:tblGrid>
                <a:gridCol w="1547128">
                  <a:extLst>
                    <a:ext uri="{9D8B030D-6E8A-4147-A177-3AD203B41FA5}">
                      <a16:colId xmlns:a16="http://schemas.microsoft.com/office/drawing/2014/main" val="1663784977"/>
                    </a:ext>
                  </a:extLst>
                </a:gridCol>
                <a:gridCol w="7168247">
                  <a:extLst>
                    <a:ext uri="{9D8B030D-6E8A-4147-A177-3AD203B41FA5}">
                      <a16:colId xmlns:a16="http://schemas.microsoft.com/office/drawing/2014/main" val="2995346073"/>
                    </a:ext>
                  </a:extLst>
                </a:gridCol>
              </a:tblGrid>
              <a:tr h="233715">
                <a:tc>
                  <a:txBody>
                    <a:bodyPr/>
                    <a:lstStyle/>
                    <a:p>
                      <a:pPr algn="l" fontAlgn="ctr"/>
                      <a:r>
                        <a:rPr lang="en-MY" sz="1600">
                          <a:solidFill>
                            <a:schemeClr val="bg1"/>
                          </a:solidFill>
                          <a:effectLst/>
                        </a:rPr>
                        <a:t>Method</a:t>
                      </a:r>
                    </a:p>
                  </a:txBody>
                  <a:tcPr marL="58429" marR="58429" marT="29214" marB="29214" anchor="ctr"/>
                </a:tc>
                <a:tc>
                  <a:txBody>
                    <a:bodyPr/>
                    <a:lstStyle/>
                    <a:p>
                      <a:pPr algn="l" fontAlgn="ctr"/>
                      <a:r>
                        <a:rPr lang="en-MY" sz="1600">
                          <a:solidFill>
                            <a:schemeClr val="bg1"/>
                          </a:solidFill>
                          <a:effectLst/>
                        </a:rPr>
                        <a:t>Description</a:t>
                      </a:r>
                    </a:p>
                  </a:txBody>
                  <a:tcPr marL="58429" marR="58429" marT="29214" marB="29214" anchor="ctr"/>
                </a:tc>
                <a:extLst>
                  <a:ext uri="{0D108BD9-81ED-4DB2-BD59-A6C34878D82A}">
                    <a16:rowId xmlns:a16="http://schemas.microsoft.com/office/drawing/2014/main" val="488394454"/>
                  </a:ext>
                </a:extLst>
              </a:tr>
              <a:tr h="584288">
                <a:tc>
                  <a:txBody>
                    <a:bodyPr/>
                    <a:lstStyle/>
                    <a:p>
                      <a:pPr fontAlgn="ctr"/>
                      <a:r>
                        <a:rPr lang="en-MY" sz="1600" u="none" strike="noStrike" dirty="0">
                          <a:solidFill>
                            <a:schemeClr val="bg1"/>
                          </a:solidFill>
                          <a:effectLst/>
                        </a:rPr>
                        <a:t>exec()</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Executes a search for a match in a string. It returns an array of information or null on a mismatch.</a:t>
                      </a:r>
                    </a:p>
                  </a:txBody>
                  <a:tcPr marL="58429" marR="58429" marT="29214" marB="29214" anchor="ctr"/>
                </a:tc>
                <a:extLst>
                  <a:ext uri="{0D108BD9-81ED-4DB2-BD59-A6C34878D82A}">
                    <a16:rowId xmlns:a16="http://schemas.microsoft.com/office/drawing/2014/main" val="1969085141"/>
                  </a:ext>
                </a:extLst>
              </a:tr>
              <a:tr h="409002">
                <a:tc>
                  <a:txBody>
                    <a:bodyPr/>
                    <a:lstStyle/>
                    <a:p>
                      <a:pPr fontAlgn="ctr"/>
                      <a:r>
                        <a:rPr lang="en-MY" sz="1600" u="none" strike="noStrike" dirty="0">
                          <a:solidFill>
                            <a:schemeClr val="bg1"/>
                          </a:solidFill>
                          <a:effectLst/>
                        </a:rPr>
                        <a:t>test()</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Tests for a match in a string. It returns true or false.</a:t>
                      </a:r>
                    </a:p>
                  </a:txBody>
                  <a:tcPr marL="58429" marR="58429" marT="29214" marB="29214" anchor="ctr"/>
                </a:tc>
                <a:extLst>
                  <a:ext uri="{0D108BD9-81ED-4DB2-BD59-A6C34878D82A}">
                    <a16:rowId xmlns:a16="http://schemas.microsoft.com/office/drawing/2014/main" val="2888917945"/>
                  </a:ext>
                </a:extLst>
              </a:tr>
              <a:tr h="584288">
                <a:tc>
                  <a:txBody>
                    <a:bodyPr/>
                    <a:lstStyle/>
                    <a:p>
                      <a:pPr fontAlgn="ctr"/>
                      <a:r>
                        <a:rPr lang="en-MY" sz="1600" u="none" strike="noStrike" dirty="0">
                          <a:solidFill>
                            <a:schemeClr val="bg1"/>
                          </a:solidFill>
                          <a:effectLst/>
                        </a:rPr>
                        <a:t>match()</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Returns an array containing all of the matches, including capturing groups, or null if no match is found.</a:t>
                      </a:r>
                    </a:p>
                  </a:txBody>
                  <a:tcPr marL="58429" marR="58429" marT="29214" marB="29214" anchor="ctr"/>
                </a:tc>
                <a:extLst>
                  <a:ext uri="{0D108BD9-81ED-4DB2-BD59-A6C34878D82A}">
                    <a16:rowId xmlns:a16="http://schemas.microsoft.com/office/drawing/2014/main" val="2204208011"/>
                  </a:ext>
                </a:extLst>
              </a:tr>
              <a:tr h="409002">
                <a:tc>
                  <a:txBody>
                    <a:bodyPr/>
                    <a:lstStyle/>
                    <a:p>
                      <a:pPr fontAlgn="ctr"/>
                      <a:r>
                        <a:rPr lang="en-MY" sz="1600" u="none" strike="noStrike" dirty="0" err="1">
                          <a:solidFill>
                            <a:schemeClr val="bg1"/>
                          </a:solidFill>
                          <a:effectLst/>
                        </a:rPr>
                        <a:t>matchAll</a:t>
                      </a:r>
                      <a:r>
                        <a:rPr lang="en-MY" sz="1600" u="none" strike="noStrike" dirty="0">
                          <a:solidFill>
                            <a:schemeClr val="bg1"/>
                          </a:solidFill>
                          <a:effectLst/>
                        </a:rPr>
                        <a:t>()</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Returns an iterator containing all of the matches, including capturing groups.</a:t>
                      </a:r>
                    </a:p>
                  </a:txBody>
                  <a:tcPr marL="58429" marR="58429" marT="29214" marB="29214" anchor="ctr"/>
                </a:tc>
                <a:extLst>
                  <a:ext uri="{0D108BD9-81ED-4DB2-BD59-A6C34878D82A}">
                    <a16:rowId xmlns:a16="http://schemas.microsoft.com/office/drawing/2014/main" val="3064316864"/>
                  </a:ext>
                </a:extLst>
              </a:tr>
              <a:tr h="409002">
                <a:tc>
                  <a:txBody>
                    <a:bodyPr/>
                    <a:lstStyle/>
                    <a:p>
                      <a:pPr fontAlgn="ctr"/>
                      <a:r>
                        <a:rPr lang="en-MY" sz="1600" u="none" strike="noStrike" dirty="0">
                          <a:solidFill>
                            <a:schemeClr val="bg1"/>
                          </a:solidFill>
                          <a:effectLst/>
                        </a:rPr>
                        <a:t>search()</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Tests for a match in a string. It returns the index of the match, or -1 if the search fails.</a:t>
                      </a:r>
                    </a:p>
                  </a:txBody>
                  <a:tcPr marL="58429" marR="58429" marT="29214" marB="29214" anchor="ctr"/>
                </a:tc>
                <a:extLst>
                  <a:ext uri="{0D108BD9-81ED-4DB2-BD59-A6C34878D82A}">
                    <a16:rowId xmlns:a16="http://schemas.microsoft.com/office/drawing/2014/main" val="706408424"/>
                  </a:ext>
                </a:extLst>
              </a:tr>
              <a:tr h="584288">
                <a:tc>
                  <a:txBody>
                    <a:bodyPr/>
                    <a:lstStyle/>
                    <a:p>
                      <a:pPr fontAlgn="ctr"/>
                      <a:r>
                        <a:rPr lang="en-MY" sz="1600" u="none" strike="noStrike" dirty="0">
                          <a:solidFill>
                            <a:schemeClr val="bg1"/>
                          </a:solidFill>
                          <a:effectLst/>
                        </a:rPr>
                        <a:t>replace()</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Executes a search for a match in a string, and replaces the matched substring with a replacement substring.</a:t>
                      </a:r>
                    </a:p>
                  </a:txBody>
                  <a:tcPr marL="58429" marR="58429" marT="29214" marB="29214" anchor="ctr"/>
                </a:tc>
                <a:extLst>
                  <a:ext uri="{0D108BD9-81ED-4DB2-BD59-A6C34878D82A}">
                    <a16:rowId xmlns:a16="http://schemas.microsoft.com/office/drawing/2014/main" val="1076916304"/>
                  </a:ext>
                </a:extLst>
              </a:tr>
              <a:tr h="584288">
                <a:tc>
                  <a:txBody>
                    <a:bodyPr/>
                    <a:lstStyle/>
                    <a:p>
                      <a:pPr fontAlgn="ctr"/>
                      <a:r>
                        <a:rPr lang="en-MY" sz="1600" u="none" strike="noStrike" dirty="0" err="1">
                          <a:solidFill>
                            <a:schemeClr val="bg1"/>
                          </a:solidFill>
                          <a:effectLst/>
                        </a:rPr>
                        <a:t>replaceAll</a:t>
                      </a:r>
                      <a:r>
                        <a:rPr lang="en-MY" sz="1600" u="none" strike="noStrike" dirty="0">
                          <a:solidFill>
                            <a:schemeClr val="bg1"/>
                          </a:solidFill>
                          <a:effectLst/>
                        </a:rPr>
                        <a:t>()</a:t>
                      </a:r>
                      <a:endParaRPr lang="en-MY" sz="1600" dirty="0">
                        <a:solidFill>
                          <a:schemeClr val="bg1"/>
                        </a:solidFill>
                        <a:effectLst/>
                      </a:endParaRPr>
                    </a:p>
                  </a:txBody>
                  <a:tcPr marL="58429" marR="58429" marT="29214" marB="29214" anchor="ctr"/>
                </a:tc>
                <a:tc>
                  <a:txBody>
                    <a:bodyPr/>
                    <a:lstStyle/>
                    <a:p>
                      <a:pPr fontAlgn="ctr"/>
                      <a:r>
                        <a:rPr lang="en-MY" sz="1600">
                          <a:solidFill>
                            <a:schemeClr val="bg1"/>
                          </a:solidFill>
                          <a:effectLst/>
                        </a:rPr>
                        <a:t>Executes a search for all matches in a string, and replaces the matched substrings with a replacement substring.</a:t>
                      </a:r>
                    </a:p>
                  </a:txBody>
                  <a:tcPr marL="58429" marR="58429" marT="29214" marB="29214" anchor="ctr"/>
                </a:tc>
                <a:extLst>
                  <a:ext uri="{0D108BD9-81ED-4DB2-BD59-A6C34878D82A}">
                    <a16:rowId xmlns:a16="http://schemas.microsoft.com/office/drawing/2014/main" val="2663319462"/>
                  </a:ext>
                </a:extLst>
              </a:tr>
              <a:tr h="409002">
                <a:tc>
                  <a:txBody>
                    <a:bodyPr/>
                    <a:lstStyle/>
                    <a:p>
                      <a:pPr fontAlgn="ctr"/>
                      <a:r>
                        <a:rPr lang="en-MY" sz="1600" u="none" strike="noStrike" dirty="0">
                          <a:solidFill>
                            <a:schemeClr val="bg1"/>
                          </a:solidFill>
                          <a:effectLst/>
                        </a:rPr>
                        <a:t>split()</a:t>
                      </a:r>
                      <a:endParaRPr lang="en-MY" sz="1600" dirty="0">
                        <a:solidFill>
                          <a:schemeClr val="bg1"/>
                        </a:solidFill>
                        <a:effectLst/>
                      </a:endParaRPr>
                    </a:p>
                  </a:txBody>
                  <a:tcPr marL="58429" marR="58429" marT="29214" marB="29214" anchor="ctr"/>
                </a:tc>
                <a:tc>
                  <a:txBody>
                    <a:bodyPr/>
                    <a:lstStyle/>
                    <a:p>
                      <a:pPr fontAlgn="ctr"/>
                      <a:r>
                        <a:rPr lang="en-MY" sz="1600" dirty="0">
                          <a:solidFill>
                            <a:schemeClr val="bg1"/>
                          </a:solidFill>
                          <a:effectLst/>
                        </a:rPr>
                        <a:t>Uses a regular expression or a fixed string to break a string into an array of substrings.</a:t>
                      </a:r>
                    </a:p>
                  </a:txBody>
                  <a:tcPr marL="58429" marR="58429" marT="29214" marB="29214" anchor="ctr"/>
                </a:tc>
                <a:extLst>
                  <a:ext uri="{0D108BD9-81ED-4DB2-BD59-A6C34878D82A}">
                    <a16:rowId xmlns:a16="http://schemas.microsoft.com/office/drawing/2014/main" val="706658054"/>
                  </a:ext>
                </a:extLst>
              </a:tr>
            </a:tbl>
          </a:graphicData>
        </a:graphic>
      </p:graphicFrame>
    </p:spTree>
    <p:extLst>
      <p:ext uri="{BB962C8B-B14F-4D97-AF65-F5344CB8AC3E}">
        <p14:creationId xmlns:p14="http://schemas.microsoft.com/office/powerpoint/2010/main" val="351220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Regular expression</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2011682"/>
            <a:ext cx="9784080" cy="2226943"/>
          </a:xfrm>
        </p:spPr>
        <p:txBody>
          <a:bodyPr>
            <a:normAutofit/>
          </a:bodyPr>
          <a:lstStyle/>
          <a:p>
            <a:r>
              <a:rPr lang="en-MY" dirty="0"/>
              <a:t>Regular expressions are patterns used to match character combinations in strings. </a:t>
            </a:r>
          </a:p>
          <a:p>
            <a:r>
              <a:rPr lang="en-MY" dirty="0"/>
              <a:t>ES6 has </a:t>
            </a:r>
            <a:r>
              <a:rPr lang="en-MY" dirty="0" err="1"/>
              <a:t>RegExp</a:t>
            </a:r>
            <a:r>
              <a:rPr lang="en-MY" dirty="0"/>
              <a:t> class, can create object and use.</a:t>
            </a:r>
          </a:p>
          <a:p>
            <a:r>
              <a:rPr lang="en-MY" dirty="0"/>
              <a:t>2 ways to create:</a:t>
            </a:r>
          </a:p>
          <a:p>
            <a:pPr lvl="1"/>
            <a:r>
              <a:rPr lang="en-MY" dirty="0"/>
              <a:t>Regular expression literals</a:t>
            </a:r>
          </a:p>
          <a:p>
            <a:pPr lvl="1"/>
            <a:r>
              <a:rPr lang="en-MY" dirty="0" err="1"/>
              <a:t>RegExp</a:t>
            </a:r>
            <a:r>
              <a:rPr lang="en-MY" dirty="0"/>
              <a:t> constructor</a:t>
            </a:r>
          </a:p>
        </p:txBody>
      </p:sp>
      <p:pic>
        <p:nvPicPr>
          <p:cNvPr id="9" name="Picture 8">
            <a:extLst>
              <a:ext uri="{FF2B5EF4-FFF2-40B4-BE49-F238E27FC236}">
                <a16:creationId xmlns:a16="http://schemas.microsoft.com/office/drawing/2014/main" id="{B761CF00-75C6-4595-B043-5A0DE0844C8E}"/>
              </a:ext>
            </a:extLst>
          </p:cNvPr>
          <p:cNvPicPr>
            <a:picLocks noChangeAspect="1"/>
          </p:cNvPicPr>
          <p:nvPr/>
        </p:nvPicPr>
        <p:blipFill>
          <a:blip r:embed="rId2"/>
          <a:stretch>
            <a:fillRect/>
          </a:stretch>
        </p:blipFill>
        <p:spPr>
          <a:xfrm>
            <a:off x="4428835" y="3734249"/>
            <a:ext cx="4153480" cy="219106"/>
          </a:xfrm>
          <a:prstGeom prst="rect">
            <a:avLst/>
          </a:prstGeom>
        </p:spPr>
      </p:pic>
      <p:pic>
        <p:nvPicPr>
          <p:cNvPr id="11" name="Picture 10">
            <a:extLst>
              <a:ext uri="{FF2B5EF4-FFF2-40B4-BE49-F238E27FC236}">
                <a16:creationId xmlns:a16="http://schemas.microsoft.com/office/drawing/2014/main" id="{C52E5DDA-C67D-4B5A-B78E-829F9129765C}"/>
              </a:ext>
            </a:extLst>
          </p:cNvPr>
          <p:cNvPicPr>
            <a:picLocks noChangeAspect="1"/>
          </p:cNvPicPr>
          <p:nvPr/>
        </p:nvPicPr>
        <p:blipFill>
          <a:blip r:embed="rId3"/>
          <a:stretch>
            <a:fillRect/>
          </a:stretch>
        </p:blipFill>
        <p:spPr>
          <a:xfrm>
            <a:off x="4843244" y="3334663"/>
            <a:ext cx="3134162" cy="228632"/>
          </a:xfrm>
          <a:prstGeom prst="rect">
            <a:avLst/>
          </a:prstGeom>
        </p:spPr>
      </p:pic>
    </p:spTree>
    <p:extLst>
      <p:ext uri="{BB962C8B-B14F-4D97-AF65-F5344CB8AC3E}">
        <p14:creationId xmlns:p14="http://schemas.microsoft.com/office/powerpoint/2010/main" val="368265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flags</a:t>
            </a:r>
            <a:endParaRPr lang="en-MY" dirty="0"/>
          </a:p>
        </p:txBody>
      </p:sp>
      <p:graphicFrame>
        <p:nvGraphicFramePr>
          <p:cNvPr id="7" name="Table 6">
            <a:extLst>
              <a:ext uri="{FF2B5EF4-FFF2-40B4-BE49-F238E27FC236}">
                <a16:creationId xmlns:a16="http://schemas.microsoft.com/office/drawing/2014/main" id="{B351EDD2-C455-4CF6-83A7-D0AEF194762D}"/>
              </a:ext>
            </a:extLst>
          </p:cNvPr>
          <p:cNvGraphicFramePr>
            <a:graphicFrameLocks noGrp="1"/>
          </p:cNvGraphicFramePr>
          <p:nvPr>
            <p:extLst>
              <p:ext uri="{D42A27DB-BD31-4B8C-83A1-F6EECF244321}">
                <p14:modId xmlns:p14="http://schemas.microsoft.com/office/powerpoint/2010/main" val="3413456487"/>
              </p:ext>
            </p:extLst>
          </p:nvPr>
        </p:nvGraphicFramePr>
        <p:xfrm>
          <a:off x="1202919" y="2263781"/>
          <a:ext cx="8492847" cy="3106659"/>
        </p:xfrm>
        <a:graphic>
          <a:graphicData uri="http://schemas.openxmlformats.org/drawingml/2006/table">
            <a:tbl>
              <a:tblPr>
                <a:tableStyleId>{5940675A-B579-460E-94D1-54222C63F5DA}</a:tableStyleId>
              </a:tblPr>
              <a:tblGrid>
                <a:gridCol w="1151592">
                  <a:extLst>
                    <a:ext uri="{9D8B030D-6E8A-4147-A177-3AD203B41FA5}">
                      <a16:colId xmlns:a16="http://schemas.microsoft.com/office/drawing/2014/main" val="1721997258"/>
                    </a:ext>
                  </a:extLst>
                </a:gridCol>
                <a:gridCol w="4510306">
                  <a:extLst>
                    <a:ext uri="{9D8B030D-6E8A-4147-A177-3AD203B41FA5}">
                      <a16:colId xmlns:a16="http://schemas.microsoft.com/office/drawing/2014/main" val="2707748230"/>
                    </a:ext>
                  </a:extLst>
                </a:gridCol>
                <a:gridCol w="2830949">
                  <a:extLst>
                    <a:ext uri="{9D8B030D-6E8A-4147-A177-3AD203B41FA5}">
                      <a16:colId xmlns:a16="http://schemas.microsoft.com/office/drawing/2014/main" val="1226770200"/>
                    </a:ext>
                  </a:extLst>
                </a:gridCol>
              </a:tblGrid>
              <a:tr h="188028">
                <a:tc>
                  <a:txBody>
                    <a:bodyPr/>
                    <a:lstStyle/>
                    <a:p>
                      <a:pPr algn="l" fontAlgn="ctr"/>
                      <a:r>
                        <a:rPr lang="en-MY" sz="1600">
                          <a:solidFill>
                            <a:schemeClr val="bg1"/>
                          </a:solidFill>
                          <a:effectLst/>
                        </a:rPr>
                        <a:t>Flag</a:t>
                      </a:r>
                    </a:p>
                  </a:txBody>
                  <a:tcPr marL="79375" marR="79375" marT="39687" marB="39687" anchor="ctr"/>
                </a:tc>
                <a:tc>
                  <a:txBody>
                    <a:bodyPr/>
                    <a:lstStyle/>
                    <a:p>
                      <a:pPr algn="l" fontAlgn="ctr"/>
                      <a:r>
                        <a:rPr lang="en-MY" sz="1600">
                          <a:solidFill>
                            <a:schemeClr val="bg1"/>
                          </a:solidFill>
                          <a:effectLst/>
                        </a:rPr>
                        <a:t>Description</a:t>
                      </a:r>
                    </a:p>
                  </a:txBody>
                  <a:tcPr marL="79375" marR="79375" marT="39687" marB="39687" anchor="ctr"/>
                </a:tc>
                <a:tc>
                  <a:txBody>
                    <a:bodyPr/>
                    <a:lstStyle/>
                    <a:p>
                      <a:pPr algn="l" fontAlgn="ctr"/>
                      <a:r>
                        <a:rPr lang="en-MY" sz="1600">
                          <a:solidFill>
                            <a:schemeClr val="bg1"/>
                          </a:solidFill>
                          <a:effectLst/>
                        </a:rPr>
                        <a:t>Corresponding property</a:t>
                      </a:r>
                    </a:p>
                  </a:txBody>
                  <a:tcPr marL="79375" marR="79375" marT="39687" marB="39687" anchor="ctr"/>
                </a:tc>
                <a:extLst>
                  <a:ext uri="{0D108BD9-81ED-4DB2-BD59-A6C34878D82A}">
                    <a16:rowId xmlns:a16="http://schemas.microsoft.com/office/drawing/2014/main" val="881419338"/>
                  </a:ext>
                </a:extLst>
              </a:tr>
              <a:tr h="323231">
                <a:tc>
                  <a:txBody>
                    <a:bodyPr/>
                    <a:lstStyle/>
                    <a:p>
                      <a:pPr fontAlgn="ctr"/>
                      <a:r>
                        <a:rPr lang="en-MY" sz="1600">
                          <a:solidFill>
                            <a:schemeClr val="bg1"/>
                          </a:solidFill>
                          <a:effectLst/>
                        </a:rPr>
                        <a:t>d</a:t>
                      </a:r>
                    </a:p>
                  </a:txBody>
                  <a:tcPr marL="79375" marR="79375" marT="39687" marB="39687" anchor="ctr"/>
                </a:tc>
                <a:tc>
                  <a:txBody>
                    <a:bodyPr/>
                    <a:lstStyle/>
                    <a:p>
                      <a:pPr fontAlgn="ctr"/>
                      <a:r>
                        <a:rPr lang="en-MY" sz="1600">
                          <a:solidFill>
                            <a:schemeClr val="bg1"/>
                          </a:solidFill>
                          <a:effectLst/>
                        </a:rPr>
                        <a:t>Generate indices for substring matches.</a:t>
                      </a:r>
                    </a:p>
                  </a:txBody>
                  <a:tcPr marL="79375" marR="79375" marT="39687" marB="39687" anchor="ctr"/>
                </a:tc>
                <a:tc>
                  <a:txBody>
                    <a:bodyPr/>
                    <a:lstStyle/>
                    <a:p>
                      <a:pPr fontAlgn="ctr"/>
                      <a:r>
                        <a:rPr lang="en-MY" sz="1600" u="none" strike="noStrike" dirty="0" err="1">
                          <a:solidFill>
                            <a:schemeClr val="bg1"/>
                          </a:solidFill>
                          <a:effectLst/>
                        </a:rPr>
                        <a:t>RegExp.prototype.hasIndices</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4051913839"/>
                  </a:ext>
                </a:extLst>
              </a:tr>
              <a:tr h="188028">
                <a:tc>
                  <a:txBody>
                    <a:bodyPr/>
                    <a:lstStyle/>
                    <a:p>
                      <a:pPr fontAlgn="ctr"/>
                      <a:r>
                        <a:rPr lang="en-MY" sz="1600">
                          <a:solidFill>
                            <a:schemeClr val="bg1"/>
                          </a:solidFill>
                          <a:effectLst/>
                        </a:rPr>
                        <a:t>g</a:t>
                      </a:r>
                    </a:p>
                  </a:txBody>
                  <a:tcPr marL="79375" marR="79375" marT="39687" marB="39687" anchor="ctr"/>
                </a:tc>
                <a:tc>
                  <a:txBody>
                    <a:bodyPr/>
                    <a:lstStyle/>
                    <a:p>
                      <a:pPr fontAlgn="ctr"/>
                      <a:r>
                        <a:rPr lang="en-MY" sz="1600" dirty="0">
                          <a:solidFill>
                            <a:schemeClr val="bg1"/>
                          </a:solidFill>
                          <a:effectLst/>
                        </a:rPr>
                        <a:t>Global search.</a:t>
                      </a:r>
                    </a:p>
                  </a:txBody>
                  <a:tcPr marL="79375" marR="79375" marT="39687" marB="39687" anchor="ctr"/>
                </a:tc>
                <a:tc>
                  <a:txBody>
                    <a:bodyPr/>
                    <a:lstStyle/>
                    <a:p>
                      <a:pPr fontAlgn="ctr"/>
                      <a:r>
                        <a:rPr lang="en-MY" sz="1600" u="none" strike="noStrike" dirty="0" err="1">
                          <a:solidFill>
                            <a:schemeClr val="bg1"/>
                          </a:solidFill>
                          <a:effectLst/>
                        </a:rPr>
                        <a:t>RegExp.prototype.global</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3683360000"/>
                  </a:ext>
                </a:extLst>
              </a:tr>
              <a:tr h="188028">
                <a:tc>
                  <a:txBody>
                    <a:bodyPr/>
                    <a:lstStyle/>
                    <a:p>
                      <a:pPr fontAlgn="ctr"/>
                      <a:r>
                        <a:rPr lang="en-MY" sz="1600">
                          <a:solidFill>
                            <a:schemeClr val="bg1"/>
                          </a:solidFill>
                          <a:effectLst/>
                        </a:rPr>
                        <a:t>i</a:t>
                      </a:r>
                    </a:p>
                  </a:txBody>
                  <a:tcPr marL="79375" marR="79375" marT="39687" marB="39687" anchor="ctr"/>
                </a:tc>
                <a:tc>
                  <a:txBody>
                    <a:bodyPr/>
                    <a:lstStyle/>
                    <a:p>
                      <a:pPr fontAlgn="ctr"/>
                      <a:r>
                        <a:rPr lang="en-MY" sz="1600">
                          <a:solidFill>
                            <a:schemeClr val="bg1"/>
                          </a:solidFill>
                          <a:effectLst/>
                        </a:rPr>
                        <a:t>Case-insensitive search.</a:t>
                      </a:r>
                    </a:p>
                  </a:txBody>
                  <a:tcPr marL="79375" marR="79375" marT="39687" marB="39687" anchor="ctr"/>
                </a:tc>
                <a:tc>
                  <a:txBody>
                    <a:bodyPr/>
                    <a:lstStyle/>
                    <a:p>
                      <a:pPr fontAlgn="ctr"/>
                      <a:r>
                        <a:rPr lang="en-MY" sz="1600" u="none" strike="noStrike" dirty="0" err="1">
                          <a:solidFill>
                            <a:schemeClr val="bg1"/>
                          </a:solidFill>
                          <a:effectLst/>
                        </a:rPr>
                        <a:t>RegExp.prototype.ignoreCase</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2464780358"/>
                  </a:ext>
                </a:extLst>
              </a:tr>
              <a:tr h="188028">
                <a:tc>
                  <a:txBody>
                    <a:bodyPr/>
                    <a:lstStyle/>
                    <a:p>
                      <a:pPr fontAlgn="ctr"/>
                      <a:r>
                        <a:rPr lang="en-MY" sz="1600">
                          <a:solidFill>
                            <a:schemeClr val="bg1"/>
                          </a:solidFill>
                          <a:effectLst/>
                        </a:rPr>
                        <a:t>m</a:t>
                      </a:r>
                    </a:p>
                  </a:txBody>
                  <a:tcPr marL="79375" marR="79375" marT="39687" marB="39687" anchor="ctr"/>
                </a:tc>
                <a:tc>
                  <a:txBody>
                    <a:bodyPr/>
                    <a:lstStyle/>
                    <a:p>
                      <a:pPr fontAlgn="ctr"/>
                      <a:r>
                        <a:rPr lang="en-MY" sz="1600">
                          <a:solidFill>
                            <a:schemeClr val="bg1"/>
                          </a:solidFill>
                          <a:effectLst/>
                        </a:rPr>
                        <a:t>Multi-line search.</a:t>
                      </a:r>
                    </a:p>
                  </a:txBody>
                  <a:tcPr marL="79375" marR="79375" marT="39687" marB="39687" anchor="ctr"/>
                </a:tc>
                <a:tc>
                  <a:txBody>
                    <a:bodyPr/>
                    <a:lstStyle/>
                    <a:p>
                      <a:pPr fontAlgn="ctr"/>
                      <a:r>
                        <a:rPr lang="en-MY" sz="1600" u="none" strike="noStrike" dirty="0" err="1">
                          <a:solidFill>
                            <a:schemeClr val="bg1"/>
                          </a:solidFill>
                          <a:effectLst/>
                        </a:rPr>
                        <a:t>RegExp.prototype.multiline</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2446624698"/>
                  </a:ext>
                </a:extLst>
              </a:tr>
              <a:tr h="323231">
                <a:tc>
                  <a:txBody>
                    <a:bodyPr/>
                    <a:lstStyle/>
                    <a:p>
                      <a:pPr fontAlgn="ctr"/>
                      <a:r>
                        <a:rPr lang="en-MY" sz="1600">
                          <a:solidFill>
                            <a:schemeClr val="bg1"/>
                          </a:solidFill>
                          <a:effectLst/>
                        </a:rPr>
                        <a:t>s</a:t>
                      </a:r>
                    </a:p>
                  </a:txBody>
                  <a:tcPr marL="79375" marR="79375" marT="39687" marB="39687" anchor="ctr"/>
                </a:tc>
                <a:tc>
                  <a:txBody>
                    <a:bodyPr/>
                    <a:lstStyle/>
                    <a:p>
                      <a:pPr fontAlgn="ctr"/>
                      <a:r>
                        <a:rPr lang="en-MY" sz="1600">
                          <a:solidFill>
                            <a:schemeClr val="bg1"/>
                          </a:solidFill>
                          <a:effectLst/>
                        </a:rPr>
                        <a:t>Allows . to match newline characters.</a:t>
                      </a:r>
                    </a:p>
                  </a:txBody>
                  <a:tcPr marL="79375" marR="79375" marT="39687" marB="39687" anchor="ctr"/>
                </a:tc>
                <a:tc>
                  <a:txBody>
                    <a:bodyPr/>
                    <a:lstStyle/>
                    <a:p>
                      <a:pPr fontAlgn="ctr"/>
                      <a:r>
                        <a:rPr lang="en-MY" sz="1600" u="none" strike="noStrike" dirty="0" err="1">
                          <a:solidFill>
                            <a:schemeClr val="bg1"/>
                          </a:solidFill>
                          <a:effectLst/>
                        </a:rPr>
                        <a:t>RegExp.prototype.dotAll</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2709663207"/>
                  </a:ext>
                </a:extLst>
              </a:tr>
              <a:tr h="461759">
                <a:tc>
                  <a:txBody>
                    <a:bodyPr/>
                    <a:lstStyle/>
                    <a:p>
                      <a:pPr fontAlgn="ctr"/>
                      <a:r>
                        <a:rPr lang="en-MY" sz="1600">
                          <a:solidFill>
                            <a:schemeClr val="bg1"/>
                          </a:solidFill>
                          <a:effectLst/>
                        </a:rPr>
                        <a:t>u</a:t>
                      </a:r>
                    </a:p>
                  </a:txBody>
                  <a:tcPr marL="79375" marR="79375" marT="39687" marB="39687" anchor="ctr"/>
                </a:tc>
                <a:tc>
                  <a:txBody>
                    <a:bodyPr/>
                    <a:lstStyle/>
                    <a:p>
                      <a:pPr fontAlgn="ctr"/>
                      <a:r>
                        <a:rPr lang="en-MY" sz="1600">
                          <a:solidFill>
                            <a:schemeClr val="bg1"/>
                          </a:solidFill>
                          <a:effectLst/>
                        </a:rPr>
                        <a:t>"unicode"; treat a pattern as a sequence of unicode code points.</a:t>
                      </a:r>
                    </a:p>
                  </a:txBody>
                  <a:tcPr marL="79375" marR="79375" marT="39687" marB="39687" anchor="ctr"/>
                </a:tc>
                <a:tc>
                  <a:txBody>
                    <a:bodyPr/>
                    <a:lstStyle/>
                    <a:p>
                      <a:pPr fontAlgn="ctr"/>
                      <a:r>
                        <a:rPr lang="en-MY" sz="1600" u="none" strike="noStrike" dirty="0" err="1">
                          <a:solidFill>
                            <a:schemeClr val="bg1"/>
                          </a:solidFill>
                          <a:effectLst/>
                        </a:rPr>
                        <a:t>RegExp.prototype.unicode</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270464183"/>
                  </a:ext>
                </a:extLst>
              </a:tr>
              <a:tr h="600287">
                <a:tc>
                  <a:txBody>
                    <a:bodyPr/>
                    <a:lstStyle/>
                    <a:p>
                      <a:pPr fontAlgn="ctr"/>
                      <a:r>
                        <a:rPr lang="en-MY" sz="1600">
                          <a:solidFill>
                            <a:schemeClr val="bg1"/>
                          </a:solidFill>
                          <a:effectLst/>
                        </a:rPr>
                        <a:t>y</a:t>
                      </a:r>
                    </a:p>
                  </a:txBody>
                  <a:tcPr marL="79375" marR="79375" marT="39687" marB="39687" anchor="ctr"/>
                </a:tc>
                <a:tc>
                  <a:txBody>
                    <a:bodyPr/>
                    <a:lstStyle/>
                    <a:p>
                      <a:pPr fontAlgn="ctr"/>
                      <a:r>
                        <a:rPr lang="en-MY" sz="1600">
                          <a:solidFill>
                            <a:schemeClr val="bg1"/>
                          </a:solidFill>
                          <a:effectLst/>
                        </a:rPr>
                        <a:t>Perform a "sticky" search that matches starting at the current position in the target string. See </a:t>
                      </a:r>
                      <a:r>
                        <a:rPr lang="en-MY" sz="1600" u="none" strike="noStrike">
                          <a:solidFill>
                            <a:schemeClr val="bg1"/>
                          </a:solidFill>
                          <a:effectLst/>
                          <a:hlinkClick r:id="rId2">
                            <a:extLst>
                              <a:ext uri="{A12FA001-AC4F-418D-AE19-62706E023703}">
                                <ahyp:hlinkClr xmlns:ahyp="http://schemas.microsoft.com/office/drawing/2018/hyperlinkcolor" val="tx"/>
                              </a:ext>
                            </a:extLst>
                          </a:hlinkClick>
                        </a:rPr>
                        <a:t>sticky</a:t>
                      </a:r>
                      <a:r>
                        <a:rPr lang="en-MY" sz="1600">
                          <a:solidFill>
                            <a:schemeClr val="bg1"/>
                          </a:solidFill>
                          <a:effectLst/>
                        </a:rPr>
                        <a:t>.</a:t>
                      </a:r>
                    </a:p>
                  </a:txBody>
                  <a:tcPr marL="79375" marR="79375" marT="39687" marB="39687" anchor="ctr"/>
                </a:tc>
                <a:tc>
                  <a:txBody>
                    <a:bodyPr/>
                    <a:lstStyle/>
                    <a:p>
                      <a:pPr fontAlgn="ctr"/>
                      <a:r>
                        <a:rPr lang="en-MY" sz="1600" u="none" strike="noStrike" dirty="0">
                          <a:solidFill>
                            <a:schemeClr val="bg1"/>
                          </a:solidFill>
                          <a:effectLst/>
                        </a:rPr>
                        <a:t>RegExp.prototype.sticky</a:t>
                      </a:r>
                      <a:endParaRPr lang="en-MY" sz="1600" dirty="0">
                        <a:solidFill>
                          <a:schemeClr val="bg1"/>
                        </a:solidFill>
                        <a:effectLst/>
                      </a:endParaRPr>
                    </a:p>
                  </a:txBody>
                  <a:tcPr marL="79375" marR="79375" marT="39687" marB="39687" anchor="ctr"/>
                </a:tc>
                <a:extLst>
                  <a:ext uri="{0D108BD9-81ED-4DB2-BD59-A6C34878D82A}">
                    <a16:rowId xmlns:a16="http://schemas.microsoft.com/office/drawing/2014/main" val="3352091179"/>
                  </a:ext>
                </a:extLst>
              </a:tr>
            </a:tbl>
          </a:graphicData>
        </a:graphic>
      </p:graphicFrame>
    </p:spTree>
    <p:extLst>
      <p:ext uri="{BB962C8B-B14F-4D97-AF65-F5344CB8AC3E}">
        <p14:creationId xmlns:p14="http://schemas.microsoft.com/office/powerpoint/2010/main" val="375508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Special characters</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2011682"/>
            <a:ext cx="9784080" cy="2865118"/>
          </a:xfrm>
        </p:spPr>
        <p:txBody>
          <a:bodyPr>
            <a:normAutofit/>
          </a:bodyPr>
          <a:lstStyle/>
          <a:p>
            <a:r>
              <a:rPr lang="en-US" dirty="0"/>
              <a:t>Some special characters in regular expression, they have special meaning and if need use it as normal character needs to be escaped with `\`</a:t>
            </a:r>
          </a:p>
          <a:p>
            <a:pPr lvl="1"/>
            <a:r>
              <a:rPr lang="en-US" dirty="0"/>
              <a:t>.   *   ?   +   [   ]   (   )   {   }   ^   $   |   \   </a:t>
            </a:r>
            <a:endParaRPr lang="en-MY" dirty="0"/>
          </a:p>
        </p:txBody>
      </p:sp>
    </p:spTree>
    <p:extLst>
      <p:ext uri="{BB962C8B-B14F-4D97-AF65-F5344CB8AC3E}">
        <p14:creationId xmlns:p14="http://schemas.microsoft.com/office/powerpoint/2010/main" val="339201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Literal characters</a:t>
            </a:r>
            <a:endParaRPr lang="en-MY" dirty="0"/>
          </a:p>
        </p:txBody>
      </p:sp>
      <p:graphicFrame>
        <p:nvGraphicFramePr>
          <p:cNvPr id="6" name="Table 5">
            <a:extLst>
              <a:ext uri="{FF2B5EF4-FFF2-40B4-BE49-F238E27FC236}">
                <a16:creationId xmlns:a16="http://schemas.microsoft.com/office/drawing/2014/main" id="{131F672B-7999-4F42-BBFA-BF3146CC3FF1}"/>
              </a:ext>
            </a:extLst>
          </p:cNvPr>
          <p:cNvGraphicFramePr>
            <a:graphicFrameLocks noGrp="1"/>
          </p:cNvGraphicFramePr>
          <p:nvPr>
            <p:extLst>
              <p:ext uri="{D42A27DB-BD31-4B8C-83A1-F6EECF244321}">
                <p14:modId xmlns:p14="http://schemas.microsoft.com/office/powerpoint/2010/main" val="2668235849"/>
              </p:ext>
            </p:extLst>
          </p:nvPr>
        </p:nvGraphicFramePr>
        <p:xfrm>
          <a:off x="1202919" y="1906050"/>
          <a:ext cx="10333857" cy="4368864"/>
        </p:xfrm>
        <a:graphic>
          <a:graphicData uri="http://schemas.openxmlformats.org/drawingml/2006/table">
            <a:tbl>
              <a:tblPr>
                <a:tableStyleId>{5940675A-B579-460E-94D1-54222C63F5DA}</a:tableStyleId>
              </a:tblPr>
              <a:tblGrid>
                <a:gridCol w="2541767">
                  <a:extLst>
                    <a:ext uri="{9D8B030D-6E8A-4147-A177-3AD203B41FA5}">
                      <a16:colId xmlns:a16="http://schemas.microsoft.com/office/drawing/2014/main" val="1821077479"/>
                    </a:ext>
                  </a:extLst>
                </a:gridCol>
                <a:gridCol w="7792090">
                  <a:extLst>
                    <a:ext uri="{9D8B030D-6E8A-4147-A177-3AD203B41FA5}">
                      <a16:colId xmlns:a16="http://schemas.microsoft.com/office/drawing/2014/main" val="2412693507"/>
                    </a:ext>
                  </a:extLst>
                </a:gridCol>
              </a:tblGrid>
              <a:tr h="115726">
                <a:tc>
                  <a:txBody>
                    <a:bodyPr/>
                    <a:lstStyle/>
                    <a:p>
                      <a:pPr fontAlgn="ctr"/>
                      <a:r>
                        <a:rPr lang="en-MY" sz="1600">
                          <a:solidFill>
                            <a:schemeClr val="bg1"/>
                          </a:solidFill>
                          <a:effectLst/>
                        </a:rPr>
                        <a:t>\t</a:t>
                      </a:r>
                    </a:p>
                  </a:txBody>
                  <a:tcPr marL="38953" marR="38953" marT="19476" marB="19476" anchor="ctr"/>
                </a:tc>
                <a:tc>
                  <a:txBody>
                    <a:bodyPr/>
                    <a:lstStyle/>
                    <a:p>
                      <a:pPr fontAlgn="ctr"/>
                      <a:r>
                        <a:rPr lang="en-MY" sz="1600">
                          <a:solidFill>
                            <a:schemeClr val="bg1"/>
                          </a:solidFill>
                          <a:effectLst/>
                        </a:rPr>
                        <a:t>Matches a horizontal tab.</a:t>
                      </a:r>
                    </a:p>
                  </a:txBody>
                  <a:tcPr marL="38953" marR="38953" marT="19476" marB="19476" anchor="ctr"/>
                </a:tc>
                <a:extLst>
                  <a:ext uri="{0D108BD9-81ED-4DB2-BD59-A6C34878D82A}">
                    <a16:rowId xmlns:a16="http://schemas.microsoft.com/office/drawing/2014/main" val="1361578998"/>
                  </a:ext>
                </a:extLst>
              </a:tr>
              <a:tr h="115726">
                <a:tc>
                  <a:txBody>
                    <a:bodyPr/>
                    <a:lstStyle/>
                    <a:p>
                      <a:pPr fontAlgn="ctr"/>
                      <a:r>
                        <a:rPr lang="en-MY" sz="1600">
                          <a:solidFill>
                            <a:schemeClr val="bg1"/>
                          </a:solidFill>
                          <a:effectLst/>
                        </a:rPr>
                        <a:t>\r</a:t>
                      </a:r>
                    </a:p>
                  </a:txBody>
                  <a:tcPr marL="38953" marR="38953" marT="19476" marB="19476" anchor="ctr"/>
                </a:tc>
                <a:tc>
                  <a:txBody>
                    <a:bodyPr/>
                    <a:lstStyle/>
                    <a:p>
                      <a:pPr fontAlgn="ctr"/>
                      <a:r>
                        <a:rPr lang="en-MY" sz="1600">
                          <a:solidFill>
                            <a:schemeClr val="bg1"/>
                          </a:solidFill>
                          <a:effectLst/>
                        </a:rPr>
                        <a:t>Matches a carriage return.</a:t>
                      </a:r>
                    </a:p>
                  </a:txBody>
                  <a:tcPr marL="38953" marR="38953" marT="19476" marB="19476" anchor="ctr"/>
                </a:tc>
                <a:extLst>
                  <a:ext uri="{0D108BD9-81ED-4DB2-BD59-A6C34878D82A}">
                    <a16:rowId xmlns:a16="http://schemas.microsoft.com/office/drawing/2014/main" val="2831795111"/>
                  </a:ext>
                </a:extLst>
              </a:tr>
              <a:tr h="115726">
                <a:tc>
                  <a:txBody>
                    <a:bodyPr/>
                    <a:lstStyle/>
                    <a:p>
                      <a:pPr fontAlgn="ctr"/>
                      <a:r>
                        <a:rPr lang="en-MY" sz="1600">
                          <a:solidFill>
                            <a:schemeClr val="bg1"/>
                          </a:solidFill>
                          <a:effectLst/>
                        </a:rPr>
                        <a:t>\n</a:t>
                      </a:r>
                    </a:p>
                  </a:txBody>
                  <a:tcPr marL="38953" marR="38953" marT="19476" marB="19476" anchor="ctr"/>
                </a:tc>
                <a:tc>
                  <a:txBody>
                    <a:bodyPr/>
                    <a:lstStyle/>
                    <a:p>
                      <a:pPr fontAlgn="ctr"/>
                      <a:r>
                        <a:rPr lang="en-MY" sz="1600">
                          <a:solidFill>
                            <a:schemeClr val="bg1"/>
                          </a:solidFill>
                          <a:effectLst/>
                        </a:rPr>
                        <a:t>Matches a linefeed.</a:t>
                      </a:r>
                    </a:p>
                  </a:txBody>
                  <a:tcPr marL="38953" marR="38953" marT="19476" marB="19476" anchor="ctr"/>
                </a:tc>
                <a:extLst>
                  <a:ext uri="{0D108BD9-81ED-4DB2-BD59-A6C34878D82A}">
                    <a16:rowId xmlns:a16="http://schemas.microsoft.com/office/drawing/2014/main" val="1021018842"/>
                  </a:ext>
                </a:extLst>
              </a:tr>
              <a:tr h="115726">
                <a:tc>
                  <a:txBody>
                    <a:bodyPr/>
                    <a:lstStyle/>
                    <a:p>
                      <a:pPr fontAlgn="ctr"/>
                      <a:r>
                        <a:rPr lang="en-MY" sz="1600" dirty="0">
                          <a:solidFill>
                            <a:schemeClr val="bg1"/>
                          </a:solidFill>
                          <a:effectLst/>
                        </a:rPr>
                        <a:t>\v</a:t>
                      </a:r>
                    </a:p>
                  </a:txBody>
                  <a:tcPr marL="38953" marR="38953" marT="19476" marB="19476" anchor="ctr"/>
                </a:tc>
                <a:tc>
                  <a:txBody>
                    <a:bodyPr/>
                    <a:lstStyle/>
                    <a:p>
                      <a:pPr fontAlgn="ctr"/>
                      <a:r>
                        <a:rPr lang="en-MY" sz="1600">
                          <a:solidFill>
                            <a:schemeClr val="bg1"/>
                          </a:solidFill>
                          <a:effectLst/>
                        </a:rPr>
                        <a:t>Matches a vertical tab.</a:t>
                      </a:r>
                    </a:p>
                  </a:txBody>
                  <a:tcPr marL="38953" marR="38953" marT="19476" marB="19476" anchor="ctr"/>
                </a:tc>
                <a:extLst>
                  <a:ext uri="{0D108BD9-81ED-4DB2-BD59-A6C34878D82A}">
                    <a16:rowId xmlns:a16="http://schemas.microsoft.com/office/drawing/2014/main" val="3201280997"/>
                  </a:ext>
                </a:extLst>
              </a:tr>
              <a:tr h="115726">
                <a:tc>
                  <a:txBody>
                    <a:bodyPr/>
                    <a:lstStyle/>
                    <a:p>
                      <a:pPr fontAlgn="ctr"/>
                      <a:r>
                        <a:rPr lang="en-MY" sz="1600" dirty="0">
                          <a:solidFill>
                            <a:schemeClr val="bg1"/>
                          </a:solidFill>
                          <a:effectLst/>
                        </a:rPr>
                        <a:t>\f</a:t>
                      </a:r>
                    </a:p>
                  </a:txBody>
                  <a:tcPr marL="38953" marR="38953" marT="19476" marB="19476" anchor="ctr"/>
                </a:tc>
                <a:tc>
                  <a:txBody>
                    <a:bodyPr/>
                    <a:lstStyle/>
                    <a:p>
                      <a:pPr fontAlgn="ctr"/>
                      <a:r>
                        <a:rPr lang="en-MY" sz="1600">
                          <a:solidFill>
                            <a:schemeClr val="bg1"/>
                          </a:solidFill>
                          <a:effectLst/>
                        </a:rPr>
                        <a:t>Matches a form-feed.</a:t>
                      </a:r>
                    </a:p>
                  </a:txBody>
                  <a:tcPr marL="38953" marR="38953" marT="19476" marB="19476" anchor="ctr"/>
                </a:tc>
                <a:extLst>
                  <a:ext uri="{0D108BD9-81ED-4DB2-BD59-A6C34878D82A}">
                    <a16:rowId xmlns:a16="http://schemas.microsoft.com/office/drawing/2014/main" val="2302931994"/>
                  </a:ext>
                </a:extLst>
              </a:tr>
              <a:tr h="159404">
                <a:tc>
                  <a:txBody>
                    <a:bodyPr/>
                    <a:lstStyle/>
                    <a:p>
                      <a:pPr fontAlgn="ctr"/>
                      <a:r>
                        <a:rPr lang="en-MY" sz="1600">
                          <a:solidFill>
                            <a:schemeClr val="bg1"/>
                          </a:solidFill>
                          <a:effectLst/>
                        </a:rPr>
                        <a:t>[\b]</a:t>
                      </a:r>
                    </a:p>
                  </a:txBody>
                  <a:tcPr marL="38953" marR="38953" marT="19476" marB="19476" anchor="ctr"/>
                </a:tc>
                <a:tc>
                  <a:txBody>
                    <a:bodyPr/>
                    <a:lstStyle/>
                    <a:p>
                      <a:pPr fontAlgn="ctr"/>
                      <a:r>
                        <a:rPr lang="en-MY" sz="1600" dirty="0">
                          <a:solidFill>
                            <a:schemeClr val="bg1"/>
                          </a:solidFill>
                          <a:effectLst/>
                        </a:rPr>
                        <a:t>Matches a backspace.</a:t>
                      </a:r>
                    </a:p>
                  </a:txBody>
                  <a:tcPr marL="38953" marR="38953" marT="19476" marB="19476" anchor="ctr"/>
                </a:tc>
                <a:extLst>
                  <a:ext uri="{0D108BD9-81ED-4DB2-BD59-A6C34878D82A}">
                    <a16:rowId xmlns:a16="http://schemas.microsoft.com/office/drawing/2014/main" val="1366061591"/>
                  </a:ext>
                </a:extLst>
              </a:tr>
              <a:tr h="115726">
                <a:tc>
                  <a:txBody>
                    <a:bodyPr/>
                    <a:lstStyle/>
                    <a:p>
                      <a:pPr fontAlgn="ctr"/>
                      <a:r>
                        <a:rPr lang="en-MY" sz="1600">
                          <a:solidFill>
                            <a:schemeClr val="bg1"/>
                          </a:solidFill>
                          <a:effectLst/>
                        </a:rPr>
                        <a:t>\0</a:t>
                      </a:r>
                    </a:p>
                  </a:txBody>
                  <a:tcPr marL="38953" marR="38953" marT="19476" marB="19476" anchor="ctr"/>
                </a:tc>
                <a:tc>
                  <a:txBody>
                    <a:bodyPr/>
                    <a:lstStyle/>
                    <a:p>
                      <a:pPr fontAlgn="ctr"/>
                      <a:r>
                        <a:rPr lang="en-MY" sz="1600" dirty="0">
                          <a:solidFill>
                            <a:schemeClr val="bg1"/>
                          </a:solidFill>
                          <a:effectLst/>
                        </a:rPr>
                        <a:t>Matches a NUL character. Do not follow this with another digit.</a:t>
                      </a:r>
                    </a:p>
                  </a:txBody>
                  <a:tcPr marL="38953" marR="38953" marT="19476" marB="19476" anchor="ctr"/>
                </a:tc>
                <a:extLst>
                  <a:ext uri="{0D108BD9-81ED-4DB2-BD59-A6C34878D82A}">
                    <a16:rowId xmlns:a16="http://schemas.microsoft.com/office/drawing/2014/main" val="3332572514"/>
                  </a:ext>
                </a:extLst>
              </a:tr>
              <a:tr h="255047">
                <a:tc>
                  <a:txBody>
                    <a:bodyPr/>
                    <a:lstStyle/>
                    <a:p>
                      <a:pPr fontAlgn="ctr"/>
                      <a:r>
                        <a:rPr lang="en-MY" sz="1600">
                          <a:solidFill>
                            <a:schemeClr val="bg1"/>
                          </a:solidFill>
                          <a:effectLst/>
                        </a:rPr>
                        <a:t>\cX</a:t>
                      </a:r>
                    </a:p>
                  </a:txBody>
                  <a:tcPr marL="38953" marR="38953" marT="19476" marB="19476" anchor="ctr"/>
                </a:tc>
                <a:tc>
                  <a:txBody>
                    <a:bodyPr/>
                    <a:lstStyle/>
                    <a:p>
                      <a:pPr fontAlgn="ctr"/>
                      <a:r>
                        <a:rPr lang="en-MY" sz="1600" dirty="0">
                          <a:solidFill>
                            <a:schemeClr val="bg1"/>
                          </a:solidFill>
                          <a:effectLst/>
                        </a:rPr>
                        <a:t>Matches a control character using </a:t>
                      </a:r>
                      <a:r>
                        <a:rPr lang="en-MY" sz="1600" u="none" strike="noStrike" dirty="0">
                          <a:solidFill>
                            <a:schemeClr val="bg1"/>
                          </a:solidFill>
                          <a:effectLst/>
                        </a:rPr>
                        <a:t>caret notation</a:t>
                      </a:r>
                      <a:r>
                        <a:rPr lang="en-MY" sz="1600" dirty="0">
                          <a:solidFill>
                            <a:schemeClr val="bg1"/>
                          </a:solidFill>
                          <a:effectLst/>
                        </a:rPr>
                        <a:t>, where "X" is a letter from A–Z (corresponding to codepoints U+0001–U+001A). For example, /\</a:t>
                      </a:r>
                      <a:r>
                        <a:rPr lang="en-MY" sz="1600" dirty="0" err="1">
                          <a:solidFill>
                            <a:schemeClr val="bg1"/>
                          </a:solidFill>
                          <a:effectLst/>
                        </a:rPr>
                        <a:t>cM</a:t>
                      </a:r>
                      <a:r>
                        <a:rPr lang="en-MY" sz="1600" dirty="0">
                          <a:solidFill>
                            <a:schemeClr val="bg1"/>
                          </a:solidFill>
                          <a:effectLst/>
                        </a:rPr>
                        <a:t>\</a:t>
                      </a:r>
                      <a:r>
                        <a:rPr lang="en-MY" sz="1600" dirty="0" err="1">
                          <a:solidFill>
                            <a:schemeClr val="bg1"/>
                          </a:solidFill>
                          <a:effectLst/>
                        </a:rPr>
                        <a:t>cJ</a:t>
                      </a:r>
                      <a:r>
                        <a:rPr lang="en-MY" sz="1600" dirty="0">
                          <a:solidFill>
                            <a:schemeClr val="bg1"/>
                          </a:solidFill>
                          <a:effectLst/>
                        </a:rPr>
                        <a:t>/ matches "\r\n".</a:t>
                      </a:r>
                    </a:p>
                  </a:txBody>
                  <a:tcPr marL="38953" marR="38953" marT="19476" marB="19476" anchor="ctr"/>
                </a:tc>
                <a:extLst>
                  <a:ext uri="{0D108BD9-81ED-4DB2-BD59-A6C34878D82A}">
                    <a16:rowId xmlns:a16="http://schemas.microsoft.com/office/drawing/2014/main" val="960890093"/>
                  </a:ext>
                </a:extLst>
              </a:tr>
              <a:tr h="115726">
                <a:tc>
                  <a:txBody>
                    <a:bodyPr/>
                    <a:lstStyle/>
                    <a:p>
                      <a:pPr fontAlgn="ctr"/>
                      <a:r>
                        <a:rPr lang="en-MY" sz="1600">
                          <a:solidFill>
                            <a:schemeClr val="bg1"/>
                          </a:solidFill>
                          <a:effectLst/>
                        </a:rPr>
                        <a:t>\xhh</a:t>
                      </a:r>
                    </a:p>
                  </a:txBody>
                  <a:tcPr marL="38953" marR="38953" marT="19476" marB="19476" anchor="ctr"/>
                </a:tc>
                <a:tc>
                  <a:txBody>
                    <a:bodyPr/>
                    <a:lstStyle/>
                    <a:p>
                      <a:pPr fontAlgn="ctr"/>
                      <a:r>
                        <a:rPr lang="en-MY" sz="1600">
                          <a:solidFill>
                            <a:schemeClr val="bg1"/>
                          </a:solidFill>
                          <a:effectLst/>
                        </a:rPr>
                        <a:t>Matches the character with the code hh (two hexadecimal digits).</a:t>
                      </a:r>
                    </a:p>
                  </a:txBody>
                  <a:tcPr marL="38953" marR="38953" marT="19476" marB="19476" anchor="ctr"/>
                </a:tc>
                <a:extLst>
                  <a:ext uri="{0D108BD9-81ED-4DB2-BD59-A6C34878D82A}">
                    <a16:rowId xmlns:a16="http://schemas.microsoft.com/office/drawing/2014/main" val="2670279093"/>
                  </a:ext>
                </a:extLst>
              </a:tr>
              <a:tr h="159404">
                <a:tc>
                  <a:txBody>
                    <a:bodyPr/>
                    <a:lstStyle/>
                    <a:p>
                      <a:pPr fontAlgn="ctr"/>
                      <a:r>
                        <a:rPr lang="en-MY" sz="1600">
                          <a:solidFill>
                            <a:schemeClr val="bg1"/>
                          </a:solidFill>
                          <a:effectLst/>
                        </a:rPr>
                        <a:t>\uhhhh</a:t>
                      </a:r>
                    </a:p>
                  </a:txBody>
                  <a:tcPr marL="38953" marR="38953" marT="19476" marB="19476" anchor="ctr"/>
                </a:tc>
                <a:tc>
                  <a:txBody>
                    <a:bodyPr/>
                    <a:lstStyle/>
                    <a:p>
                      <a:pPr fontAlgn="ctr"/>
                      <a:r>
                        <a:rPr lang="en-MY" sz="1600">
                          <a:solidFill>
                            <a:schemeClr val="bg1"/>
                          </a:solidFill>
                          <a:effectLst/>
                        </a:rPr>
                        <a:t>Matches a UTF-16 code-unit with the value hhhh (four hexadecimal digits).</a:t>
                      </a:r>
                    </a:p>
                  </a:txBody>
                  <a:tcPr marL="38953" marR="38953" marT="19476" marB="19476" anchor="ctr"/>
                </a:tc>
                <a:extLst>
                  <a:ext uri="{0D108BD9-81ED-4DB2-BD59-A6C34878D82A}">
                    <a16:rowId xmlns:a16="http://schemas.microsoft.com/office/drawing/2014/main" val="318200429"/>
                  </a:ext>
                </a:extLst>
              </a:tr>
              <a:tr h="255047">
                <a:tc>
                  <a:txBody>
                    <a:bodyPr/>
                    <a:lstStyle/>
                    <a:p>
                      <a:pPr fontAlgn="ctr"/>
                      <a:r>
                        <a:rPr lang="en-MY" sz="1600">
                          <a:solidFill>
                            <a:schemeClr val="bg1"/>
                          </a:solidFill>
                          <a:effectLst/>
                        </a:rPr>
                        <a:t>\u{hhhh} or \u{hhhhh}</a:t>
                      </a:r>
                    </a:p>
                  </a:txBody>
                  <a:tcPr marL="38953" marR="38953" marT="19476" marB="19476" anchor="ctr"/>
                </a:tc>
                <a:tc>
                  <a:txBody>
                    <a:bodyPr/>
                    <a:lstStyle/>
                    <a:p>
                      <a:pPr fontAlgn="ctr"/>
                      <a:r>
                        <a:rPr lang="en-MY" sz="1600">
                          <a:solidFill>
                            <a:schemeClr val="bg1"/>
                          </a:solidFill>
                          <a:effectLst/>
                        </a:rPr>
                        <a:t>(Only when the u flag is set.) Matches the character with the Unicode value U+hhhh or U+hhhhh (hexadecimal digits).</a:t>
                      </a:r>
                    </a:p>
                  </a:txBody>
                  <a:tcPr marL="38953" marR="38953" marT="19476" marB="19476" anchor="ctr"/>
                </a:tc>
                <a:extLst>
                  <a:ext uri="{0D108BD9-81ED-4DB2-BD59-A6C34878D82A}">
                    <a16:rowId xmlns:a16="http://schemas.microsoft.com/office/drawing/2014/main" val="3990855664"/>
                  </a:ext>
                </a:extLst>
              </a:tr>
              <a:tr h="350690">
                <a:tc>
                  <a:txBody>
                    <a:bodyPr/>
                    <a:lstStyle/>
                    <a:p>
                      <a:pPr fontAlgn="ctr"/>
                      <a:r>
                        <a:rPr lang="en-MY" sz="1600" dirty="0">
                          <a:solidFill>
                            <a:schemeClr val="bg1"/>
                          </a:solidFill>
                          <a:effectLst/>
                        </a:rPr>
                        <a:t>\p{</a:t>
                      </a:r>
                      <a:r>
                        <a:rPr lang="en-MY" sz="1600" dirty="0" err="1">
                          <a:solidFill>
                            <a:schemeClr val="bg1"/>
                          </a:solidFill>
                          <a:effectLst/>
                        </a:rPr>
                        <a:t>UnicodeProperty</a:t>
                      </a:r>
                      <a:r>
                        <a:rPr lang="en-MY" sz="1600" dirty="0">
                          <a:solidFill>
                            <a:schemeClr val="bg1"/>
                          </a:solidFill>
                          <a:effectLst/>
                        </a:rPr>
                        <a:t>}</a:t>
                      </a:r>
                    </a:p>
                    <a:p>
                      <a:pPr fontAlgn="ctr"/>
                      <a:r>
                        <a:rPr lang="en-MY" sz="1600" dirty="0">
                          <a:solidFill>
                            <a:schemeClr val="bg1"/>
                          </a:solidFill>
                          <a:effectLst/>
                        </a:rPr>
                        <a:t>\P{</a:t>
                      </a:r>
                      <a:r>
                        <a:rPr lang="en-MY" sz="1600" dirty="0" err="1">
                          <a:solidFill>
                            <a:schemeClr val="bg1"/>
                          </a:solidFill>
                          <a:effectLst/>
                        </a:rPr>
                        <a:t>UnicodeProperty</a:t>
                      </a:r>
                      <a:r>
                        <a:rPr lang="en-MY" sz="1600" dirty="0">
                          <a:solidFill>
                            <a:schemeClr val="bg1"/>
                          </a:solidFill>
                          <a:effectLst/>
                        </a:rPr>
                        <a:t>}</a:t>
                      </a:r>
                    </a:p>
                  </a:txBody>
                  <a:tcPr marL="38953" marR="38953" marT="19476" marB="19476" anchor="ctr"/>
                </a:tc>
                <a:tc>
                  <a:txBody>
                    <a:bodyPr/>
                    <a:lstStyle/>
                    <a:p>
                      <a:pPr fontAlgn="ctr"/>
                      <a:r>
                        <a:rPr lang="en-MY" sz="1600" dirty="0">
                          <a:solidFill>
                            <a:schemeClr val="bg1"/>
                          </a:solidFill>
                          <a:effectLst/>
                        </a:rPr>
                        <a:t>Matches a character based on its </a:t>
                      </a:r>
                      <a:r>
                        <a:rPr lang="en-MY" sz="1600" u="none" strike="noStrike" dirty="0">
                          <a:solidFill>
                            <a:schemeClr val="bg1"/>
                          </a:solidFill>
                          <a:effectLst/>
                        </a:rPr>
                        <a:t>Unicode character properties</a:t>
                      </a:r>
                      <a:r>
                        <a:rPr lang="en-MY" sz="1600" dirty="0">
                          <a:solidFill>
                            <a:schemeClr val="bg1"/>
                          </a:solidFill>
                          <a:effectLst/>
                        </a:rPr>
                        <a:t> (to match just, for example, emoji characters, or Japanese katakana characters, or Chinese/Japanese Han/Kanji characters, etc.).</a:t>
                      </a:r>
                    </a:p>
                  </a:txBody>
                  <a:tcPr marL="38953" marR="38953" marT="19476" marB="19476" anchor="ctr"/>
                </a:tc>
                <a:extLst>
                  <a:ext uri="{0D108BD9-81ED-4DB2-BD59-A6C34878D82A}">
                    <a16:rowId xmlns:a16="http://schemas.microsoft.com/office/drawing/2014/main" val="914921290"/>
                  </a:ext>
                </a:extLst>
              </a:tr>
            </a:tbl>
          </a:graphicData>
        </a:graphic>
      </p:graphicFrame>
    </p:spTree>
    <p:extLst>
      <p:ext uri="{BB962C8B-B14F-4D97-AF65-F5344CB8AC3E}">
        <p14:creationId xmlns:p14="http://schemas.microsoft.com/office/powerpoint/2010/main" val="155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Character class in pattern</a:t>
            </a:r>
            <a:endParaRPr lang="en-MY" dirty="0"/>
          </a:p>
        </p:txBody>
      </p:sp>
      <p:graphicFrame>
        <p:nvGraphicFramePr>
          <p:cNvPr id="4" name="Table 3">
            <a:extLst>
              <a:ext uri="{FF2B5EF4-FFF2-40B4-BE49-F238E27FC236}">
                <a16:creationId xmlns:a16="http://schemas.microsoft.com/office/drawing/2014/main" id="{EE9EDE75-5D46-438B-AD97-53EF7B9F676A}"/>
              </a:ext>
            </a:extLst>
          </p:cNvPr>
          <p:cNvGraphicFramePr>
            <a:graphicFrameLocks noGrp="1"/>
          </p:cNvGraphicFramePr>
          <p:nvPr>
            <p:extLst>
              <p:ext uri="{D42A27DB-BD31-4B8C-83A1-F6EECF244321}">
                <p14:modId xmlns:p14="http://schemas.microsoft.com/office/powerpoint/2010/main" val="4101487256"/>
              </p:ext>
            </p:extLst>
          </p:nvPr>
        </p:nvGraphicFramePr>
        <p:xfrm>
          <a:off x="1442435" y="1963738"/>
          <a:ext cx="7615839" cy="2514736"/>
        </p:xfrm>
        <a:graphic>
          <a:graphicData uri="http://schemas.openxmlformats.org/drawingml/2006/table">
            <a:tbl>
              <a:tblPr/>
              <a:tblGrid>
                <a:gridCol w="1666422">
                  <a:extLst>
                    <a:ext uri="{9D8B030D-6E8A-4147-A177-3AD203B41FA5}">
                      <a16:colId xmlns:a16="http://schemas.microsoft.com/office/drawing/2014/main" val="3582148181"/>
                    </a:ext>
                  </a:extLst>
                </a:gridCol>
                <a:gridCol w="5949417">
                  <a:extLst>
                    <a:ext uri="{9D8B030D-6E8A-4147-A177-3AD203B41FA5}">
                      <a16:colId xmlns:a16="http://schemas.microsoft.com/office/drawing/2014/main" val="3980822588"/>
                    </a:ext>
                  </a:extLst>
                </a:gridCol>
              </a:tblGrid>
              <a:tr h="190273">
                <a:tc>
                  <a:txBody>
                    <a:bodyPr/>
                    <a:lstStyle/>
                    <a:p>
                      <a:pPr fontAlgn="t"/>
                      <a:r>
                        <a:rPr lang="en-MY" sz="1500">
                          <a:solidFill>
                            <a:schemeClr val="bg1"/>
                          </a:solidFill>
                          <a:effectLst/>
                        </a:rPr>
                        <a:t>[abc]</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dirty="0">
                          <a:solidFill>
                            <a:schemeClr val="bg1"/>
                          </a:solidFill>
                          <a:effectLst/>
                        </a:rPr>
                        <a:t>Matches any one of the characters inside bracket (a, b, or c).</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581641012"/>
                  </a:ext>
                </a:extLst>
              </a:tr>
              <a:tr h="190273">
                <a:tc>
                  <a:txBody>
                    <a:bodyPr/>
                    <a:lstStyle/>
                    <a:p>
                      <a:pPr fontAlgn="t"/>
                      <a:r>
                        <a:rPr lang="en-MY" sz="1500">
                          <a:solidFill>
                            <a:schemeClr val="bg1"/>
                          </a:solidFill>
                          <a:effectLst/>
                        </a:rPr>
                        <a:t>[^abc]</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dirty="0">
                          <a:solidFill>
                            <a:schemeClr val="bg1"/>
                          </a:solidFill>
                          <a:effectLst/>
                        </a:rPr>
                        <a:t>Matches any one character not inside bracket  (not a, b, or c).</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2419565367"/>
                  </a:ext>
                </a:extLst>
              </a:tr>
              <a:tr h="190273">
                <a:tc>
                  <a:txBody>
                    <a:bodyPr/>
                    <a:lstStyle/>
                    <a:p>
                      <a:pPr fontAlgn="t"/>
                      <a:r>
                        <a:rPr lang="en-MY" sz="1500">
                          <a:solidFill>
                            <a:schemeClr val="bg1"/>
                          </a:solidFill>
                          <a:effectLst/>
                        </a:rPr>
                        <a:t>[a-z]</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a:solidFill>
                            <a:schemeClr val="bg1"/>
                          </a:solidFill>
                          <a:effectLst/>
                        </a:rPr>
                        <a:t>Matches any one character from lowercase a to lowercase z.</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622831440"/>
                  </a:ext>
                </a:extLst>
              </a:tr>
              <a:tr h="190273">
                <a:tc>
                  <a:txBody>
                    <a:bodyPr/>
                    <a:lstStyle/>
                    <a:p>
                      <a:pPr fontAlgn="t"/>
                      <a:r>
                        <a:rPr lang="en-MY" sz="1500">
                          <a:solidFill>
                            <a:schemeClr val="bg1"/>
                          </a:solidFill>
                          <a:effectLst/>
                        </a:rPr>
                        <a:t>[A-Z]</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a:solidFill>
                            <a:schemeClr val="bg1"/>
                          </a:solidFill>
                          <a:effectLst/>
                        </a:rPr>
                        <a:t>Matches any one character from uppercase a to uppercase z.</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4071957563"/>
                  </a:ext>
                </a:extLst>
              </a:tr>
              <a:tr h="190273">
                <a:tc>
                  <a:txBody>
                    <a:bodyPr/>
                    <a:lstStyle/>
                    <a:p>
                      <a:pPr fontAlgn="t"/>
                      <a:r>
                        <a:rPr lang="en-MY" sz="1500">
                          <a:solidFill>
                            <a:schemeClr val="bg1"/>
                          </a:solidFill>
                          <a:effectLst/>
                        </a:rPr>
                        <a:t>[a-Z]</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a:solidFill>
                            <a:schemeClr val="bg1"/>
                          </a:solidFill>
                          <a:effectLst/>
                        </a:rPr>
                        <a:t>Matches any one character from lowercase a to uppercase Z.</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34474597"/>
                  </a:ext>
                </a:extLst>
              </a:tr>
              <a:tr h="190273">
                <a:tc>
                  <a:txBody>
                    <a:bodyPr/>
                    <a:lstStyle/>
                    <a:p>
                      <a:pPr fontAlgn="t"/>
                      <a:r>
                        <a:rPr lang="en-MY" sz="1500">
                          <a:solidFill>
                            <a:schemeClr val="bg1"/>
                          </a:solidFill>
                          <a:effectLst/>
                        </a:rPr>
                        <a:t>[0-9]</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a:solidFill>
                            <a:schemeClr val="bg1"/>
                          </a:solidFill>
                          <a:effectLst/>
                        </a:rPr>
                        <a:t>Matches a single digit between 0 and 9.</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761796326"/>
                  </a:ext>
                </a:extLst>
              </a:tr>
              <a:tr h="190273">
                <a:tc>
                  <a:txBody>
                    <a:bodyPr/>
                    <a:lstStyle/>
                    <a:p>
                      <a:pPr fontAlgn="t"/>
                      <a:r>
                        <a:rPr lang="en-MY" sz="1500">
                          <a:solidFill>
                            <a:schemeClr val="bg1"/>
                          </a:solidFill>
                          <a:effectLst/>
                        </a:rPr>
                        <a:t>[a-z0-9]</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500" dirty="0">
                          <a:solidFill>
                            <a:schemeClr val="bg1"/>
                          </a:solidFill>
                          <a:effectLst/>
                        </a:rPr>
                        <a:t>Matches a single character between a and z or between 0 and 9.</a:t>
                      </a:r>
                    </a:p>
                  </a:txBody>
                  <a:tcPr marL="81655" marR="81655" marT="65324" marB="6532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382583456"/>
                  </a:ext>
                </a:extLst>
              </a:tr>
            </a:tbl>
          </a:graphicData>
        </a:graphic>
      </p:graphicFrame>
    </p:spTree>
    <p:extLst>
      <p:ext uri="{BB962C8B-B14F-4D97-AF65-F5344CB8AC3E}">
        <p14:creationId xmlns:p14="http://schemas.microsoft.com/office/powerpoint/2010/main" val="147135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Predefined Character classes</a:t>
            </a:r>
            <a:endParaRPr lang="en-MY" dirty="0"/>
          </a:p>
        </p:txBody>
      </p:sp>
      <p:graphicFrame>
        <p:nvGraphicFramePr>
          <p:cNvPr id="6" name="Table 5">
            <a:extLst>
              <a:ext uri="{FF2B5EF4-FFF2-40B4-BE49-F238E27FC236}">
                <a16:creationId xmlns:a16="http://schemas.microsoft.com/office/drawing/2014/main" id="{7EA53915-62F0-48B0-9AC4-8EC6372BCC29}"/>
              </a:ext>
            </a:extLst>
          </p:cNvPr>
          <p:cNvGraphicFramePr>
            <a:graphicFrameLocks noGrp="1"/>
          </p:cNvGraphicFramePr>
          <p:nvPr>
            <p:extLst>
              <p:ext uri="{D42A27DB-BD31-4B8C-83A1-F6EECF244321}">
                <p14:modId xmlns:p14="http://schemas.microsoft.com/office/powerpoint/2010/main" val="1553024140"/>
              </p:ext>
            </p:extLst>
          </p:nvPr>
        </p:nvGraphicFramePr>
        <p:xfrm>
          <a:off x="1202919" y="2068512"/>
          <a:ext cx="8765881" cy="3153156"/>
        </p:xfrm>
        <a:graphic>
          <a:graphicData uri="http://schemas.openxmlformats.org/drawingml/2006/table">
            <a:tbl>
              <a:tblPr/>
              <a:tblGrid>
                <a:gridCol w="1086426">
                  <a:extLst>
                    <a:ext uri="{9D8B030D-6E8A-4147-A177-3AD203B41FA5}">
                      <a16:colId xmlns:a16="http://schemas.microsoft.com/office/drawing/2014/main" val="3083215630"/>
                    </a:ext>
                  </a:extLst>
                </a:gridCol>
                <a:gridCol w="7679455">
                  <a:extLst>
                    <a:ext uri="{9D8B030D-6E8A-4147-A177-3AD203B41FA5}">
                      <a16:colId xmlns:a16="http://schemas.microsoft.com/office/drawing/2014/main" val="1806179964"/>
                    </a:ext>
                  </a:extLst>
                </a:gridCol>
              </a:tblGrid>
              <a:tr h="206136">
                <a:tc>
                  <a:txBody>
                    <a:bodyPr/>
                    <a:lstStyle/>
                    <a:p>
                      <a:pPr fontAlgn="t"/>
                      <a:r>
                        <a:rPr lang="en-MY" sz="1600">
                          <a:solidFill>
                            <a:schemeClr val="bg1"/>
                          </a:solidFill>
                          <a:effectLst/>
                        </a:rPr>
                        <a:t>.</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a:solidFill>
                            <a:schemeClr val="bg1"/>
                          </a:solidFill>
                          <a:effectLst/>
                        </a:rPr>
                        <a:t>Matches any single character except newline \n.</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2002806220"/>
                  </a:ext>
                </a:extLst>
              </a:tr>
              <a:tr h="206136">
                <a:tc>
                  <a:txBody>
                    <a:bodyPr/>
                    <a:lstStyle/>
                    <a:p>
                      <a:pPr fontAlgn="t"/>
                      <a:r>
                        <a:rPr lang="en-MY" sz="1600">
                          <a:solidFill>
                            <a:schemeClr val="bg1"/>
                          </a:solidFill>
                          <a:effectLst/>
                        </a:rPr>
                        <a:t>\d</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a:solidFill>
                            <a:schemeClr val="bg1"/>
                          </a:solidFill>
                          <a:effectLst/>
                        </a:rPr>
                        <a:t>matches any digit character. Same as [0-9]</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2630025668"/>
                  </a:ext>
                </a:extLst>
              </a:tr>
              <a:tr h="206136">
                <a:tc>
                  <a:txBody>
                    <a:bodyPr/>
                    <a:lstStyle/>
                    <a:p>
                      <a:pPr fontAlgn="t"/>
                      <a:r>
                        <a:rPr lang="en-MY" sz="1600">
                          <a:solidFill>
                            <a:schemeClr val="bg1"/>
                          </a:solidFill>
                          <a:effectLst/>
                        </a:rPr>
                        <a:t>\D</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a:solidFill>
                            <a:schemeClr val="bg1"/>
                          </a:solidFill>
                          <a:effectLst/>
                        </a:rPr>
                        <a:t>Matches any non-digit character. Same as [^0-9]</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472736792"/>
                  </a:ext>
                </a:extLst>
              </a:tr>
              <a:tr h="367460">
                <a:tc>
                  <a:txBody>
                    <a:bodyPr/>
                    <a:lstStyle/>
                    <a:p>
                      <a:pPr fontAlgn="t"/>
                      <a:r>
                        <a:rPr lang="en-MY" sz="1600">
                          <a:solidFill>
                            <a:schemeClr val="bg1"/>
                          </a:solidFill>
                          <a:effectLst/>
                        </a:rPr>
                        <a:t>\s</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a:solidFill>
                            <a:schemeClr val="bg1"/>
                          </a:solidFill>
                          <a:effectLst/>
                        </a:rPr>
                        <a:t>Matches any whitespace character (space, tab, newline or carriage return character).</a:t>
                      </a:r>
                      <a:br>
                        <a:rPr lang="en-MY" sz="1600">
                          <a:solidFill>
                            <a:schemeClr val="bg1"/>
                          </a:solidFill>
                          <a:effectLst/>
                        </a:rPr>
                      </a:br>
                      <a:r>
                        <a:rPr lang="en-MY" sz="1600">
                          <a:solidFill>
                            <a:schemeClr val="bg1"/>
                          </a:solidFill>
                          <a:effectLst/>
                        </a:rPr>
                        <a:t>Same as [ \t\n\r]</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685773082"/>
                  </a:ext>
                </a:extLst>
              </a:tr>
              <a:tr h="286798">
                <a:tc>
                  <a:txBody>
                    <a:bodyPr/>
                    <a:lstStyle/>
                    <a:p>
                      <a:pPr fontAlgn="t"/>
                      <a:r>
                        <a:rPr lang="en-MY" sz="1600">
                          <a:solidFill>
                            <a:schemeClr val="bg1"/>
                          </a:solidFill>
                          <a:effectLst/>
                        </a:rPr>
                        <a:t>\S</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a:solidFill>
                            <a:schemeClr val="bg1"/>
                          </a:solidFill>
                          <a:effectLst/>
                        </a:rPr>
                        <a:t>Matches any non-whitespace character.</a:t>
                      </a:r>
                      <a:br>
                        <a:rPr lang="en-MY" sz="1600">
                          <a:solidFill>
                            <a:schemeClr val="bg1"/>
                          </a:solidFill>
                          <a:effectLst/>
                        </a:rPr>
                      </a:br>
                      <a:r>
                        <a:rPr lang="en-MY" sz="1600">
                          <a:solidFill>
                            <a:schemeClr val="bg1"/>
                          </a:solidFill>
                          <a:effectLst/>
                        </a:rPr>
                        <a:t>Same as [^ \t\n\r]</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566442748"/>
                  </a:ext>
                </a:extLst>
              </a:tr>
              <a:tr h="367460">
                <a:tc>
                  <a:txBody>
                    <a:bodyPr/>
                    <a:lstStyle/>
                    <a:p>
                      <a:pPr fontAlgn="t"/>
                      <a:r>
                        <a:rPr lang="en-MY" sz="1600">
                          <a:solidFill>
                            <a:schemeClr val="bg1"/>
                          </a:solidFill>
                          <a:effectLst/>
                        </a:rPr>
                        <a:t>\w</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a:solidFill>
                            <a:schemeClr val="bg1"/>
                          </a:solidFill>
                          <a:effectLst/>
                        </a:rPr>
                        <a:t>Matches any word character (definned as a to z, A to Z,0 to 9, and the underscore).</a:t>
                      </a:r>
                      <a:br>
                        <a:rPr lang="en-MY" sz="1600">
                          <a:solidFill>
                            <a:schemeClr val="bg1"/>
                          </a:solidFill>
                          <a:effectLst/>
                        </a:rPr>
                      </a:br>
                      <a:r>
                        <a:rPr lang="en-MY" sz="1600">
                          <a:solidFill>
                            <a:schemeClr val="bg1"/>
                          </a:solidFill>
                          <a:effectLst/>
                        </a:rPr>
                        <a:t>Same as [a-zA-Z_0-9]</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777178492"/>
                  </a:ext>
                </a:extLst>
              </a:tr>
              <a:tr h="206136">
                <a:tc>
                  <a:txBody>
                    <a:bodyPr/>
                    <a:lstStyle/>
                    <a:p>
                      <a:pPr fontAlgn="t"/>
                      <a:r>
                        <a:rPr lang="en-MY" sz="1600">
                          <a:solidFill>
                            <a:schemeClr val="bg1"/>
                          </a:solidFill>
                          <a:effectLst/>
                        </a:rPr>
                        <a:t>\W</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600" dirty="0">
                          <a:solidFill>
                            <a:schemeClr val="bg1"/>
                          </a:solidFill>
                          <a:effectLst/>
                        </a:rPr>
                        <a:t>Matches any non-word character. Same as [^a-zA-Z_0-9]</a:t>
                      </a:r>
                    </a:p>
                  </a:txBody>
                  <a:tcPr marL="63818" marR="63818" marT="51054" marB="51054">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719396904"/>
                  </a:ext>
                </a:extLst>
              </a:tr>
            </a:tbl>
          </a:graphicData>
        </a:graphic>
      </p:graphicFrame>
    </p:spTree>
    <p:extLst>
      <p:ext uri="{BB962C8B-B14F-4D97-AF65-F5344CB8AC3E}">
        <p14:creationId xmlns:p14="http://schemas.microsoft.com/office/powerpoint/2010/main" val="216762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qualifiers</a:t>
            </a:r>
            <a:endParaRPr lang="en-MY" dirty="0"/>
          </a:p>
        </p:txBody>
      </p:sp>
      <p:graphicFrame>
        <p:nvGraphicFramePr>
          <p:cNvPr id="6" name="Table 5">
            <a:extLst>
              <a:ext uri="{FF2B5EF4-FFF2-40B4-BE49-F238E27FC236}">
                <a16:creationId xmlns:a16="http://schemas.microsoft.com/office/drawing/2014/main" id="{43405602-BFB1-4CDA-A750-C5692538F6DE}"/>
              </a:ext>
            </a:extLst>
          </p:cNvPr>
          <p:cNvGraphicFramePr>
            <a:graphicFrameLocks noGrp="1"/>
          </p:cNvGraphicFramePr>
          <p:nvPr>
            <p:extLst>
              <p:ext uri="{D42A27DB-BD31-4B8C-83A1-F6EECF244321}">
                <p14:modId xmlns:p14="http://schemas.microsoft.com/office/powerpoint/2010/main" val="2622948449"/>
              </p:ext>
            </p:extLst>
          </p:nvPr>
        </p:nvGraphicFramePr>
        <p:xfrm>
          <a:off x="400050" y="1922130"/>
          <a:ext cx="11639550" cy="4651694"/>
        </p:xfrm>
        <a:graphic>
          <a:graphicData uri="http://schemas.openxmlformats.org/drawingml/2006/table">
            <a:tbl>
              <a:tblPr>
                <a:tableStyleId>{5940675A-B579-460E-94D1-54222C63F5DA}</a:tableStyleId>
              </a:tblPr>
              <a:tblGrid>
                <a:gridCol w="916499">
                  <a:extLst>
                    <a:ext uri="{9D8B030D-6E8A-4147-A177-3AD203B41FA5}">
                      <a16:colId xmlns:a16="http://schemas.microsoft.com/office/drawing/2014/main" val="3449317178"/>
                    </a:ext>
                  </a:extLst>
                </a:gridCol>
                <a:gridCol w="10723051">
                  <a:extLst>
                    <a:ext uri="{9D8B030D-6E8A-4147-A177-3AD203B41FA5}">
                      <a16:colId xmlns:a16="http://schemas.microsoft.com/office/drawing/2014/main" val="2687616261"/>
                    </a:ext>
                  </a:extLst>
                </a:gridCol>
              </a:tblGrid>
              <a:tr h="420687">
                <a:tc>
                  <a:txBody>
                    <a:bodyPr/>
                    <a:lstStyle/>
                    <a:p>
                      <a:pPr fontAlgn="ctr"/>
                      <a:r>
                        <a:rPr lang="en-MY" sz="1400">
                          <a:solidFill>
                            <a:schemeClr val="bg1"/>
                          </a:solidFill>
                          <a:effectLst/>
                        </a:rPr>
                        <a:t>x*</a:t>
                      </a:r>
                    </a:p>
                  </a:txBody>
                  <a:tcPr marL="22141" marR="22141" marT="11071" marB="11071" anchor="ctr"/>
                </a:tc>
                <a:tc>
                  <a:txBody>
                    <a:bodyPr/>
                    <a:lstStyle/>
                    <a:p>
                      <a:pPr fontAlgn="ctr"/>
                      <a:r>
                        <a:rPr lang="en-MY" sz="1400">
                          <a:solidFill>
                            <a:schemeClr val="bg1"/>
                          </a:solidFill>
                          <a:effectLst/>
                        </a:rPr>
                        <a:t>Matches the preceding item "x" 0 or more times. For example, /bo*/ matches "boooo" in "A ghost booooed" and "b" in "A bird warbled", but nothing in "A goat grunted".</a:t>
                      </a:r>
                    </a:p>
                  </a:txBody>
                  <a:tcPr marL="22141" marR="22141" marT="11071" marB="11071" anchor="ctr"/>
                </a:tc>
                <a:extLst>
                  <a:ext uri="{0D108BD9-81ED-4DB2-BD59-A6C34878D82A}">
                    <a16:rowId xmlns:a16="http://schemas.microsoft.com/office/drawing/2014/main" val="151925369"/>
                  </a:ext>
                </a:extLst>
              </a:tr>
              <a:tr h="354263">
                <a:tc>
                  <a:txBody>
                    <a:bodyPr/>
                    <a:lstStyle/>
                    <a:p>
                      <a:pPr fontAlgn="ctr"/>
                      <a:r>
                        <a:rPr lang="en-MY" sz="1400">
                          <a:solidFill>
                            <a:schemeClr val="bg1"/>
                          </a:solidFill>
                          <a:effectLst/>
                        </a:rPr>
                        <a:t>x+</a:t>
                      </a:r>
                    </a:p>
                  </a:txBody>
                  <a:tcPr marL="22141" marR="22141" marT="11071" marB="11071" anchor="ctr"/>
                </a:tc>
                <a:tc>
                  <a:txBody>
                    <a:bodyPr/>
                    <a:lstStyle/>
                    <a:p>
                      <a:pPr fontAlgn="ctr"/>
                      <a:r>
                        <a:rPr lang="en-MY" sz="1400">
                          <a:solidFill>
                            <a:schemeClr val="bg1"/>
                          </a:solidFill>
                          <a:effectLst/>
                        </a:rPr>
                        <a:t>Matches the preceding item "x" 1 or more times. Equivalent to {1,}. For example, /a+/ matches the "a" in "candy" and all the "a"'s in "caaaaaaandy".</a:t>
                      </a:r>
                    </a:p>
                  </a:txBody>
                  <a:tcPr marL="22141" marR="22141" marT="11071" marB="11071" anchor="ctr"/>
                </a:tc>
                <a:extLst>
                  <a:ext uri="{0D108BD9-81ED-4DB2-BD59-A6C34878D82A}">
                    <a16:rowId xmlns:a16="http://schemas.microsoft.com/office/drawing/2014/main" val="1896006319"/>
                  </a:ext>
                </a:extLst>
              </a:tr>
              <a:tr h="752809">
                <a:tc>
                  <a:txBody>
                    <a:bodyPr/>
                    <a:lstStyle/>
                    <a:p>
                      <a:pPr fontAlgn="ctr"/>
                      <a:r>
                        <a:rPr lang="en-MY" sz="1400">
                          <a:solidFill>
                            <a:schemeClr val="bg1"/>
                          </a:solidFill>
                          <a:effectLst/>
                        </a:rPr>
                        <a:t>x?</a:t>
                      </a:r>
                    </a:p>
                  </a:txBody>
                  <a:tcPr marL="22141" marR="22141" marT="11071" marB="11071" anchor="ctr"/>
                </a:tc>
                <a:tc>
                  <a:txBody>
                    <a:bodyPr/>
                    <a:lstStyle/>
                    <a:p>
                      <a:pPr fontAlgn="ctr"/>
                      <a:r>
                        <a:rPr lang="en-MY" sz="1400">
                          <a:solidFill>
                            <a:schemeClr val="bg1"/>
                          </a:solidFill>
                          <a:effectLst/>
                        </a:rPr>
                        <a:t>Matches the preceding item "x" 0 or 1 times. For example, /e?le?/ matches the "el" in "angel" and the "le" in "angle."</a:t>
                      </a:r>
                    </a:p>
                    <a:p>
                      <a:pPr fontAlgn="ctr"/>
                      <a:r>
                        <a:rPr lang="en-MY" sz="1400">
                          <a:solidFill>
                            <a:schemeClr val="bg1"/>
                          </a:solidFill>
                          <a:effectLst/>
                        </a:rPr>
                        <a:t>If used immediately after any of the quantifiers *, +, ?, or {}, makes the quantifier non-greedy (matching the minimum number of times), as opposed to the default, which is greedy (matching the maximum number of times).</a:t>
                      </a:r>
                    </a:p>
                  </a:txBody>
                  <a:tcPr marL="22141" marR="22141" marT="11071" marB="11071" anchor="ctr"/>
                </a:tc>
                <a:extLst>
                  <a:ext uri="{0D108BD9-81ED-4DB2-BD59-A6C34878D82A}">
                    <a16:rowId xmlns:a16="http://schemas.microsoft.com/office/drawing/2014/main" val="3926916341"/>
                  </a:ext>
                </a:extLst>
              </a:tr>
              <a:tr h="487112">
                <a:tc>
                  <a:txBody>
                    <a:bodyPr/>
                    <a:lstStyle/>
                    <a:p>
                      <a:pPr fontAlgn="ctr"/>
                      <a:r>
                        <a:rPr lang="en-MY" sz="1400">
                          <a:solidFill>
                            <a:schemeClr val="bg1"/>
                          </a:solidFill>
                          <a:effectLst/>
                        </a:rPr>
                        <a:t>x{n}</a:t>
                      </a:r>
                    </a:p>
                  </a:txBody>
                  <a:tcPr marL="22141" marR="22141" marT="11071" marB="11071" anchor="ctr"/>
                </a:tc>
                <a:tc>
                  <a:txBody>
                    <a:bodyPr/>
                    <a:lstStyle/>
                    <a:p>
                      <a:pPr fontAlgn="ctr"/>
                      <a:r>
                        <a:rPr lang="en-MY" sz="1400">
                          <a:solidFill>
                            <a:schemeClr val="bg1"/>
                          </a:solidFill>
                          <a:effectLst/>
                        </a:rPr>
                        <a:t>Where "n" is a positive integer, matches exactly "n" occurrences of the preceding item "x". For example, /a{2}/ doesn't match the "a" in "candy", but it matches all of the "a"'s in "caandy", and the first two "a"'s in "caaandy".</a:t>
                      </a:r>
                    </a:p>
                  </a:txBody>
                  <a:tcPr marL="22141" marR="22141" marT="11071" marB="11071" anchor="ctr"/>
                </a:tc>
                <a:extLst>
                  <a:ext uri="{0D108BD9-81ED-4DB2-BD59-A6C34878D82A}">
                    <a16:rowId xmlns:a16="http://schemas.microsoft.com/office/drawing/2014/main" val="3028613216"/>
                  </a:ext>
                </a:extLst>
              </a:tr>
              <a:tr h="487112">
                <a:tc>
                  <a:txBody>
                    <a:bodyPr/>
                    <a:lstStyle/>
                    <a:p>
                      <a:pPr fontAlgn="ctr"/>
                      <a:r>
                        <a:rPr lang="en-MY" sz="1400">
                          <a:solidFill>
                            <a:schemeClr val="bg1"/>
                          </a:solidFill>
                          <a:effectLst/>
                        </a:rPr>
                        <a:t>x{n,}</a:t>
                      </a:r>
                    </a:p>
                  </a:txBody>
                  <a:tcPr marL="22141" marR="22141" marT="11071" marB="11071" anchor="ctr"/>
                </a:tc>
                <a:tc>
                  <a:txBody>
                    <a:bodyPr/>
                    <a:lstStyle/>
                    <a:p>
                      <a:pPr fontAlgn="ctr"/>
                      <a:r>
                        <a:rPr lang="en-MY" sz="1400">
                          <a:solidFill>
                            <a:schemeClr val="bg1"/>
                          </a:solidFill>
                          <a:effectLst/>
                        </a:rPr>
                        <a:t>Where "n" is a positive integer, matches at least "n" occurrences of the preceding item "x". For example, /a{2,}/ doesn't match the "a" in "candy", but matches all of the a's in "caandy" and in "caaaaaaandy".</a:t>
                      </a:r>
                    </a:p>
                  </a:txBody>
                  <a:tcPr marL="22141" marR="22141" marT="11071" marB="11071" anchor="ctr"/>
                </a:tc>
                <a:extLst>
                  <a:ext uri="{0D108BD9-81ED-4DB2-BD59-A6C34878D82A}">
                    <a16:rowId xmlns:a16="http://schemas.microsoft.com/office/drawing/2014/main" val="415733907"/>
                  </a:ext>
                </a:extLst>
              </a:tr>
              <a:tr h="819234">
                <a:tc>
                  <a:txBody>
                    <a:bodyPr/>
                    <a:lstStyle/>
                    <a:p>
                      <a:pPr fontAlgn="ctr"/>
                      <a:r>
                        <a:rPr lang="en-MY" sz="1400">
                          <a:solidFill>
                            <a:schemeClr val="bg1"/>
                          </a:solidFill>
                          <a:effectLst/>
                        </a:rPr>
                        <a:t>x{n,m}</a:t>
                      </a:r>
                    </a:p>
                  </a:txBody>
                  <a:tcPr marL="22141" marR="22141" marT="11071" marB="11071" anchor="ctr"/>
                </a:tc>
                <a:tc>
                  <a:txBody>
                    <a:bodyPr/>
                    <a:lstStyle/>
                    <a:p>
                      <a:pPr fontAlgn="ctr"/>
                      <a:r>
                        <a:rPr lang="en-MY" sz="1400">
                          <a:solidFill>
                            <a:schemeClr val="bg1"/>
                          </a:solidFill>
                          <a:effectLst/>
                        </a:rPr>
                        <a:t>Where "n" is 0 or a positive integer, "m" is a positive integer, and m &gt; n, matches at least "n" and at most "m" occurrences of the preceding item "x". For example, /a{1,3}/ matches nothing in "cndy", the "a" in "candy", the two "a"'s in "caandy", and the first three "a"'s in "caaaaaaandy". Notice that when matching "caaaaaaandy", the match is "aaa", even though the original string had more "a"s in it.</a:t>
                      </a:r>
                    </a:p>
                  </a:txBody>
                  <a:tcPr marL="22141" marR="22141" marT="11071" marB="11071" anchor="ctr"/>
                </a:tc>
                <a:extLst>
                  <a:ext uri="{0D108BD9-81ED-4DB2-BD59-A6C34878D82A}">
                    <a16:rowId xmlns:a16="http://schemas.microsoft.com/office/drawing/2014/main" val="1792473267"/>
                  </a:ext>
                </a:extLst>
              </a:tr>
              <a:tr h="885658">
                <a:tc>
                  <a:txBody>
                    <a:bodyPr/>
                    <a:lstStyle/>
                    <a:p>
                      <a:pPr fontAlgn="ctr"/>
                      <a:r>
                        <a:rPr lang="en-MY" sz="1400">
                          <a:solidFill>
                            <a:schemeClr val="bg1"/>
                          </a:solidFill>
                          <a:effectLst/>
                        </a:rPr>
                        <a:t>x*?</a:t>
                      </a:r>
                      <a:br>
                        <a:rPr lang="en-MY" sz="1400">
                          <a:solidFill>
                            <a:schemeClr val="bg1"/>
                          </a:solidFill>
                          <a:effectLst/>
                        </a:rPr>
                      </a:br>
                      <a:r>
                        <a:rPr lang="en-MY" sz="1400">
                          <a:solidFill>
                            <a:schemeClr val="bg1"/>
                          </a:solidFill>
                          <a:effectLst/>
                        </a:rPr>
                        <a:t>x+?</a:t>
                      </a:r>
                      <a:br>
                        <a:rPr lang="en-MY" sz="1400">
                          <a:solidFill>
                            <a:schemeClr val="bg1"/>
                          </a:solidFill>
                          <a:effectLst/>
                        </a:rPr>
                      </a:br>
                      <a:r>
                        <a:rPr lang="en-MY" sz="1400">
                          <a:solidFill>
                            <a:schemeClr val="bg1"/>
                          </a:solidFill>
                          <a:effectLst/>
                        </a:rPr>
                        <a:t>x??</a:t>
                      </a:r>
                      <a:br>
                        <a:rPr lang="en-MY" sz="1400">
                          <a:solidFill>
                            <a:schemeClr val="bg1"/>
                          </a:solidFill>
                          <a:effectLst/>
                        </a:rPr>
                      </a:br>
                      <a:r>
                        <a:rPr lang="en-MY" sz="1400">
                          <a:solidFill>
                            <a:schemeClr val="bg1"/>
                          </a:solidFill>
                          <a:effectLst/>
                        </a:rPr>
                        <a:t>x{n}?</a:t>
                      </a:r>
                      <a:br>
                        <a:rPr lang="en-MY" sz="1400">
                          <a:solidFill>
                            <a:schemeClr val="bg1"/>
                          </a:solidFill>
                          <a:effectLst/>
                        </a:rPr>
                      </a:br>
                      <a:r>
                        <a:rPr lang="en-MY" sz="1400">
                          <a:solidFill>
                            <a:schemeClr val="bg1"/>
                          </a:solidFill>
                          <a:effectLst/>
                        </a:rPr>
                        <a:t>x{n,}?</a:t>
                      </a:r>
                      <a:br>
                        <a:rPr lang="en-MY" sz="1400">
                          <a:solidFill>
                            <a:schemeClr val="bg1"/>
                          </a:solidFill>
                          <a:effectLst/>
                        </a:rPr>
                      </a:br>
                      <a:r>
                        <a:rPr lang="en-MY" sz="1400">
                          <a:solidFill>
                            <a:schemeClr val="bg1"/>
                          </a:solidFill>
                          <a:effectLst/>
                        </a:rPr>
                        <a:t>x{n,m}?</a:t>
                      </a:r>
                    </a:p>
                  </a:txBody>
                  <a:tcPr marL="22141" marR="22141" marT="11071" marB="11071" anchor="ctr"/>
                </a:tc>
                <a:tc>
                  <a:txBody>
                    <a:bodyPr/>
                    <a:lstStyle/>
                    <a:p>
                      <a:pPr fontAlgn="ctr"/>
                      <a:r>
                        <a:rPr lang="en-MY" sz="1400" dirty="0">
                          <a:solidFill>
                            <a:schemeClr val="bg1"/>
                          </a:solidFill>
                          <a:effectLst/>
                        </a:rPr>
                        <a:t>By default quantifiers like * and + are "greedy", meaning that they try to match as much of the string as possible. The ? character after the quantifier makes the quantifier "non-greedy": meaning that it will stop as soon as it finds a match. For example, given a string like "some &lt;foo&gt; &lt;bar&gt; new &lt;/bar&gt; &lt;/foo&gt; thing":</a:t>
                      </a:r>
                    </a:p>
                    <a:p>
                      <a:pPr fontAlgn="ctr">
                        <a:buFont typeface="Arial" panose="020B0604020202020204" pitchFamily="34" charset="0"/>
                        <a:buChar char="•"/>
                      </a:pPr>
                      <a:r>
                        <a:rPr lang="en-MY" sz="1400" dirty="0">
                          <a:solidFill>
                            <a:schemeClr val="bg1"/>
                          </a:solidFill>
                          <a:effectLst/>
                        </a:rPr>
                        <a:t>/&lt;.*&gt;/ will match "&lt;foo&gt; &lt;bar&gt; new &lt;/bar&gt; &lt;/foo&gt;"</a:t>
                      </a:r>
                    </a:p>
                    <a:p>
                      <a:pPr fontAlgn="ctr">
                        <a:buFont typeface="Arial" panose="020B0604020202020204" pitchFamily="34" charset="0"/>
                        <a:buChar char="•"/>
                      </a:pPr>
                      <a:r>
                        <a:rPr lang="en-MY" sz="1400" dirty="0">
                          <a:solidFill>
                            <a:schemeClr val="bg1"/>
                          </a:solidFill>
                          <a:effectLst/>
                        </a:rPr>
                        <a:t>/&lt;.*?&gt;/ will match "&lt;foo&gt;"</a:t>
                      </a:r>
                    </a:p>
                  </a:txBody>
                  <a:tcPr marL="22141" marR="22141" marT="11071" marB="11071" anchor="ctr"/>
                </a:tc>
                <a:extLst>
                  <a:ext uri="{0D108BD9-81ED-4DB2-BD59-A6C34878D82A}">
                    <a16:rowId xmlns:a16="http://schemas.microsoft.com/office/drawing/2014/main" val="570674045"/>
                  </a:ext>
                </a:extLst>
              </a:tr>
            </a:tbl>
          </a:graphicData>
        </a:graphic>
      </p:graphicFrame>
    </p:spTree>
    <p:extLst>
      <p:ext uri="{BB962C8B-B14F-4D97-AF65-F5344CB8AC3E}">
        <p14:creationId xmlns:p14="http://schemas.microsoft.com/office/powerpoint/2010/main" val="409832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assertion</a:t>
            </a:r>
            <a:endParaRPr lang="en-MY" dirty="0"/>
          </a:p>
        </p:txBody>
      </p:sp>
      <p:graphicFrame>
        <p:nvGraphicFramePr>
          <p:cNvPr id="6" name="Table 5">
            <a:extLst>
              <a:ext uri="{FF2B5EF4-FFF2-40B4-BE49-F238E27FC236}">
                <a16:creationId xmlns:a16="http://schemas.microsoft.com/office/drawing/2014/main" id="{A156FDAD-2130-4D7D-A5BA-8C71BD369398}"/>
              </a:ext>
            </a:extLst>
          </p:cNvPr>
          <p:cNvGraphicFramePr>
            <a:graphicFrameLocks noGrp="1"/>
          </p:cNvGraphicFramePr>
          <p:nvPr>
            <p:extLst>
              <p:ext uri="{D42A27DB-BD31-4B8C-83A1-F6EECF244321}">
                <p14:modId xmlns:p14="http://schemas.microsoft.com/office/powerpoint/2010/main" val="3156626152"/>
              </p:ext>
            </p:extLst>
          </p:nvPr>
        </p:nvGraphicFramePr>
        <p:xfrm>
          <a:off x="1202919" y="2550795"/>
          <a:ext cx="9783762" cy="3230880"/>
        </p:xfrm>
        <a:graphic>
          <a:graphicData uri="http://schemas.openxmlformats.org/drawingml/2006/table">
            <a:tbl>
              <a:tblPr/>
              <a:tblGrid>
                <a:gridCol w="2273300">
                  <a:extLst>
                    <a:ext uri="{9D8B030D-6E8A-4147-A177-3AD203B41FA5}">
                      <a16:colId xmlns:a16="http://schemas.microsoft.com/office/drawing/2014/main" val="35155806"/>
                    </a:ext>
                  </a:extLst>
                </a:gridCol>
                <a:gridCol w="7510462">
                  <a:extLst>
                    <a:ext uri="{9D8B030D-6E8A-4147-A177-3AD203B41FA5}">
                      <a16:colId xmlns:a16="http://schemas.microsoft.com/office/drawing/2014/main" val="2255648996"/>
                    </a:ext>
                  </a:extLst>
                </a:gridCol>
              </a:tblGrid>
              <a:tr h="426720">
                <a:tc>
                  <a:txBody>
                    <a:bodyPr/>
                    <a:lstStyle/>
                    <a:p>
                      <a:pPr algn="l" fontAlgn="t"/>
                      <a:r>
                        <a:rPr lang="en-MY" sz="1800">
                          <a:solidFill>
                            <a:schemeClr val="bg1"/>
                          </a:solidFill>
                          <a:effectLst/>
                        </a:rPr>
                        <a:t>RegExp</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algn="l" fontAlgn="t"/>
                      <a:r>
                        <a:rPr lang="en-MY" sz="1800">
                          <a:solidFill>
                            <a:schemeClr val="bg1"/>
                          </a:solidFill>
                          <a:effectLst/>
                        </a:rPr>
                        <a:t>What it Does</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226945817"/>
                  </a:ext>
                </a:extLst>
              </a:tr>
              <a:tr h="426720">
                <a:tc>
                  <a:txBody>
                    <a:bodyPr/>
                    <a:lstStyle/>
                    <a:p>
                      <a:pPr fontAlgn="t"/>
                      <a:r>
                        <a:rPr lang="en-MY" sz="1800">
                          <a:solidFill>
                            <a:schemeClr val="bg1"/>
                          </a:solidFill>
                          <a:effectLst/>
                        </a:rPr>
                        <a:t>^p</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800">
                          <a:solidFill>
                            <a:schemeClr val="bg1"/>
                          </a:solidFill>
                          <a:effectLst/>
                        </a:rPr>
                        <a:t>Matches the letter p at the beginning of a line.</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354876665"/>
                  </a:ext>
                </a:extLst>
              </a:tr>
              <a:tr h="426720">
                <a:tc>
                  <a:txBody>
                    <a:bodyPr/>
                    <a:lstStyle/>
                    <a:p>
                      <a:pPr fontAlgn="t"/>
                      <a:r>
                        <a:rPr lang="en-MY" sz="1800">
                          <a:solidFill>
                            <a:schemeClr val="bg1"/>
                          </a:solidFill>
                          <a:effectLst/>
                        </a:rPr>
                        <a:t>p$</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800" dirty="0">
                          <a:solidFill>
                            <a:schemeClr val="bg1"/>
                          </a:solidFill>
                          <a:effectLst/>
                        </a:rPr>
                        <a:t>Matches the letter p at the end of a line.</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726183500"/>
                  </a:ext>
                </a:extLst>
              </a:tr>
              <a:tr h="426720">
                <a:tc>
                  <a:txBody>
                    <a:bodyPr/>
                    <a:lstStyle/>
                    <a:p>
                      <a:pPr fontAlgn="t"/>
                      <a:r>
                        <a:rPr lang="en-US" sz="1800" dirty="0">
                          <a:solidFill>
                            <a:schemeClr val="bg1"/>
                          </a:solidFill>
                          <a:effectLst/>
                        </a:rPr>
                        <a:t>\b</a:t>
                      </a:r>
                      <a:endParaRPr lang="en-MY" sz="1800" dirty="0">
                        <a:solidFill>
                          <a:schemeClr val="bg1"/>
                        </a:solidFill>
                        <a:effectLst/>
                      </a:endParaRP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800" dirty="0">
                          <a:solidFill>
                            <a:schemeClr val="bg1"/>
                          </a:solidFill>
                          <a:effectLst/>
                        </a:rPr>
                        <a:t>Matches a word boundary. This is the position where a word character is not followed or preceded by another word-character, such as between a letter and a space. </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743942775"/>
                  </a:ext>
                </a:extLst>
              </a:tr>
              <a:tr h="426720">
                <a:tc>
                  <a:txBody>
                    <a:bodyPr/>
                    <a:lstStyle/>
                    <a:p>
                      <a:pPr fontAlgn="t"/>
                      <a:r>
                        <a:rPr lang="en-US" sz="1800" dirty="0">
                          <a:solidFill>
                            <a:schemeClr val="bg1"/>
                          </a:solidFill>
                          <a:effectLst/>
                        </a:rPr>
                        <a:t>\B</a:t>
                      </a:r>
                      <a:endParaRPr lang="en-MY" sz="1800" dirty="0">
                        <a:solidFill>
                          <a:schemeClr val="bg1"/>
                        </a:solidFill>
                        <a:effectLst/>
                      </a:endParaRP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MY" sz="1800" dirty="0">
                          <a:solidFill>
                            <a:schemeClr val="bg1"/>
                          </a:solidFill>
                          <a:effectLst/>
                        </a:rPr>
                        <a:t>Matches a non-word boundary. This is a position where the previous and next character are of the same type: Either both must be words, or both must be non-words</a:t>
                      </a:r>
                    </a:p>
                  </a:txBody>
                  <a:tcPr marL="95250" marR="95250" marT="76200" marB="76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2887448446"/>
                  </a:ext>
                </a:extLst>
              </a:tr>
            </a:tbl>
          </a:graphicData>
        </a:graphic>
      </p:graphicFrame>
    </p:spTree>
    <p:extLst>
      <p:ext uri="{BB962C8B-B14F-4D97-AF65-F5344CB8AC3E}">
        <p14:creationId xmlns:p14="http://schemas.microsoft.com/office/powerpoint/2010/main" val="1590138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TotalTime>
  <Words>1938</Words>
  <Application>Microsoft Office PowerPoint</Application>
  <PresentationFormat>Widescreen</PresentationFormat>
  <Paragraphs>159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Corbel</vt:lpstr>
      <vt:lpstr>Wingdings</vt:lpstr>
      <vt:lpstr>Banded</vt:lpstr>
      <vt:lpstr>regexp</vt:lpstr>
      <vt:lpstr>Regular expression</vt:lpstr>
      <vt:lpstr>flags</vt:lpstr>
      <vt:lpstr>Special characters</vt:lpstr>
      <vt:lpstr>Literal characters</vt:lpstr>
      <vt:lpstr>Character class in pattern</vt:lpstr>
      <vt:lpstr>Predefined Character classes</vt:lpstr>
      <vt:lpstr>qualifiers</vt:lpstr>
      <vt:lpstr>assertion</vt:lpstr>
      <vt:lpstr>Group</vt:lpstr>
      <vt:lpstr>Regexp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modules</dc:title>
  <dc:creator>Li Lixiang</dc:creator>
  <cp:lastModifiedBy>Li Lixiang</cp:lastModifiedBy>
  <cp:revision>1</cp:revision>
  <dcterms:created xsi:type="dcterms:W3CDTF">2021-06-07T02:26:50Z</dcterms:created>
  <dcterms:modified xsi:type="dcterms:W3CDTF">2022-03-05T13:22:34Z</dcterms:modified>
</cp:coreProperties>
</file>