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delSld modSld sldOrd">
      <pc:chgData name="Li Lixiang" userId="6104bbfcb56aea79" providerId="LiveId" clId="{4E8E6B9D-7802-43D8-9C87-BE51429E8DA2}" dt="2022-02-19T07:12:45.716" v="1052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 ord">
        <pc:chgData name="Li Lixiang" userId="6104bbfcb56aea79" providerId="LiveId" clId="{4E8E6B9D-7802-43D8-9C87-BE51429E8DA2}" dt="2022-02-19T07:12:45.716" v="1052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19T07:12:04.953" v="1050" actId="732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mod">
          <ac:chgData name="Li Lixiang" userId="6104bbfcb56aea79" providerId="LiveId" clId="{4E8E6B9D-7802-43D8-9C87-BE51429E8DA2}" dt="2022-02-19T07:10:55.905" v="1040" actId="1076"/>
          <ac:picMkLst>
            <pc:docMk/>
            <pc:sldMk cId="50197230" sldId="261"/>
            <ac:picMk id="5" creationId="{6165FC12-AD80-42BF-88CC-1E5122924254}"/>
          </ac:picMkLst>
        </pc:picChg>
        <pc:picChg chg="add mod modCrop">
          <ac:chgData name="Li Lixiang" userId="6104bbfcb56aea79" providerId="LiveId" clId="{4E8E6B9D-7802-43D8-9C87-BE51429E8DA2}" dt="2022-02-19T07:12:04.953" v="1050" actId="732"/>
          <ac:picMkLst>
            <pc:docMk/>
            <pc:sldMk cId="50197230" sldId="261"/>
            <ac:picMk id="7" creationId="{A0553600-5B64-408A-B341-AD79E7F609BD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del mod">
          <ac:chgData name="Li Lixiang" userId="6104bbfcb56aea79" providerId="LiveId" clId="{4E8E6B9D-7802-43D8-9C87-BE51429E8DA2}" dt="2022-02-19T07:10:52.937" v="1038" actId="478"/>
          <ac:picMkLst>
            <pc:docMk/>
            <pc:sldMk cId="50197230" sldId="261"/>
            <ac:picMk id="9" creationId="{70BC50A8-298A-462D-A78C-F51343301788}"/>
          </ac:picMkLst>
        </pc:picChg>
        <pc:picChg chg="add del mod">
          <ac:chgData name="Li Lixiang" userId="6104bbfcb56aea79" providerId="LiveId" clId="{4E8E6B9D-7802-43D8-9C87-BE51429E8DA2}" dt="2022-02-19T07:10:57.521" v="1041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del mod">
        <pc:chgData name="Li Lixiang" userId="6104bbfcb56aea79" providerId="LiveId" clId="{4E8E6B9D-7802-43D8-9C87-BE51429E8DA2}" dt="2022-02-19T07:10:03.622" v="1036" actId="4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del mod">
        <pc:chgData name="Li Lixiang" userId="6104bbfcb56aea79" providerId="LiveId" clId="{4E8E6B9D-7802-43D8-9C87-BE51429E8DA2}" dt="2022-02-19T07:10:04.750" v="1037" actId="47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2BDB93BA-9B74-4495-9D76-67D9DF4A8592}"/>
    <pc:docChg chg="delSld modSld">
      <pc:chgData name="Li Lixiang" userId="6104bbfcb56aea79" providerId="LiveId" clId="{2BDB93BA-9B74-4495-9D76-67D9DF4A8592}" dt="2022-03-05T14:12:39.781" v="38" actId="20577"/>
      <pc:docMkLst>
        <pc:docMk/>
      </pc:docMkLst>
      <pc:sldChg chg="modSp mod">
        <pc:chgData name="Li Lixiang" userId="6104bbfcb56aea79" providerId="LiveId" clId="{2BDB93BA-9B74-4495-9D76-67D9DF4A8592}" dt="2022-03-05T14:12:39.781" v="38" actId="20577"/>
        <pc:sldMkLst>
          <pc:docMk/>
          <pc:sldMk cId="4162070884" sldId="256"/>
        </pc:sldMkLst>
        <pc:spChg chg="mod">
          <ac:chgData name="Li Lixiang" userId="6104bbfcb56aea79" providerId="LiveId" clId="{2BDB93BA-9B74-4495-9D76-67D9DF4A8592}" dt="2022-02-28T11:04:04.544" v="31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BDB93BA-9B74-4495-9D76-67D9DF4A8592}" dt="2022-03-05T14:12:39.781" v="38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del">
        <pc:chgData name="Li Lixiang" userId="6104bbfcb56aea79" providerId="LiveId" clId="{2BDB93BA-9B74-4495-9D76-67D9DF4A8592}" dt="2022-02-28T11:04:08.789" v="32" actId="47"/>
        <pc:sldMkLst>
          <pc:docMk/>
          <pc:sldMk cId="696830454" sldId="257"/>
        </pc:sldMkLst>
      </pc:sldChg>
      <pc:sldChg chg="del">
        <pc:chgData name="Li Lixiang" userId="6104bbfcb56aea79" providerId="LiveId" clId="{2BDB93BA-9B74-4495-9D76-67D9DF4A8592}" dt="2022-02-28T11:04:09.368" v="33" actId="47"/>
        <pc:sldMkLst>
          <pc:docMk/>
          <pc:sldMk cId="86665090" sldId="258"/>
        </pc:sldMkLst>
      </pc:sldChg>
      <pc:sldChg chg="del">
        <pc:chgData name="Li Lixiang" userId="6104bbfcb56aea79" providerId="LiveId" clId="{2BDB93BA-9B74-4495-9D76-67D9DF4A8592}" dt="2022-02-28T11:04:09.833" v="34" actId="47"/>
        <pc:sldMkLst>
          <pc:docMk/>
          <pc:sldMk cId="3104596595" sldId="260"/>
        </pc:sldMkLst>
      </pc:sldChg>
      <pc:sldChg chg="del">
        <pc:chgData name="Li Lixiang" userId="6104bbfcb56aea79" providerId="LiveId" clId="{2BDB93BA-9B74-4495-9D76-67D9DF4A8592}" dt="2022-02-28T11:04:11.467" v="37" actId="47"/>
        <pc:sldMkLst>
          <pc:docMk/>
          <pc:sldMk cId="50197230" sldId="261"/>
        </pc:sldMkLst>
      </pc:sldChg>
      <pc:sldChg chg="del">
        <pc:chgData name="Li Lixiang" userId="6104bbfcb56aea79" providerId="LiveId" clId="{2BDB93BA-9B74-4495-9D76-67D9DF4A8592}" dt="2022-02-28T11:04:10.324" v="35" actId="47"/>
        <pc:sldMkLst>
          <pc:docMk/>
          <pc:sldMk cId="335007155" sldId="262"/>
        </pc:sldMkLst>
      </pc:sldChg>
      <pc:sldChg chg="del">
        <pc:chgData name="Li Lixiang" userId="6104bbfcb56aea79" providerId="LiveId" clId="{2BDB93BA-9B74-4495-9D76-67D9DF4A8592}" dt="2022-02-28T11:04:10.933" v="36" actId="47"/>
        <pc:sldMkLst>
          <pc:docMk/>
          <pc:sldMk cId="107540868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ES6 module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tx1"/>
                </a:solidFill>
                <a:latin typeface="Algerian" panose="04020705040A02060702" pitchFamily="82" charset="0"/>
              </a:rPr>
              <a:t>Unit 15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8C2DAB-A89F-44C6-AD5F-E96B056E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27" y="3911196"/>
            <a:ext cx="3932969" cy="2823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8EFE81-1C79-434B-8324-860E997B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25" y="3911195"/>
            <a:ext cx="3330577" cy="1789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ES6 </a:t>
            </a:r>
            <a:r>
              <a:rPr lang="en-US" dirty="0"/>
              <a:t>modules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0075-F644-414D-81DD-058AFA24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789902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to create </a:t>
            </a:r>
            <a:r>
              <a:rPr lang="en-US" dirty="0" err="1"/>
              <a:t>Package.json</a:t>
            </a:r>
            <a:r>
              <a:rPr lang="en-US" dirty="0"/>
              <a:t>. Then need add “</a:t>
            </a:r>
            <a:r>
              <a:rPr lang="en-US" dirty="0" err="1"/>
              <a:t>type”:”module</a:t>
            </a:r>
            <a:r>
              <a:rPr lang="en-US" dirty="0"/>
              <a:t>”</a:t>
            </a:r>
          </a:p>
          <a:p>
            <a:r>
              <a:rPr lang="en-MY" dirty="0"/>
              <a:t>The .</a:t>
            </a:r>
            <a:r>
              <a:rPr lang="en-MY" dirty="0" err="1"/>
              <a:t>js</a:t>
            </a:r>
            <a:r>
              <a:rPr lang="en-MY" dirty="0"/>
              <a:t> file which has function of definition name need export to be used by others, use export statement</a:t>
            </a:r>
          </a:p>
          <a:p>
            <a:r>
              <a:rPr lang="en-MY" dirty="0"/>
              <a:t>Other .</a:t>
            </a:r>
            <a:r>
              <a:rPr lang="en-MY" dirty="0" err="1"/>
              <a:t>js</a:t>
            </a:r>
            <a:r>
              <a:rPr lang="en-MY" dirty="0"/>
              <a:t> file which need to use, use import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33F1A-267D-4CC1-B869-AB9D30A5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3" y="3911195"/>
            <a:ext cx="4154527" cy="2600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7DED0B-F7BD-43CC-B6C8-5E25BC368C3F}"/>
              </a:ext>
            </a:extLst>
          </p:cNvPr>
          <p:cNvSpPr/>
          <p:nvPr/>
        </p:nvSpPr>
        <p:spPr>
          <a:xfrm>
            <a:off x="774441" y="5075853"/>
            <a:ext cx="1231641" cy="177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BCF7B-D786-468D-AC35-14C41FAD2099}"/>
              </a:ext>
            </a:extLst>
          </p:cNvPr>
          <p:cNvSpPr/>
          <p:nvPr/>
        </p:nvSpPr>
        <p:spPr>
          <a:xfrm>
            <a:off x="8333619" y="6511614"/>
            <a:ext cx="1514603" cy="223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0EB06-C844-4BE8-A0DC-764A671F08A0}"/>
              </a:ext>
            </a:extLst>
          </p:cNvPr>
          <p:cNvSpPr/>
          <p:nvPr/>
        </p:nvSpPr>
        <p:spPr>
          <a:xfrm>
            <a:off x="5027233" y="4708655"/>
            <a:ext cx="2578443" cy="223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8A320-A005-4C0C-92B1-23D4C15E2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369" y="6373771"/>
            <a:ext cx="492511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652</TotalTime>
  <Words>55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</vt:lpstr>
      <vt:lpstr>Corbel</vt:lpstr>
      <vt:lpstr>Wingdings</vt:lpstr>
      <vt:lpstr>Banded</vt:lpstr>
      <vt:lpstr>ES6 module</vt:lpstr>
      <vt:lpstr>ES6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2022-03-05T14:12:41Z</dcterms:modified>
</cp:coreProperties>
</file>