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7C124-BF9E-438F-96E8-B477269FAB59}" v="22" dt="2022-03-05T16:14:16.796"/>
    <p1510:client id="{7C17B7C1-5D2E-49A2-AE71-3CC46BF93D00}" v="2" dt="2022-03-06T06:59:5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delSld modSld sldOrd">
      <pc:chgData name="Li Lixiang" userId="6104bbfcb56aea79" providerId="LiveId" clId="{4E8E6B9D-7802-43D8-9C87-BE51429E8DA2}" dt="2022-02-19T07:12:45.716" v="1052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 ord">
        <pc:chgData name="Li Lixiang" userId="6104bbfcb56aea79" providerId="LiveId" clId="{4E8E6B9D-7802-43D8-9C87-BE51429E8DA2}" dt="2022-02-19T07:12:45.716" v="1052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19T07:12:04.953" v="1050" actId="732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mod">
          <ac:chgData name="Li Lixiang" userId="6104bbfcb56aea79" providerId="LiveId" clId="{4E8E6B9D-7802-43D8-9C87-BE51429E8DA2}" dt="2022-02-19T07:10:55.905" v="1040" actId="1076"/>
          <ac:picMkLst>
            <pc:docMk/>
            <pc:sldMk cId="50197230" sldId="261"/>
            <ac:picMk id="5" creationId="{6165FC12-AD80-42BF-88CC-1E5122924254}"/>
          </ac:picMkLst>
        </pc:picChg>
        <pc:picChg chg="add mod modCrop">
          <ac:chgData name="Li Lixiang" userId="6104bbfcb56aea79" providerId="LiveId" clId="{4E8E6B9D-7802-43D8-9C87-BE51429E8DA2}" dt="2022-02-19T07:12:04.953" v="1050" actId="732"/>
          <ac:picMkLst>
            <pc:docMk/>
            <pc:sldMk cId="50197230" sldId="261"/>
            <ac:picMk id="7" creationId="{A0553600-5B64-408A-B341-AD79E7F609BD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del mod">
          <ac:chgData name="Li Lixiang" userId="6104bbfcb56aea79" providerId="LiveId" clId="{4E8E6B9D-7802-43D8-9C87-BE51429E8DA2}" dt="2022-02-19T07:10:52.937" v="1038" actId="478"/>
          <ac:picMkLst>
            <pc:docMk/>
            <pc:sldMk cId="50197230" sldId="261"/>
            <ac:picMk id="9" creationId="{70BC50A8-298A-462D-A78C-F51343301788}"/>
          </ac:picMkLst>
        </pc:picChg>
        <pc:picChg chg="add del mod">
          <ac:chgData name="Li Lixiang" userId="6104bbfcb56aea79" providerId="LiveId" clId="{4E8E6B9D-7802-43D8-9C87-BE51429E8DA2}" dt="2022-02-19T07:10:57.521" v="1041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del mod">
        <pc:chgData name="Li Lixiang" userId="6104bbfcb56aea79" providerId="LiveId" clId="{4E8E6B9D-7802-43D8-9C87-BE51429E8DA2}" dt="2022-02-19T07:10:03.622" v="1036" actId="4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del mod">
        <pc:chgData name="Li Lixiang" userId="6104bbfcb56aea79" providerId="LiveId" clId="{4E8E6B9D-7802-43D8-9C87-BE51429E8DA2}" dt="2022-02-19T07:10:04.750" v="1037" actId="47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2077C124-BF9E-438F-96E8-B477269FAB59}"/>
    <pc:docChg chg="undo redo custSel addSld modSld">
      <pc:chgData name="Li Lixiang" userId="6104bbfcb56aea79" providerId="LiveId" clId="{2077C124-BF9E-438F-96E8-B477269FAB59}" dt="2022-03-05T16:14:41.669" v="1133" actId="20577"/>
      <pc:docMkLst>
        <pc:docMk/>
      </pc:docMkLst>
      <pc:sldChg chg="modSp mod">
        <pc:chgData name="Li Lixiang" userId="6104bbfcb56aea79" providerId="LiveId" clId="{2077C124-BF9E-438F-96E8-B477269FAB59}" dt="2022-03-05T14:13:09.057" v="24" actId="20577"/>
        <pc:sldMkLst>
          <pc:docMk/>
          <pc:sldMk cId="4162070884" sldId="256"/>
        </pc:sldMkLst>
        <pc:spChg chg="mod">
          <ac:chgData name="Li Lixiang" userId="6104bbfcb56aea79" providerId="LiveId" clId="{2077C124-BF9E-438F-96E8-B477269FAB59}" dt="2022-03-05T14:13:09.057" v="2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077C124-BF9E-438F-96E8-B477269FAB59}" dt="2022-03-05T14:12:54.619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077C124-BF9E-438F-96E8-B477269FAB59}" dt="2022-03-05T14:19:56.698" v="292" actId="20577"/>
        <pc:sldMkLst>
          <pc:docMk/>
          <pc:sldMk cId="3375320181" sldId="259"/>
        </pc:sldMkLst>
        <pc:spChg chg="mod">
          <ac:chgData name="Li Lixiang" userId="6104bbfcb56aea79" providerId="LiveId" clId="{2077C124-BF9E-438F-96E8-B477269FAB59}" dt="2022-03-05T14:19:56.698" v="292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4:19:50.577" v="284" actId="1035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2077C124-BF9E-438F-96E8-B477269FAB59}" dt="2022-03-05T14:19:35.019" v="277" actId="1076"/>
          <ac:picMkLst>
            <pc:docMk/>
            <pc:sldMk cId="3375320181" sldId="259"/>
            <ac:picMk id="6" creationId="{A598AD6A-7CAF-4479-AB62-CE13C84C08B9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7" creationId="{5DF33F1A-267D-4CC1-B869-AB9D30A5DCF5}"/>
          </ac:picMkLst>
        </pc:picChg>
        <pc:picChg chg="add mod">
          <ac:chgData name="Li Lixiang" userId="6104bbfcb56aea79" providerId="LiveId" clId="{2077C124-BF9E-438F-96E8-B477269FAB59}" dt="2022-03-05T14:19:35.019" v="277" actId="1076"/>
          <ac:picMkLst>
            <pc:docMk/>
            <pc:sldMk cId="3375320181" sldId="259"/>
            <ac:picMk id="10" creationId="{7F6FDBE0-A707-424F-A804-5E63A4C784A5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add mod">
        <pc:chgData name="Li Lixiang" userId="6104bbfcb56aea79" providerId="LiveId" clId="{2077C124-BF9E-438F-96E8-B477269FAB59}" dt="2022-03-05T14:25:05.893" v="330" actId="1076"/>
        <pc:sldMkLst>
          <pc:docMk/>
          <pc:sldMk cId="2522694871" sldId="260"/>
        </pc:sldMkLst>
        <pc:spChg chg="mod">
          <ac:chgData name="Li Lixiang" userId="6104bbfcb56aea79" providerId="LiveId" clId="{2077C124-BF9E-438F-96E8-B477269FAB59}" dt="2022-03-05T14:20:23.679" v="296" actId="20577"/>
          <ac:spMkLst>
            <pc:docMk/>
            <pc:sldMk cId="2522694871" sldId="260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4:25:02.603" v="329" actId="20577"/>
          <ac:spMkLst>
            <pc:docMk/>
            <pc:sldMk cId="2522694871" sldId="260"/>
            <ac:spMk id="3" creationId="{32970075-F644-414D-81DD-058AFA240DD0}"/>
          </ac:spMkLst>
        </pc:spChg>
        <pc:picChg chg="del">
          <ac:chgData name="Li Lixiang" userId="6104bbfcb56aea79" providerId="LiveId" clId="{2077C124-BF9E-438F-96E8-B477269FAB59}" dt="2022-03-05T14:22:20.556" v="318" actId="478"/>
          <ac:picMkLst>
            <pc:docMk/>
            <pc:sldMk cId="2522694871" sldId="260"/>
            <ac:picMk id="6" creationId="{A598AD6A-7CAF-4479-AB62-CE13C84C08B9}"/>
          </ac:picMkLst>
        </pc:picChg>
        <pc:picChg chg="del">
          <ac:chgData name="Li Lixiang" userId="6104bbfcb56aea79" providerId="LiveId" clId="{2077C124-BF9E-438F-96E8-B477269FAB59}" dt="2022-03-05T14:22:21.113" v="319" actId="478"/>
          <ac:picMkLst>
            <pc:docMk/>
            <pc:sldMk cId="2522694871" sldId="260"/>
            <ac:picMk id="10" creationId="{7F6FDBE0-A707-424F-A804-5E63A4C784A5}"/>
          </ac:picMkLst>
        </pc:picChg>
        <pc:picChg chg="add mod">
          <ac:chgData name="Li Lixiang" userId="6104bbfcb56aea79" providerId="LiveId" clId="{2077C124-BF9E-438F-96E8-B477269FAB59}" dt="2022-03-05T14:25:05.893" v="330" actId="1076"/>
          <ac:picMkLst>
            <pc:docMk/>
            <pc:sldMk cId="2522694871" sldId="260"/>
            <ac:picMk id="1026" creationId="{01D0D245-0FA2-4EF9-AD40-4702F548121E}"/>
          </ac:picMkLst>
        </pc:picChg>
      </pc:sldChg>
      <pc:sldChg chg="addSp delSp modSp add mod">
        <pc:chgData name="Li Lixiang" userId="6104bbfcb56aea79" providerId="LiveId" clId="{2077C124-BF9E-438F-96E8-B477269FAB59}" dt="2022-03-05T15:24:16.955" v="662" actId="1037"/>
        <pc:sldMkLst>
          <pc:docMk/>
          <pc:sldMk cId="755189080" sldId="261"/>
        </pc:sldMkLst>
        <pc:spChg chg="mod">
          <ac:chgData name="Li Lixiang" userId="6104bbfcb56aea79" providerId="LiveId" clId="{2077C124-BF9E-438F-96E8-B477269FAB59}" dt="2022-03-05T15:17:37.430" v="347" actId="20577"/>
          <ac:spMkLst>
            <pc:docMk/>
            <pc:sldMk cId="755189080" sldId="261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5:18:05.226" v="400" actId="14100"/>
          <ac:spMkLst>
            <pc:docMk/>
            <pc:sldMk cId="755189080" sldId="261"/>
            <ac:spMk id="3" creationId="{32970075-F644-414D-81DD-058AFA240DD0}"/>
          </ac:spMkLst>
        </pc:spChg>
        <pc:spChg chg="add mod">
          <ac:chgData name="Li Lixiang" userId="6104bbfcb56aea79" providerId="LiveId" clId="{2077C124-BF9E-438F-96E8-B477269FAB59}" dt="2022-03-05T15:21:13.802" v="491" actId="1038"/>
          <ac:spMkLst>
            <pc:docMk/>
            <pc:sldMk cId="755189080" sldId="261"/>
            <ac:spMk id="4" creationId="{5BCC08E9-7982-4254-8A5C-4FBFC1ACFB87}"/>
          </ac:spMkLst>
        </pc:spChg>
        <pc:spChg chg="add mod">
          <ac:chgData name="Li Lixiang" userId="6104bbfcb56aea79" providerId="LiveId" clId="{2077C124-BF9E-438F-96E8-B477269FAB59}" dt="2022-03-05T15:19:15.581" v="451" actId="207"/>
          <ac:spMkLst>
            <pc:docMk/>
            <pc:sldMk cId="755189080" sldId="261"/>
            <ac:spMk id="5" creationId="{84DD5C76-F312-408B-88B1-5C20C991CDF6}"/>
          </ac:spMkLst>
        </pc:spChg>
        <pc:spChg chg="add del mod">
          <ac:chgData name="Li Lixiang" userId="6104bbfcb56aea79" providerId="LiveId" clId="{2077C124-BF9E-438F-96E8-B477269FAB59}" dt="2022-03-05T15:19:58.506" v="454" actId="478"/>
          <ac:spMkLst>
            <pc:docMk/>
            <pc:sldMk cId="755189080" sldId="261"/>
            <ac:spMk id="6" creationId="{1A151AE4-BBC5-4F79-944C-51A0E739F2E3}"/>
          </ac:spMkLst>
        </pc:spChg>
        <pc:spChg chg="add mod">
          <ac:chgData name="Li Lixiang" userId="6104bbfcb56aea79" providerId="LiveId" clId="{2077C124-BF9E-438F-96E8-B477269FAB59}" dt="2022-03-05T15:20:33.040" v="460" actId="207"/>
          <ac:spMkLst>
            <pc:docMk/>
            <pc:sldMk cId="755189080" sldId="261"/>
            <ac:spMk id="7" creationId="{7A1BB7DB-F26F-40A4-B73B-D45170EA9BE0}"/>
          </ac:spMkLst>
        </pc:spChg>
        <pc:spChg chg="add mod">
          <ac:chgData name="Li Lixiang" userId="6104bbfcb56aea79" providerId="LiveId" clId="{2077C124-BF9E-438F-96E8-B477269FAB59}" dt="2022-03-05T15:20:33.040" v="460" actId="207"/>
          <ac:spMkLst>
            <pc:docMk/>
            <pc:sldMk cId="755189080" sldId="261"/>
            <ac:spMk id="9" creationId="{19ABC911-EC08-401A-9B36-25CF05328CFC}"/>
          </ac:spMkLst>
        </pc:spChg>
        <pc:spChg chg="add mod">
          <ac:chgData name="Li Lixiang" userId="6104bbfcb56aea79" providerId="LiveId" clId="{2077C124-BF9E-438F-96E8-B477269FAB59}" dt="2022-03-05T15:22:53.348" v="560" actId="207"/>
          <ac:spMkLst>
            <pc:docMk/>
            <pc:sldMk cId="755189080" sldId="261"/>
            <ac:spMk id="10" creationId="{004C3046-786D-4378-B1D5-875C9AFD3363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1" creationId="{1052D554-DD42-4129-9343-8DB537196753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2" creationId="{E708CF93-D9B3-4822-9DEA-C8A6BED0B475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3" creationId="{09DC787A-06A1-4384-9E2D-F1C56D2F93C7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4" creationId="{701A1E10-78B1-489D-B88B-D6C1C792C9CA}"/>
          </ac:spMkLst>
        </pc:spChg>
        <pc:spChg chg="add mod">
          <ac:chgData name="Li Lixiang" userId="6104bbfcb56aea79" providerId="LiveId" clId="{2077C124-BF9E-438F-96E8-B477269FAB59}" dt="2022-03-05T15:24:08.678" v="643" actId="207"/>
          <ac:spMkLst>
            <pc:docMk/>
            <pc:sldMk cId="755189080" sldId="261"/>
            <ac:spMk id="16" creationId="{8272936D-D476-4D9C-8A17-98EF32AB5F74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7" creationId="{A8584949-6C2A-4DF8-B3A4-E5A71F6DF3E3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8" creationId="{7E3DD6F3-11CF-480B-BC0A-B53036B80C95}"/>
          </ac:spMkLst>
        </pc:spChg>
        <pc:grpChg chg="add mod">
          <ac:chgData name="Li Lixiang" userId="6104bbfcb56aea79" providerId="LiveId" clId="{2077C124-BF9E-438F-96E8-B477269FAB59}" dt="2022-03-05T15:20:33.040" v="460" actId="207"/>
          <ac:grpSpMkLst>
            <pc:docMk/>
            <pc:sldMk cId="755189080" sldId="261"/>
            <ac:grpSpMk id="8" creationId="{736E075E-535D-4B5F-93F2-D0C3E00A9B9D}"/>
          </ac:grpSpMkLst>
        </pc:grpChg>
        <pc:picChg chg="del">
          <ac:chgData name="Li Lixiang" userId="6104bbfcb56aea79" providerId="LiveId" clId="{2077C124-BF9E-438F-96E8-B477269FAB59}" dt="2022-03-05T15:17:40.126" v="348" actId="478"/>
          <ac:picMkLst>
            <pc:docMk/>
            <pc:sldMk cId="755189080" sldId="261"/>
            <ac:picMk id="1026" creationId="{01D0D245-0FA2-4EF9-AD40-4702F548121E}"/>
          </ac:picMkLst>
        </pc:picChg>
      </pc:sldChg>
      <pc:sldChg chg="addSp delSp modSp add mod">
        <pc:chgData name="Li Lixiang" userId="6104bbfcb56aea79" providerId="LiveId" clId="{2077C124-BF9E-438F-96E8-B477269FAB59}" dt="2022-03-05T15:41:19.602" v="694" actId="1076"/>
        <pc:sldMkLst>
          <pc:docMk/>
          <pc:sldMk cId="3828461907" sldId="262"/>
        </pc:sldMkLst>
        <pc:spChg chg="mod">
          <ac:chgData name="Li Lixiang" userId="6104bbfcb56aea79" providerId="LiveId" clId="{2077C124-BF9E-438F-96E8-B477269FAB59}" dt="2022-03-05T15:28:40.953" v="682" actId="20577"/>
          <ac:spMkLst>
            <pc:docMk/>
            <pc:sldMk cId="3828461907" sldId="262"/>
            <ac:spMk id="2" creationId="{FD166489-5FBE-428F-B359-692702A18572}"/>
          </ac:spMkLst>
        </pc:spChg>
        <pc:spChg chg="del">
          <ac:chgData name="Li Lixiang" userId="6104bbfcb56aea79" providerId="LiveId" clId="{2077C124-BF9E-438F-96E8-B477269FAB59}" dt="2022-03-05T15:28:45.901" v="683" actId="478"/>
          <ac:spMkLst>
            <pc:docMk/>
            <pc:sldMk cId="3828461907" sldId="262"/>
            <ac:spMk id="3" creationId="{32970075-F644-414D-81DD-058AFA240DD0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4" creationId="{5BCC08E9-7982-4254-8A5C-4FBFC1ACFB87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5" creationId="{84DD5C76-F312-408B-88B1-5C20C991CDF6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0" creationId="{004C3046-786D-4378-B1D5-875C9AFD336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1" creationId="{1052D554-DD42-4129-9343-8DB53719675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2" creationId="{E708CF93-D9B3-4822-9DEA-C8A6BED0B475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3" creationId="{09DC787A-06A1-4384-9E2D-F1C56D2F93C7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4" creationId="{701A1E10-78B1-489D-B88B-D6C1C792C9CA}"/>
          </ac:spMkLst>
        </pc:spChg>
        <pc:spChg chg="add del mod">
          <ac:chgData name="Li Lixiang" userId="6104bbfcb56aea79" providerId="LiveId" clId="{2077C124-BF9E-438F-96E8-B477269FAB59}" dt="2022-03-05T15:28:49.707" v="684" actId="478"/>
          <ac:spMkLst>
            <pc:docMk/>
            <pc:sldMk cId="3828461907" sldId="262"/>
            <ac:spMk id="15" creationId="{7F0D0E38-A5A7-41DC-A940-8E684E7C273D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6" creationId="{8272936D-D476-4D9C-8A17-98EF32AB5F74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7" creationId="{A8584949-6C2A-4DF8-B3A4-E5A71F6DF3E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8" creationId="{7E3DD6F3-11CF-480B-BC0A-B53036B80C95}"/>
          </ac:spMkLst>
        </pc:spChg>
        <pc:grpChg chg="del">
          <ac:chgData name="Li Lixiang" userId="6104bbfcb56aea79" providerId="LiveId" clId="{2077C124-BF9E-438F-96E8-B477269FAB59}" dt="2022-03-05T15:28:51.051" v="685" actId="478"/>
          <ac:grpSpMkLst>
            <pc:docMk/>
            <pc:sldMk cId="3828461907" sldId="262"/>
            <ac:grpSpMk id="8" creationId="{736E075E-535D-4B5F-93F2-D0C3E00A9B9D}"/>
          </ac:grpSpMkLst>
        </pc:grpChg>
        <pc:picChg chg="add del mod">
          <ac:chgData name="Li Lixiang" userId="6104bbfcb56aea79" providerId="LiveId" clId="{2077C124-BF9E-438F-96E8-B477269FAB59}" dt="2022-03-05T15:40:51.498" v="690" actId="478"/>
          <ac:picMkLst>
            <pc:docMk/>
            <pc:sldMk cId="3828461907" sldId="262"/>
            <ac:picMk id="20" creationId="{F7B9DDC5-5E66-4214-9E0A-55AC6FBDEC91}"/>
          </ac:picMkLst>
        </pc:picChg>
        <pc:picChg chg="add mod">
          <ac:chgData name="Li Lixiang" userId="6104bbfcb56aea79" providerId="LiveId" clId="{2077C124-BF9E-438F-96E8-B477269FAB59}" dt="2022-03-05T15:41:19.602" v="694" actId="1076"/>
          <ac:picMkLst>
            <pc:docMk/>
            <pc:sldMk cId="3828461907" sldId="262"/>
            <ac:picMk id="22" creationId="{C6A62896-50E6-4956-A2AE-A0BBFF7AEEF1}"/>
          </ac:picMkLst>
        </pc:picChg>
      </pc:sldChg>
      <pc:sldChg chg="addSp delSp modSp add mod">
        <pc:chgData name="Li Lixiang" userId="6104bbfcb56aea79" providerId="LiveId" clId="{2077C124-BF9E-438F-96E8-B477269FAB59}" dt="2022-03-05T16:14:41.669" v="1133" actId="20577"/>
        <pc:sldMkLst>
          <pc:docMk/>
          <pc:sldMk cId="3636149180" sldId="263"/>
        </pc:sldMkLst>
        <pc:spChg chg="mod">
          <ac:chgData name="Li Lixiang" userId="6104bbfcb56aea79" providerId="LiveId" clId="{2077C124-BF9E-438F-96E8-B477269FAB59}" dt="2022-03-05T15:42:32.372" v="727" actId="20577"/>
          <ac:spMkLst>
            <pc:docMk/>
            <pc:sldMk cId="3636149180" sldId="263"/>
            <ac:spMk id="2" creationId="{FD166489-5FBE-428F-B359-692702A18572}"/>
          </ac:spMkLst>
        </pc:spChg>
        <pc:spChg chg="add mod">
          <ac:chgData name="Li Lixiang" userId="6104bbfcb56aea79" providerId="LiveId" clId="{2077C124-BF9E-438F-96E8-B477269FAB59}" dt="2022-03-05T16:14:41.669" v="1133" actId="20577"/>
          <ac:spMkLst>
            <pc:docMk/>
            <pc:sldMk cId="3636149180" sldId="263"/>
            <ac:spMk id="4" creationId="{F3B644F6-72AE-4644-91D7-A6EF0DEC880C}"/>
          </ac:spMkLst>
        </pc:spChg>
        <pc:picChg chg="del">
          <ac:chgData name="Li Lixiang" userId="6104bbfcb56aea79" providerId="LiveId" clId="{2077C124-BF9E-438F-96E8-B477269FAB59}" dt="2022-03-05T15:32:55.535" v="689" actId="478"/>
          <ac:picMkLst>
            <pc:docMk/>
            <pc:sldMk cId="3636149180" sldId="263"/>
            <ac:picMk id="20" creationId="{F7B9DDC5-5E66-4214-9E0A-55AC6FBDEC91}"/>
          </ac:picMkLst>
        </pc:picChg>
      </pc:sldChg>
      <pc:sldChg chg="addSp delSp modSp add mod">
        <pc:chgData name="Li Lixiang" userId="6104bbfcb56aea79" providerId="LiveId" clId="{2077C124-BF9E-438F-96E8-B477269FAB59}" dt="2022-03-05T15:49:10.625" v="751" actId="1076"/>
        <pc:sldMkLst>
          <pc:docMk/>
          <pc:sldMk cId="835020297" sldId="264"/>
        </pc:sldMkLst>
        <pc:spChg chg="mod">
          <ac:chgData name="Li Lixiang" userId="6104bbfcb56aea79" providerId="LiveId" clId="{2077C124-BF9E-438F-96E8-B477269FAB59}" dt="2022-03-05T15:48:43.692" v="749" actId="20577"/>
          <ac:spMkLst>
            <pc:docMk/>
            <pc:sldMk cId="835020297" sldId="264"/>
            <ac:spMk id="2" creationId="{FD166489-5FBE-428F-B359-692702A18572}"/>
          </ac:spMkLst>
        </pc:spChg>
        <pc:picChg chg="add mod">
          <ac:chgData name="Li Lixiang" userId="6104bbfcb56aea79" providerId="LiveId" clId="{2077C124-BF9E-438F-96E8-B477269FAB59}" dt="2022-03-05T15:49:10.625" v="751" actId="1076"/>
          <ac:picMkLst>
            <pc:docMk/>
            <pc:sldMk cId="835020297" sldId="264"/>
            <ac:picMk id="4" creationId="{907F0326-C863-41E3-8652-8CAEE4C6E745}"/>
          </ac:picMkLst>
        </pc:picChg>
        <pc:picChg chg="del">
          <ac:chgData name="Li Lixiang" userId="6104bbfcb56aea79" providerId="LiveId" clId="{2077C124-BF9E-438F-96E8-B477269FAB59}" dt="2022-03-05T15:48:41.167" v="745" actId="478"/>
          <ac:picMkLst>
            <pc:docMk/>
            <pc:sldMk cId="835020297" sldId="264"/>
            <ac:picMk id="22" creationId="{C6A62896-50E6-4956-A2AE-A0BBFF7AEEF1}"/>
          </ac:picMkLst>
        </pc:picChg>
      </pc:sldChg>
    </pc:docChg>
  </pc:docChgLst>
  <pc:docChgLst>
    <pc:chgData name="Li Lixiang" userId="6104bbfcb56aea79" providerId="LiveId" clId="{7C17B7C1-5D2E-49A2-AE71-3CC46BF93D00}"/>
    <pc:docChg chg="custSel delSld modSld">
      <pc:chgData name="Li Lixiang" userId="6104bbfcb56aea79" providerId="LiveId" clId="{7C17B7C1-5D2E-49A2-AE71-3CC46BF93D00}" dt="2022-03-06T07:00:08.481" v="58" actId="207"/>
      <pc:docMkLst>
        <pc:docMk/>
      </pc:docMkLst>
      <pc:sldChg chg="modSp mod">
        <pc:chgData name="Li Lixiang" userId="6104bbfcb56aea79" providerId="LiveId" clId="{7C17B7C1-5D2E-49A2-AE71-3CC46BF93D00}" dt="2022-03-06T06:58:35.395" v="18" actId="20577"/>
        <pc:sldMkLst>
          <pc:docMk/>
          <pc:sldMk cId="4162070884" sldId="256"/>
        </pc:sldMkLst>
        <pc:spChg chg="mod">
          <ac:chgData name="Li Lixiang" userId="6104bbfcb56aea79" providerId="LiveId" clId="{7C17B7C1-5D2E-49A2-AE71-3CC46BF93D00}" dt="2022-03-06T06:58:35.395" v="18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7C17B7C1-5D2E-49A2-AE71-3CC46BF93D00}" dt="2022-03-06T06:58:27.851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7C17B7C1-5D2E-49A2-AE71-3CC46BF93D00}" dt="2022-03-06T07:00:08.481" v="58" actId="207"/>
        <pc:sldMkLst>
          <pc:docMk/>
          <pc:sldMk cId="3375320181" sldId="259"/>
        </pc:sldMkLst>
        <pc:spChg chg="mod">
          <ac:chgData name="Li Lixiang" userId="6104bbfcb56aea79" providerId="LiveId" clId="{7C17B7C1-5D2E-49A2-AE71-3CC46BF93D00}" dt="2022-03-06T07:00:08.481" v="58" actId="207"/>
          <ac:spMkLst>
            <pc:docMk/>
            <pc:sldMk cId="3375320181" sldId="259"/>
            <ac:spMk id="2" creationId="{FD166489-5FBE-428F-B359-692702A18572}"/>
          </ac:spMkLst>
        </pc:spChg>
        <pc:spChg chg="del">
          <ac:chgData name="Li Lixiang" userId="6104bbfcb56aea79" providerId="LiveId" clId="{7C17B7C1-5D2E-49A2-AE71-3CC46BF93D00}" dt="2022-03-06T06:59:27.353" v="45" actId="478"/>
          <ac:spMkLst>
            <pc:docMk/>
            <pc:sldMk cId="3375320181" sldId="259"/>
            <ac:spMk id="3" creationId="{32970075-F644-414D-81DD-058AFA240DD0}"/>
          </ac:spMkLst>
        </pc:spChg>
        <pc:spChg chg="add del mod">
          <ac:chgData name="Li Lixiang" userId="6104bbfcb56aea79" providerId="LiveId" clId="{7C17B7C1-5D2E-49A2-AE71-3CC46BF93D00}" dt="2022-03-06T06:59:30.279" v="46" actId="478"/>
          <ac:spMkLst>
            <pc:docMk/>
            <pc:sldMk cId="3375320181" sldId="259"/>
            <ac:spMk id="5" creationId="{DB37146C-AE8B-4045-B141-7968492EE5B9}"/>
          </ac:spMkLst>
        </pc:spChg>
        <pc:picChg chg="del">
          <ac:chgData name="Li Lixiang" userId="6104bbfcb56aea79" providerId="LiveId" clId="{7C17B7C1-5D2E-49A2-AE71-3CC46BF93D00}" dt="2022-03-06T06:58:39.568" v="19" actId="478"/>
          <ac:picMkLst>
            <pc:docMk/>
            <pc:sldMk cId="3375320181" sldId="259"/>
            <ac:picMk id="6" creationId="{A598AD6A-7CAF-4479-AB62-CE13C84C08B9}"/>
          </ac:picMkLst>
        </pc:picChg>
        <pc:picChg chg="del">
          <ac:chgData name="Li Lixiang" userId="6104bbfcb56aea79" providerId="LiveId" clId="{7C17B7C1-5D2E-49A2-AE71-3CC46BF93D00}" dt="2022-03-06T06:58:39.568" v="19" actId="478"/>
          <ac:picMkLst>
            <pc:docMk/>
            <pc:sldMk cId="3375320181" sldId="259"/>
            <ac:picMk id="10" creationId="{7F6FDBE0-A707-424F-A804-5E63A4C784A5}"/>
          </ac:picMkLst>
        </pc:picChg>
        <pc:picChg chg="add mod">
          <ac:chgData name="Li Lixiang" userId="6104bbfcb56aea79" providerId="LiveId" clId="{7C17B7C1-5D2E-49A2-AE71-3CC46BF93D00}" dt="2022-03-06T06:59:57.123" v="53" actId="1076"/>
          <ac:picMkLst>
            <pc:docMk/>
            <pc:sldMk cId="3375320181" sldId="259"/>
            <ac:picMk id="1026" creationId="{B2F8A48F-B795-4A83-973A-A3D7DDDB6579}"/>
          </ac:picMkLst>
        </pc:picChg>
      </pc:sldChg>
      <pc:sldChg chg="del">
        <pc:chgData name="Li Lixiang" userId="6104bbfcb56aea79" providerId="LiveId" clId="{7C17B7C1-5D2E-49A2-AE71-3CC46BF93D00}" dt="2022-03-06T06:59:31.432" v="47" actId="47"/>
        <pc:sldMkLst>
          <pc:docMk/>
          <pc:sldMk cId="2522694871" sldId="260"/>
        </pc:sldMkLst>
      </pc:sldChg>
      <pc:sldChg chg="del">
        <pc:chgData name="Li Lixiang" userId="6104bbfcb56aea79" providerId="LiveId" clId="{7C17B7C1-5D2E-49A2-AE71-3CC46BF93D00}" dt="2022-03-06T06:59:31.946" v="48" actId="47"/>
        <pc:sldMkLst>
          <pc:docMk/>
          <pc:sldMk cId="755189080" sldId="261"/>
        </pc:sldMkLst>
      </pc:sldChg>
      <pc:sldChg chg="del">
        <pc:chgData name="Li Lixiang" userId="6104bbfcb56aea79" providerId="LiveId" clId="{7C17B7C1-5D2E-49A2-AE71-3CC46BF93D00}" dt="2022-03-06T06:59:32.393" v="49" actId="47"/>
        <pc:sldMkLst>
          <pc:docMk/>
          <pc:sldMk cId="3828461907" sldId="262"/>
        </pc:sldMkLst>
      </pc:sldChg>
      <pc:sldChg chg="del">
        <pc:chgData name="Li Lixiang" userId="6104bbfcb56aea79" providerId="LiveId" clId="{7C17B7C1-5D2E-49A2-AE71-3CC46BF93D00}" dt="2022-03-06T06:59:33.353" v="51" actId="47"/>
        <pc:sldMkLst>
          <pc:docMk/>
          <pc:sldMk cId="3636149180" sldId="263"/>
        </pc:sldMkLst>
      </pc:sldChg>
      <pc:sldChg chg="del">
        <pc:chgData name="Li Lixiang" userId="6104bbfcb56aea79" providerId="LiveId" clId="{7C17B7C1-5D2E-49A2-AE71-3CC46BF93D00}" dt="2022-03-06T06:59:32.890" v="50" actId="47"/>
        <pc:sldMkLst>
          <pc:docMk/>
          <pc:sldMk cId="835020297" sldId="264"/>
        </pc:sldMkLst>
      </pc:sldChg>
    </pc:docChg>
  </pc:docChgLst>
  <pc:docChgLst>
    <pc:chgData name="Li Lixiang" userId="6104bbfcb56aea79" providerId="LiveId" clId="{2BDB93BA-9B74-4495-9D76-67D9DF4A8592}"/>
    <pc:docChg chg="delSld modSld">
      <pc:chgData name="Li Lixiang" userId="6104bbfcb56aea79" providerId="LiveId" clId="{2BDB93BA-9B74-4495-9D76-67D9DF4A8592}" dt="2022-02-28T11:04:11.467" v="37" actId="47"/>
      <pc:docMkLst>
        <pc:docMk/>
      </pc:docMkLst>
      <pc:sldChg chg="modSp mod">
        <pc:chgData name="Li Lixiang" userId="6104bbfcb56aea79" providerId="LiveId" clId="{2BDB93BA-9B74-4495-9D76-67D9DF4A8592}" dt="2022-02-28T11:04:04.544" v="31" actId="20577"/>
        <pc:sldMkLst>
          <pc:docMk/>
          <pc:sldMk cId="4162070884" sldId="256"/>
        </pc:sldMkLst>
        <pc:spChg chg="mod">
          <ac:chgData name="Li Lixiang" userId="6104bbfcb56aea79" providerId="LiveId" clId="{2BDB93BA-9B74-4495-9D76-67D9DF4A8592}" dt="2022-02-28T11:04:04.544" v="31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2BDB93BA-9B74-4495-9D76-67D9DF4A8592}" dt="2022-02-28T11:04:08.789" v="32" actId="47"/>
        <pc:sldMkLst>
          <pc:docMk/>
          <pc:sldMk cId="696830454" sldId="257"/>
        </pc:sldMkLst>
      </pc:sldChg>
      <pc:sldChg chg="del">
        <pc:chgData name="Li Lixiang" userId="6104bbfcb56aea79" providerId="LiveId" clId="{2BDB93BA-9B74-4495-9D76-67D9DF4A8592}" dt="2022-02-28T11:04:09.368" v="33" actId="47"/>
        <pc:sldMkLst>
          <pc:docMk/>
          <pc:sldMk cId="86665090" sldId="258"/>
        </pc:sldMkLst>
      </pc:sldChg>
      <pc:sldChg chg="del">
        <pc:chgData name="Li Lixiang" userId="6104bbfcb56aea79" providerId="LiveId" clId="{2BDB93BA-9B74-4495-9D76-67D9DF4A8592}" dt="2022-02-28T11:04:09.833" v="34" actId="47"/>
        <pc:sldMkLst>
          <pc:docMk/>
          <pc:sldMk cId="3104596595" sldId="260"/>
        </pc:sldMkLst>
      </pc:sldChg>
      <pc:sldChg chg="del">
        <pc:chgData name="Li Lixiang" userId="6104bbfcb56aea79" providerId="LiveId" clId="{2BDB93BA-9B74-4495-9D76-67D9DF4A8592}" dt="2022-02-28T11:04:11.467" v="37" actId="47"/>
        <pc:sldMkLst>
          <pc:docMk/>
          <pc:sldMk cId="50197230" sldId="261"/>
        </pc:sldMkLst>
      </pc:sldChg>
      <pc:sldChg chg="del">
        <pc:chgData name="Li Lixiang" userId="6104bbfcb56aea79" providerId="LiveId" clId="{2BDB93BA-9B74-4495-9D76-67D9DF4A8592}" dt="2022-02-28T11:04:10.324" v="35" actId="47"/>
        <pc:sldMkLst>
          <pc:docMk/>
          <pc:sldMk cId="335007155" sldId="262"/>
        </pc:sldMkLst>
      </pc:sldChg>
      <pc:sldChg chg="del">
        <pc:chgData name="Li Lixiang" userId="6104bbfcb56aea79" providerId="LiveId" clId="{2BDB93BA-9B74-4495-9D76-67D9DF4A8592}" dt="2022-02-28T11:04:10.933" v="36" actId="47"/>
        <pc:sldMkLst>
          <pc:docMk/>
          <pc:sldMk cId="107540868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6/3/2022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Equality compare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17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3426231" cy="3068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JavaScript different ways to compare</a:t>
            </a:r>
            <a:endParaRPr lang="en-MY" dirty="0">
              <a:solidFill>
                <a:srgbClr val="FFC000"/>
              </a:solidFill>
            </a:endParaRPr>
          </a:p>
        </p:txBody>
      </p:sp>
      <p:pic>
        <p:nvPicPr>
          <p:cNvPr id="1026" name="Picture 2" descr="JavaScript sameness comparison table">
            <a:extLst>
              <a:ext uri="{FF2B5EF4-FFF2-40B4-BE49-F238E27FC236}">
                <a16:creationId xmlns:a16="http://schemas.microsoft.com/office/drawing/2014/main" id="{B2F8A48F-B795-4A83-973A-A3D7DDDB6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0"/>
            <a:ext cx="5634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774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</vt:lpstr>
      <vt:lpstr>Corbel</vt:lpstr>
      <vt:lpstr>Wingdings</vt:lpstr>
      <vt:lpstr>Banded</vt:lpstr>
      <vt:lpstr>Equality compare</vt:lpstr>
      <vt:lpstr>JavaScript different ways to 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2022-03-06T07:00:10Z</dcterms:modified>
</cp:coreProperties>
</file>