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AD6A3B-1455-4194-8DE7-50C7C12F1E90}" v="49" dt="2022-02-06T13:20:36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4E8E6B9D-7802-43D8-9C87-BE51429E8DA2}"/>
    <pc:docChg chg="custSel addSld modSld">
      <pc:chgData name="Li Lixiang" userId="6104bbfcb56aea79" providerId="LiveId" clId="{4E8E6B9D-7802-43D8-9C87-BE51429E8DA2}" dt="2022-02-03T17:46:15.832" v="752" actId="20577"/>
      <pc:docMkLst>
        <pc:docMk/>
      </pc:docMkLst>
      <pc:sldChg chg="modSp mod">
        <pc:chgData name="Li Lixiang" userId="6104bbfcb56aea79" providerId="LiveId" clId="{4E8E6B9D-7802-43D8-9C87-BE51429E8DA2}" dt="2022-02-03T09:36:29.125" v="13" actId="27636"/>
        <pc:sldMkLst>
          <pc:docMk/>
          <pc:sldMk cId="696830454" sldId="257"/>
        </pc:sldMkLst>
        <pc:spChg chg="mod">
          <ac:chgData name="Li Lixiang" userId="6104bbfcb56aea79" providerId="LiveId" clId="{4E8E6B9D-7802-43D8-9C87-BE51429E8DA2}" dt="2022-02-03T09:36:29.125" v="13" actId="27636"/>
          <ac:spMkLst>
            <pc:docMk/>
            <pc:sldMk cId="696830454" sldId="257"/>
            <ac:spMk id="3" creationId="{4A006CE9-C893-440B-B53F-42F0CF45E070}"/>
          </ac:spMkLst>
        </pc:spChg>
      </pc:sldChg>
      <pc:sldChg chg="modSp mod">
        <pc:chgData name="Li Lixiang" userId="6104bbfcb56aea79" providerId="LiveId" clId="{4E8E6B9D-7802-43D8-9C87-BE51429E8DA2}" dt="2022-02-03T10:33:47.421" v="739" actId="20577"/>
        <pc:sldMkLst>
          <pc:docMk/>
          <pc:sldMk cId="86665090" sldId="258"/>
        </pc:sldMkLst>
        <pc:spChg chg="mod">
          <ac:chgData name="Li Lixiang" userId="6104bbfcb56aea79" providerId="LiveId" clId="{4E8E6B9D-7802-43D8-9C87-BE51429E8DA2}" dt="2022-02-03T09:34:42.656" v="11" actId="6549"/>
          <ac:spMkLst>
            <pc:docMk/>
            <pc:sldMk cId="86665090" sldId="258"/>
            <ac:spMk id="2" creationId="{F6B0D9E2-9DB1-48DA-8FAA-CD6B3699E259}"/>
          </ac:spMkLst>
        </pc:spChg>
        <pc:spChg chg="mod">
          <ac:chgData name="Li Lixiang" userId="6104bbfcb56aea79" providerId="LiveId" clId="{4E8E6B9D-7802-43D8-9C87-BE51429E8DA2}" dt="2022-02-03T10:33:47.421" v="739" actId="20577"/>
          <ac:spMkLst>
            <pc:docMk/>
            <pc:sldMk cId="86665090" sldId="258"/>
            <ac:spMk id="3" creationId="{4A006CE9-C893-440B-B53F-42F0CF45E070}"/>
          </ac:spMkLst>
        </pc:spChg>
        <pc:picChg chg="mod">
          <ac:chgData name="Li Lixiang" userId="6104bbfcb56aea79" providerId="LiveId" clId="{4E8E6B9D-7802-43D8-9C87-BE51429E8DA2}" dt="2022-02-03T10:33:39.322" v="714" actId="1076"/>
          <ac:picMkLst>
            <pc:docMk/>
            <pc:sldMk cId="86665090" sldId="258"/>
            <ac:picMk id="6" creationId="{1137D664-D530-45B2-9015-CBAD13B9FC52}"/>
          </ac:picMkLst>
        </pc:picChg>
      </pc:sldChg>
      <pc:sldChg chg="addSp modSp mod">
        <pc:chgData name="Li Lixiang" userId="6104bbfcb56aea79" providerId="LiveId" clId="{4E8E6B9D-7802-43D8-9C87-BE51429E8DA2}" dt="2022-02-03T09:57:59.533" v="84" actId="1076"/>
        <pc:sldMkLst>
          <pc:docMk/>
          <pc:sldMk cId="3375320181" sldId="259"/>
        </pc:sldMkLst>
        <pc:spChg chg="mod">
          <ac:chgData name="Li Lixiang" userId="6104bbfcb56aea79" providerId="LiveId" clId="{4E8E6B9D-7802-43D8-9C87-BE51429E8DA2}" dt="2022-02-03T09:38:47.552" v="61" actId="20577"/>
          <ac:spMkLst>
            <pc:docMk/>
            <pc:sldMk cId="3375320181" sldId="259"/>
            <ac:spMk id="3" creationId="{32970075-F644-414D-81DD-058AFA240DD0}"/>
          </ac:spMkLst>
        </pc:spChg>
        <pc:picChg chg="add mod">
          <ac:chgData name="Li Lixiang" userId="6104bbfcb56aea79" providerId="LiveId" clId="{4E8E6B9D-7802-43D8-9C87-BE51429E8DA2}" dt="2022-02-03T09:57:59.533" v="84" actId="1076"/>
          <ac:picMkLst>
            <pc:docMk/>
            <pc:sldMk cId="3375320181" sldId="259"/>
            <ac:picMk id="5" creationId="{EE78A320-A005-4C0C-92B1-23D4C15E2765}"/>
          </ac:picMkLst>
        </pc:picChg>
      </pc:sldChg>
      <pc:sldChg chg="addSp modSp mod">
        <pc:chgData name="Li Lixiang" userId="6104bbfcb56aea79" providerId="LiveId" clId="{4E8E6B9D-7802-43D8-9C87-BE51429E8DA2}" dt="2022-02-03T10:15:58.911" v="484" actId="1076"/>
        <pc:sldMkLst>
          <pc:docMk/>
          <pc:sldMk cId="3104596595" sldId="260"/>
        </pc:sldMkLst>
        <pc:spChg chg="mod">
          <ac:chgData name="Li Lixiang" userId="6104bbfcb56aea79" providerId="LiveId" clId="{4E8E6B9D-7802-43D8-9C87-BE51429E8DA2}" dt="2022-02-03T10:13:15.557" v="429" actId="313"/>
          <ac:spMkLst>
            <pc:docMk/>
            <pc:sldMk cId="3104596595" sldId="260"/>
            <ac:spMk id="2" creationId="{E4251F7A-C6E8-49C7-AC05-99276F576399}"/>
          </ac:spMkLst>
        </pc:spChg>
        <pc:spChg chg="mod">
          <ac:chgData name="Li Lixiang" userId="6104bbfcb56aea79" providerId="LiveId" clId="{4E8E6B9D-7802-43D8-9C87-BE51429E8DA2}" dt="2022-02-03T10:13:47.655" v="479" actId="20577"/>
          <ac:spMkLst>
            <pc:docMk/>
            <pc:sldMk cId="3104596595" sldId="260"/>
            <ac:spMk id="3" creationId="{712AA88E-EE6F-4316-85E6-BD95BA1DD6AA}"/>
          </ac:spMkLst>
        </pc:spChg>
        <pc:picChg chg="add mod">
          <ac:chgData name="Li Lixiang" userId="6104bbfcb56aea79" providerId="LiveId" clId="{4E8E6B9D-7802-43D8-9C87-BE51429E8DA2}" dt="2022-02-03T10:15:58.911" v="484" actId="1076"/>
          <ac:picMkLst>
            <pc:docMk/>
            <pc:sldMk cId="3104596595" sldId="260"/>
            <ac:picMk id="5" creationId="{BD4E5B01-2F72-417D-AB77-DD4B59D20F66}"/>
          </ac:picMkLst>
        </pc:picChg>
      </pc:sldChg>
      <pc:sldChg chg="addSp delSp modSp mod">
        <pc:chgData name="Li Lixiang" userId="6104bbfcb56aea79" providerId="LiveId" clId="{4E8E6B9D-7802-43D8-9C87-BE51429E8DA2}" dt="2022-02-03T09:56:51.619" v="82" actId="1076"/>
        <pc:sldMkLst>
          <pc:docMk/>
          <pc:sldMk cId="50197230" sldId="261"/>
        </pc:sldMkLst>
        <pc:spChg chg="mod">
          <ac:chgData name="Li Lixiang" userId="6104bbfcb56aea79" providerId="LiveId" clId="{4E8E6B9D-7802-43D8-9C87-BE51429E8DA2}" dt="2022-02-03T09:56:26.473" v="78" actId="1035"/>
          <ac:spMkLst>
            <pc:docMk/>
            <pc:sldMk cId="50197230" sldId="261"/>
            <ac:spMk id="3" creationId="{712AA88E-EE6F-4316-85E6-BD95BA1DD6AA}"/>
          </ac:spMkLst>
        </pc:spChg>
        <pc:picChg chg="add del mod">
          <ac:chgData name="Li Lixiang" userId="6104bbfcb56aea79" providerId="LiveId" clId="{4E8E6B9D-7802-43D8-9C87-BE51429E8DA2}" dt="2022-02-03T09:56:16.918" v="66" actId="478"/>
          <ac:picMkLst>
            <pc:docMk/>
            <pc:sldMk cId="50197230" sldId="261"/>
            <ac:picMk id="5" creationId="{3E34BABC-74F1-4E06-85EA-7ABA9EC2AB96}"/>
          </ac:picMkLst>
        </pc:picChg>
        <pc:picChg chg="add del mod">
          <ac:chgData name="Li Lixiang" userId="6104bbfcb56aea79" providerId="LiveId" clId="{4E8E6B9D-7802-43D8-9C87-BE51429E8DA2}" dt="2022-02-03T09:56:31.108" v="80" actId="478"/>
          <ac:picMkLst>
            <pc:docMk/>
            <pc:sldMk cId="50197230" sldId="261"/>
            <ac:picMk id="7" creationId="{B1CB4013-E147-4053-BE47-1EEFAB481D24}"/>
          </ac:picMkLst>
        </pc:picChg>
        <pc:picChg chg="add mod">
          <ac:chgData name="Li Lixiang" userId="6104bbfcb56aea79" providerId="LiveId" clId="{4E8E6B9D-7802-43D8-9C87-BE51429E8DA2}" dt="2022-02-03T09:56:29.660" v="79" actId="1076"/>
          <ac:picMkLst>
            <pc:docMk/>
            <pc:sldMk cId="50197230" sldId="261"/>
            <ac:picMk id="9" creationId="{70BC50A8-298A-462D-A78C-F51343301788}"/>
          </ac:picMkLst>
        </pc:picChg>
        <pc:picChg chg="add mod">
          <ac:chgData name="Li Lixiang" userId="6104bbfcb56aea79" providerId="LiveId" clId="{4E8E6B9D-7802-43D8-9C87-BE51429E8DA2}" dt="2022-02-03T09:56:51.619" v="82" actId="1076"/>
          <ac:picMkLst>
            <pc:docMk/>
            <pc:sldMk cId="50197230" sldId="261"/>
            <ac:picMk id="11" creationId="{B61AC6B2-8D91-407C-AD7B-99B1EF8174F4}"/>
          </ac:picMkLst>
        </pc:picChg>
      </pc:sldChg>
      <pc:sldChg chg="addSp modSp new mod">
        <pc:chgData name="Li Lixiang" userId="6104bbfcb56aea79" providerId="LiveId" clId="{4E8E6B9D-7802-43D8-9C87-BE51429E8DA2}" dt="2022-02-03T17:46:15.832" v="752" actId="20577"/>
        <pc:sldMkLst>
          <pc:docMk/>
          <pc:sldMk cId="335007155" sldId="262"/>
        </pc:sldMkLst>
        <pc:spChg chg="mod">
          <ac:chgData name="Li Lixiang" userId="6104bbfcb56aea79" providerId="LiveId" clId="{4E8E6B9D-7802-43D8-9C87-BE51429E8DA2}" dt="2022-02-03T17:46:15.832" v="752" actId="20577"/>
          <ac:spMkLst>
            <pc:docMk/>
            <pc:sldMk cId="335007155" sldId="262"/>
            <ac:spMk id="2" creationId="{D5392045-7EE4-4C78-8C2A-ACE98FC2F733}"/>
          </ac:spMkLst>
        </pc:spChg>
        <pc:spChg chg="mod">
          <ac:chgData name="Li Lixiang" userId="6104bbfcb56aea79" providerId="LiveId" clId="{4E8E6B9D-7802-43D8-9C87-BE51429E8DA2}" dt="2022-02-03T10:06:40.905" v="241" actId="14100"/>
          <ac:spMkLst>
            <pc:docMk/>
            <pc:sldMk cId="335007155" sldId="262"/>
            <ac:spMk id="3" creationId="{E6019695-23AA-4E2A-A90F-5C35BEB7D4DD}"/>
          </ac:spMkLst>
        </pc:spChg>
        <pc:picChg chg="add mod">
          <ac:chgData name="Li Lixiang" userId="6104bbfcb56aea79" providerId="LiveId" clId="{4E8E6B9D-7802-43D8-9C87-BE51429E8DA2}" dt="2022-02-03T10:17:26.613" v="486" actId="1076"/>
          <ac:picMkLst>
            <pc:docMk/>
            <pc:sldMk cId="335007155" sldId="262"/>
            <ac:picMk id="5" creationId="{6ACFF619-6E2D-4A67-8D3D-B497060CA55B}"/>
          </ac:picMkLst>
        </pc:picChg>
        <pc:picChg chg="add mod">
          <ac:chgData name="Li Lixiang" userId="6104bbfcb56aea79" providerId="LiveId" clId="{4E8E6B9D-7802-43D8-9C87-BE51429E8DA2}" dt="2022-02-03T10:17:54.090" v="490" actId="1076"/>
          <ac:picMkLst>
            <pc:docMk/>
            <pc:sldMk cId="335007155" sldId="262"/>
            <ac:picMk id="7" creationId="{F7718DBB-7A81-4300-87B2-B48FB1F91371}"/>
          </ac:picMkLst>
        </pc:picChg>
      </pc:sldChg>
      <pc:sldChg chg="addSp modSp new mod">
        <pc:chgData name="Li Lixiang" userId="6104bbfcb56aea79" providerId="LiveId" clId="{4E8E6B9D-7802-43D8-9C87-BE51429E8DA2}" dt="2022-02-03T10:26:55.636" v="713" actId="1076"/>
        <pc:sldMkLst>
          <pc:docMk/>
          <pc:sldMk cId="1075408683" sldId="263"/>
        </pc:sldMkLst>
        <pc:spChg chg="mod">
          <ac:chgData name="Li Lixiang" userId="6104bbfcb56aea79" providerId="LiveId" clId="{4E8E6B9D-7802-43D8-9C87-BE51429E8DA2}" dt="2022-02-03T10:18:22.127" v="507" actId="20577"/>
          <ac:spMkLst>
            <pc:docMk/>
            <pc:sldMk cId="1075408683" sldId="263"/>
            <ac:spMk id="2" creationId="{C4AFD974-BAF2-49BD-8CF2-62CFD6FB9C6C}"/>
          </ac:spMkLst>
        </pc:spChg>
        <pc:spChg chg="mod">
          <ac:chgData name="Li Lixiang" userId="6104bbfcb56aea79" providerId="LiveId" clId="{4E8E6B9D-7802-43D8-9C87-BE51429E8DA2}" dt="2022-02-03T10:26:08.145" v="710" actId="20577"/>
          <ac:spMkLst>
            <pc:docMk/>
            <pc:sldMk cId="1075408683" sldId="263"/>
            <ac:spMk id="3" creationId="{4EBB1E32-5DFB-49E0-AC36-204248D687E8}"/>
          </ac:spMkLst>
        </pc:spChg>
        <pc:picChg chg="add mod">
          <ac:chgData name="Li Lixiang" userId="6104bbfcb56aea79" providerId="LiveId" clId="{4E8E6B9D-7802-43D8-9C87-BE51429E8DA2}" dt="2022-02-03T10:26:10.989" v="711" actId="1076"/>
          <ac:picMkLst>
            <pc:docMk/>
            <pc:sldMk cId="1075408683" sldId="263"/>
            <ac:picMk id="5" creationId="{1D6830AE-A6A5-443B-AB8E-47794CEC102B}"/>
          </ac:picMkLst>
        </pc:picChg>
        <pc:picChg chg="add mod">
          <ac:chgData name="Li Lixiang" userId="6104bbfcb56aea79" providerId="LiveId" clId="{4E8E6B9D-7802-43D8-9C87-BE51429E8DA2}" dt="2022-02-03T10:26:55.636" v="713" actId="1076"/>
          <ac:picMkLst>
            <pc:docMk/>
            <pc:sldMk cId="1075408683" sldId="263"/>
            <ac:picMk id="7" creationId="{9207B797-CC7A-41CF-9B10-43C0DC57F0AD}"/>
          </ac:picMkLst>
        </pc:picChg>
      </pc:sldChg>
    </pc:docChg>
  </pc:docChgLst>
  <pc:docChgLst>
    <pc:chgData name="Li Lixiang" userId="6104bbfcb56aea79" providerId="LiveId" clId="{68AD6A3B-1455-4194-8DE7-50C7C12F1E90}"/>
    <pc:docChg chg="undo redo custSel addSld modSld">
      <pc:chgData name="Li Lixiang" userId="6104bbfcb56aea79" providerId="LiveId" clId="{68AD6A3B-1455-4194-8DE7-50C7C12F1E90}" dt="2022-02-06T13:20:45.215" v="2070" actId="14100"/>
      <pc:docMkLst>
        <pc:docMk/>
      </pc:docMkLst>
      <pc:sldChg chg="modSp mod">
        <pc:chgData name="Li Lixiang" userId="6104bbfcb56aea79" providerId="LiveId" clId="{68AD6A3B-1455-4194-8DE7-50C7C12F1E90}" dt="2022-02-05T11:58:58.407" v="26" actId="20577"/>
        <pc:sldMkLst>
          <pc:docMk/>
          <pc:sldMk cId="4162070884" sldId="256"/>
        </pc:sldMkLst>
        <pc:spChg chg="mod">
          <ac:chgData name="Li Lixiang" userId="6104bbfcb56aea79" providerId="LiveId" clId="{68AD6A3B-1455-4194-8DE7-50C7C12F1E90}" dt="2022-02-05T11:58:58.407" v="26" actId="20577"/>
          <ac:spMkLst>
            <pc:docMk/>
            <pc:sldMk cId="4162070884" sldId="256"/>
            <ac:spMk id="2" creationId="{8961FE47-557E-4894-88E6-8F52F5998247}"/>
          </ac:spMkLst>
        </pc:spChg>
        <pc:spChg chg="mod">
          <ac:chgData name="Li Lixiang" userId="6104bbfcb56aea79" providerId="LiveId" clId="{68AD6A3B-1455-4194-8DE7-50C7C12F1E90}" dt="2022-02-05T11:57:19.672" v="0" actId="20577"/>
          <ac:spMkLst>
            <pc:docMk/>
            <pc:sldMk cId="4162070884" sldId="256"/>
            <ac:spMk id="7" creationId="{57AAB3F3-D0D3-48DD-B0B5-3C59B18B8404}"/>
          </ac:spMkLst>
        </pc:spChg>
      </pc:sldChg>
      <pc:sldChg chg="addSp delSp modSp mod">
        <pc:chgData name="Li Lixiang" userId="6104bbfcb56aea79" providerId="LiveId" clId="{68AD6A3B-1455-4194-8DE7-50C7C12F1E90}" dt="2022-02-05T12:23:44.585" v="860" actId="1076"/>
        <pc:sldMkLst>
          <pc:docMk/>
          <pc:sldMk cId="696830454" sldId="257"/>
        </pc:sldMkLst>
        <pc:spChg chg="mod">
          <ac:chgData name="Li Lixiang" userId="6104bbfcb56aea79" providerId="LiveId" clId="{68AD6A3B-1455-4194-8DE7-50C7C12F1E90}" dt="2022-02-05T12:13:59.859" v="773" actId="20577"/>
          <ac:spMkLst>
            <pc:docMk/>
            <pc:sldMk cId="696830454" sldId="257"/>
            <ac:spMk id="2" creationId="{F6B0D9E2-9DB1-48DA-8FAA-CD6B3699E259}"/>
          </ac:spMkLst>
        </pc:spChg>
        <pc:spChg chg="mod">
          <ac:chgData name="Li Lixiang" userId="6104bbfcb56aea79" providerId="LiveId" clId="{68AD6A3B-1455-4194-8DE7-50C7C12F1E90}" dt="2022-02-05T12:14:05.174" v="778" actId="20577"/>
          <ac:spMkLst>
            <pc:docMk/>
            <pc:sldMk cId="696830454" sldId="257"/>
            <ac:spMk id="3" creationId="{4A006CE9-C893-440B-B53F-42F0CF45E070}"/>
          </ac:spMkLst>
        </pc:spChg>
        <pc:spChg chg="add mod">
          <ac:chgData name="Li Lixiang" userId="6104bbfcb56aea79" providerId="LiveId" clId="{68AD6A3B-1455-4194-8DE7-50C7C12F1E90}" dt="2022-02-05T12:09:44" v="562" actId="1037"/>
          <ac:spMkLst>
            <pc:docMk/>
            <pc:sldMk cId="696830454" sldId="257"/>
            <ac:spMk id="9" creationId="{EEEFF01B-3706-4451-9086-B00673F5E44F}"/>
          </ac:spMkLst>
        </pc:spChg>
        <pc:spChg chg="add mod">
          <ac:chgData name="Li Lixiang" userId="6104bbfcb56aea79" providerId="LiveId" clId="{68AD6A3B-1455-4194-8DE7-50C7C12F1E90}" dt="2022-02-05T12:09:44" v="562" actId="1037"/>
          <ac:spMkLst>
            <pc:docMk/>
            <pc:sldMk cId="696830454" sldId="257"/>
            <ac:spMk id="11" creationId="{BB84A324-DE33-41A0-B433-EE4711B55743}"/>
          </ac:spMkLst>
        </pc:spChg>
        <pc:spChg chg="add mod">
          <ac:chgData name="Li Lixiang" userId="6104bbfcb56aea79" providerId="LiveId" clId="{68AD6A3B-1455-4194-8DE7-50C7C12F1E90}" dt="2022-02-05T12:09:44" v="562" actId="1037"/>
          <ac:spMkLst>
            <pc:docMk/>
            <pc:sldMk cId="696830454" sldId="257"/>
            <ac:spMk id="13" creationId="{E4F1CCA8-B9A6-4E0F-84CD-B1DE8552DE84}"/>
          </ac:spMkLst>
        </pc:spChg>
        <pc:spChg chg="add mod">
          <ac:chgData name="Li Lixiang" userId="6104bbfcb56aea79" providerId="LiveId" clId="{68AD6A3B-1455-4194-8DE7-50C7C12F1E90}" dt="2022-02-05T12:09:44" v="562" actId="1037"/>
          <ac:spMkLst>
            <pc:docMk/>
            <pc:sldMk cId="696830454" sldId="257"/>
            <ac:spMk id="21" creationId="{166AD123-0A78-4168-B832-8B8E24BD42CE}"/>
          </ac:spMkLst>
        </pc:spChg>
        <pc:picChg chg="del">
          <ac:chgData name="Li Lixiang" userId="6104bbfcb56aea79" providerId="LiveId" clId="{68AD6A3B-1455-4194-8DE7-50C7C12F1E90}" dt="2022-02-05T11:59:33.435" v="60" actId="478"/>
          <ac:picMkLst>
            <pc:docMk/>
            <pc:sldMk cId="696830454" sldId="257"/>
            <ac:picMk id="5" creationId="{7557138D-ADE0-4ED4-BDDA-37141D9AE834}"/>
          </ac:picMkLst>
        </pc:picChg>
        <pc:picChg chg="add del mod">
          <ac:chgData name="Li Lixiang" userId="6104bbfcb56aea79" providerId="LiveId" clId="{68AD6A3B-1455-4194-8DE7-50C7C12F1E90}" dt="2022-02-05T12:23:31.854" v="858" actId="478"/>
          <ac:picMkLst>
            <pc:docMk/>
            <pc:sldMk cId="696830454" sldId="257"/>
            <ac:picMk id="6" creationId="{746F2AFD-EA6A-47BA-994C-BA78CFFFC75C}"/>
          </ac:picMkLst>
        </pc:picChg>
        <pc:picChg chg="add mod ord">
          <ac:chgData name="Li Lixiang" userId="6104bbfcb56aea79" providerId="LiveId" clId="{68AD6A3B-1455-4194-8DE7-50C7C12F1E90}" dt="2022-02-05T12:23:44.585" v="860" actId="1076"/>
          <ac:picMkLst>
            <pc:docMk/>
            <pc:sldMk cId="696830454" sldId="257"/>
            <ac:picMk id="23" creationId="{CCA15E32-5E0F-4654-9DD5-8D31D8D4CDFF}"/>
          </ac:picMkLst>
        </pc:picChg>
        <pc:cxnChg chg="add mod">
          <ac:chgData name="Li Lixiang" userId="6104bbfcb56aea79" providerId="LiveId" clId="{68AD6A3B-1455-4194-8DE7-50C7C12F1E90}" dt="2022-02-05T12:09:44" v="562" actId="1037"/>
          <ac:cxnSpMkLst>
            <pc:docMk/>
            <pc:sldMk cId="696830454" sldId="257"/>
            <ac:cxnSpMk id="8" creationId="{B77E73A7-851B-438C-B845-B7CE3CD11EB0}"/>
          </ac:cxnSpMkLst>
        </pc:cxnChg>
        <pc:cxnChg chg="add mod">
          <ac:chgData name="Li Lixiang" userId="6104bbfcb56aea79" providerId="LiveId" clId="{68AD6A3B-1455-4194-8DE7-50C7C12F1E90}" dt="2022-02-05T12:09:44" v="562" actId="1037"/>
          <ac:cxnSpMkLst>
            <pc:docMk/>
            <pc:sldMk cId="696830454" sldId="257"/>
            <ac:cxnSpMk id="10" creationId="{D5C38128-B70A-4702-BFCF-89A48617C02D}"/>
          </ac:cxnSpMkLst>
        </pc:cxnChg>
        <pc:cxnChg chg="add mod">
          <ac:chgData name="Li Lixiang" userId="6104bbfcb56aea79" providerId="LiveId" clId="{68AD6A3B-1455-4194-8DE7-50C7C12F1E90}" dt="2022-02-05T12:09:44" v="562" actId="1037"/>
          <ac:cxnSpMkLst>
            <pc:docMk/>
            <pc:sldMk cId="696830454" sldId="257"/>
            <ac:cxnSpMk id="12" creationId="{6107F7C9-82FF-4095-891D-4860E5DD2A28}"/>
          </ac:cxnSpMkLst>
        </pc:cxnChg>
        <pc:cxnChg chg="add mod">
          <ac:chgData name="Li Lixiang" userId="6104bbfcb56aea79" providerId="LiveId" clId="{68AD6A3B-1455-4194-8DE7-50C7C12F1E90}" dt="2022-02-05T12:09:44" v="562" actId="1037"/>
          <ac:cxnSpMkLst>
            <pc:docMk/>
            <pc:sldMk cId="696830454" sldId="257"/>
            <ac:cxnSpMk id="15" creationId="{29B62C60-9977-4CE9-B013-896B675608B4}"/>
          </ac:cxnSpMkLst>
        </pc:cxnChg>
        <pc:cxnChg chg="add mod">
          <ac:chgData name="Li Lixiang" userId="6104bbfcb56aea79" providerId="LiveId" clId="{68AD6A3B-1455-4194-8DE7-50C7C12F1E90}" dt="2022-02-05T12:09:44" v="562" actId="1037"/>
          <ac:cxnSpMkLst>
            <pc:docMk/>
            <pc:sldMk cId="696830454" sldId="257"/>
            <ac:cxnSpMk id="18" creationId="{9D43CA4D-BAF1-44D3-BA2A-CB6F96425C5D}"/>
          </ac:cxnSpMkLst>
        </pc:cxnChg>
      </pc:sldChg>
      <pc:sldChg chg="addSp delSp modSp mod">
        <pc:chgData name="Li Lixiang" userId="6104bbfcb56aea79" providerId="LiveId" clId="{68AD6A3B-1455-4194-8DE7-50C7C12F1E90}" dt="2022-02-05T12:28:37.775" v="1158" actId="14100"/>
        <pc:sldMkLst>
          <pc:docMk/>
          <pc:sldMk cId="86665090" sldId="258"/>
        </pc:sldMkLst>
        <pc:spChg chg="mod">
          <ac:chgData name="Li Lixiang" userId="6104bbfcb56aea79" providerId="LiveId" clId="{68AD6A3B-1455-4194-8DE7-50C7C12F1E90}" dt="2022-02-05T12:13:54.316" v="768" actId="20577"/>
          <ac:spMkLst>
            <pc:docMk/>
            <pc:sldMk cId="86665090" sldId="258"/>
            <ac:spMk id="2" creationId="{F6B0D9E2-9DB1-48DA-8FAA-CD6B3699E259}"/>
          </ac:spMkLst>
        </pc:spChg>
        <pc:spChg chg="mod">
          <ac:chgData name="Li Lixiang" userId="6104bbfcb56aea79" providerId="LiveId" clId="{68AD6A3B-1455-4194-8DE7-50C7C12F1E90}" dt="2022-02-05T12:15:10.277" v="854" actId="20577"/>
          <ac:spMkLst>
            <pc:docMk/>
            <pc:sldMk cId="86665090" sldId="258"/>
            <ac:spMk id="3" creationId="{4A006CE9-C893-440B-B53F-42F0CF45E070}"/>
          </ac:spMkLst>
        </pc:spChg>
        <pc:spChg chg="add mod">
          <ac:chgData name="Li Lixiang" userId="6104bbfcb56aea79" providerId="LiveId" clId="{68AD6A3B-1455-4194-8DE7-50C7C12F1E90}" dt="2022-02-05T12:24:31.585" v="918" actId="20577"/>
          <ac:spMkLst>
            <pc:docMk/>
            <pc:sldMk cId="86665090" sldId="258"/>
            <ac:spMk id="8" creationId="{480A9FBB-1103-4B0F-805D-CB4832F91789}"/>
          </ac:spMkLst>
        </pc:spChg>
        <pc:spChg chg="add mod">
          <ac:chgData name="Li Lixiang" userId="6104bbfcb56aea79" providerId="LiveId" clId="{68AD6A3B-1455-4194-8DE7-50C7C12F1E90}" dt="2022-02-05T12:26:20.237" v="1028" actId="20577"/>
          <ac:spMkLst>
            <pc:docMk/>
            <pc:sldMk cId="86665090" sldId="258"/>
            <ac:spMk id="10" creationId="{34DB197F-5D73-44DB-A98A-FF2E32343D12}"/>
          </ac:spMkLst>
        </pc:spChg>
        <pc:spChg chg="add mod">
          <ac:chgData name="Li Lixiang" userId="6104bbfcb56aea79" providerId="LiveId" clId="{68AD6A3B-1455-4194-8DE7-50C7C12F1E90}" dt="2022-02-05T12:25:48.793" v="1016" actId="1036"/>
          <ac:spMkLst>
            <pc:docMk/>
            <pc:sldMk cId="86665090" sldId="258"/>
            <ac:spMk id="13" creationId="{528AF0A3-6908-4BE3-B796-7896EFB83927}"/>
          </ac:spMkLst>
        </pc:spChg>
        <pc:spChg chg="add mod">
          <ac:chgData name="Li Lixiang" userId="6104bbfcb56aea79" providerId="LiveId" clId="{68AD6A3B-1455-4194-8DE7-50C7C12F1E90}" dt="2022-02-05T12:26:56.533" v="1071" actId="20577"/>
          <ac:spMkLst>
            <pc:docMk/>
            <pc:sldMk cId="86665090" sldId="258"/>
            <ac:spMk id="18" creationId="{0FB81D67-30DA-4289-886B-05D47F470996}"/>
          </ac:spMkLst>
        </pc:spChg>
        <pc:spChg chg="add mod">
          <ac:chgData name="Li Lixiang" userId="6104bbfcb56aea79" providerId="LiveId" clId="{68AD6A3B-1455-4194-8DE7-50C7C12F1E90}" dt="2022-02-05T12:27:42.083" v="1118" actId="20577"/>
          <ac:spMkLst>
            <pc:docMk/>
            <pc:sldMk cId="86665090" sldId="258"/>
            <ac:spMk id="19" creationId="{2F46F869-4E6C-4532-A98A-232FC28E6A74}"/>
          </ac:spMkLst>
        </pc:spChg>
        <pc:spChg chg="add mod">
          <ac:chgData name="Li Lixiang" userId="6104bbfcb56aea79" providerId="LiveId" clId="{68AD6A3B-1455-4194-8DE7-50C7C12F1E90}" dt="2022-02-05T12:27:47.990" v="1119" actId="14100"/>
          <ac:spMkLst>
            <pc:docMk/>
            <pc:sldMk cId="86665090" sldId="258"/>
            <ac:spMk id="22" creationId="{93DB1206-71D4-4C59-8CA6-F0B6512903EC}"/>
          </ac:spMkLst>
        </pc:spChg>
        <pc:spChg chg="add del mod">
          <ac:chgData name="Li Lixiang" userId="6104bbfcb56aea79" providerId="LiveId" clId="{68AD6A3B-1455-4194-8DE7-50C7C12F1E90}" dt="2022-02-05T12:27:56.272" v="1123" actId="478"/>
          <ac:spMkLst>
            <pc:docMk/>
            <pc:sldMk cId="86665090" sldId="258"/>
            <ac:spMk id="23" creationId="{90783D8B-E682-4CBC-AFFB-E79C29ADC3D4}"/>
          </ac:spMkLst>
        </pc:spChg>
        <pc:spChg chg="add mod">
          <ac:chgData name="Li Lixiang" userId="6104bbfcb56aea79" providerId="LiveId" clId="{68AD6A3B-1455-4194-8DE7-50C7C12F1E90}" dt="2022-02-05T12:28:15.922" v="1152" actId="1038"/>
          <ac:spMkLst>
            <pc:docMk/>
            <pc:sldMk cId="86665090" sldId="258"/>
            <ac:spMk id="24" creationId="{BF5A9345-FCE8-4D55-9B9D-39C436427DA4}"/>
          </ac:spMkLst>
        </pc:spChg>
        <pc:picChg chg="add mod">
          <ac:chgData name="Li Lixiang" userId="6104bbfcb56aea79" providerId="LiveId" clId="{68AD6A3B-1455-4194-8DE7-50C7C12F1E90}" dt="2022-02-05T12:22:55.793" v="856" actId="1076"/>
          <ac:picMkLst>
            <pc:docMk/>
            <pc:sldMk cId="86665090" sldId="258"/>
            <ac:picMk id="5" creationId="{E79F2AA7-2318-4728-9C8C-B4A1A42E5479}"/>
          </ac:picMkLst>
        </pc:picChg>
        <pc:picChg chg="del">
          <ac:chgData name="Li Lixiang" userId="6104bbfcb56aea79" providerId="LiveId" clId="{68AD6A3B-1455-4194-8DE7-50C7C12F1E90}" dt="2022-02-05T12:10:34.236" v="598" actId="478"/>
          <ac:picMkLst>
            <pc:docMk/>
            <pc:sldMk cId="86665090" sldId="258"/>
            <ac:picMk id="6" creationId="{1137D664-D530-45B2-9015-CBAD13B9FC52}"/>
          </ac:picMkLst>
        </pc:picChg>
        <pc:cxnChg chg="add mod">
          <ac:chgData name="Li Lixiang" userId="6104bbfcb56aea79" providerId="LiveId" clId="{68AD6A3B-1455-4194-8DE7-50C7C12F1E90}" dt="2022-02-05T12:24:04.117" v="862" actId="1076"/>
          <ac:cxnSpMkLst>
            <pc:docMk/>
            <pc:sldMk cId="86665090" sldId="258"/>
            <ac:cxnSpMk id="7" creationId="{46CFC1ED-20C4-4A61-BB78-835B897CAE59}"/>
          </ac:cxnSpMkLst>
        </pc:cxnChg>
        <pc:cxnChg chg="add mod">
          <ac:chgData name="Li Lixiang" userId="6104bbfcb56aea79" providerId="LiveId" clId="{68AD6A3B-1455-4194-8DE7-50C7C12F1E90}" dt="2022-02-05T12:24:45.949" v="920" actId="1076"/>
          <ac:cxnSpMkLst>
            <pc:docMk/>
            <pc:sldMk cId="86665090" sldId="258"/>
            <ac:cxnSpMk id="9" creationId="{A1106710-2A40-4905-912C-E0E3E458DCC9}"/>
          </ac:cxnSpMkLst>
        </pc:cxnChg>
        <pc:cxnChg chg="add mod">
          <ac:chgData name="Li Lixiang" userId="6104bbfcb56aea79" providerId="LiveId" clId="{68AD6A3B-1455-4194-8DE7-50C7C12F1E90}" dt="2022-02-05T12:25:32.223" v="986" actId="14100"/>
          <ac:cxnSpMkLst>
            <pc:docMk/>
            <pc:sldMk cId="86665090" sldId="258"/>
            <ac:cxnSpMk id="11" creationId="{8253E5F1-4ED0-4987-A2EA-60C1216279E4}"/>
          </ac:cxnSpMkLst>
        </pc:cxnChg>
        <pc:cxnChg chg="add mod">
          <ac:chgData name="Li Lixiang" userId="6104bbfcb56aea79" providerId="LiveId" clId="{68AD6A3B-1455-4194-8DE7-50C7C12F1E90}" dt="2022-02-05T12:26:00.488" v="1019" actId="14100"/>
          <ac:cxnSpMkLst>
            <pc:docMk/>
            <pc:sldMk cId="86665090" sldId="258"/>
            <ac:cxnSpMk id="14" creationId="{66E73747-5A9B-439A-9976-6C7B3BA28E5E}"/>
          </ac:cxnSpMkLst>
        </pc:cxnChg>
        <pc:cxnChg chg="add mod">
          <ac:chgData name="Li Lixiang" userId="6104bbfcb56aea79" providerId="LiveId" clId="{68AD6A3B-1455-4194-8DE7-50C7C12F1E90}" dt="2022-02-05T12:26:10.634" v="1022" actId="14100"/>
          <ac:cxnSpMkLst>
            <pc:docMk/>
            <pc:sldMk cId="86665090" sldId="258"/>
            <ac:cxnSpMk id="16" creationId="{964BFDF9-8D64-4B7B-8E09-B281DF8FCDA2}"/>
          </ac:cxnSpMkLst>
        </pc:cxnChg>
        <pc:cxnChg chg="add mod">
          <ac:chgData name="Li Lixiang" userId="6104bbfcb56aea79" providerId="LiveId" clId="{68AD6A3B-1455-4194-8DE7-50C7C12F1E90}" dt="2022-02-05T12:27:18.116" v="1082" actId="14100"/>
          <ac:cxnSpMkLst>
            <pc:docMk/>
            <pc:sldMk cId="86665090" sldId="258"/>
            <ac:cxnSpMk id="20" creationId="{AD0B276D-B685-483B-A003-5812F7B2A4AE}"/>
          </ac:cxnSpMkLst>
        </pc:cxnChg>
        <pc:cxnChg chg="add mod">
          <ac:chgData name="Li Lixiang" userId="6104bbfcb56aea79" providerId="LiveId" clId="{68AD6A3B-1455-4194-8DE7-50C7C12F1E90}" dt="2022-02-05T12:28:26.240" v="1155" actId="14100"/>
          <ac:cxnSpMkLst>
            <pc:docMk/>
            <pc:sldMk cId="86665090" sldId="258"/>
            <ac:cxnSpMk id="25" creationId="{60701F1E-F31E-4B66-BDE8-E870B0605C0B}"/>
          </ac:cxnSpMkLst>
        </pc:cxnChg>
        <pc:cxnChg chg="add mod">
          <ac:chgData name="Li Lixiang" userId="6104bbfcb56aea79" providerId="LiveId" clId="{68AD6A3B-1455-4194-8DE7-50C7C12F1E90}" dt="2022-02-05T12:28:37.775" v="1158" actId="14100"/>
          <ac:cxnSpMkLst>
            <pc:docMk/>
            <pc:sldMk cId="86665090" sldId="258"/>
            <ac:cxnSpMk id="27" creationId="{F7FE6D6D-7D87-4EE0-A579-82772630AB5A}"/>
          </ac:cxnSpMkLst>
        </pc:cxnChg>
      </pc:sldChg>
      <pc:sldChg chg="addSp delSp modSp mod">
        <pc:chgData name="Li Lixiang" userId="6104bbfcb56aea79" providerId="LiveId" clId="{68AD6A3B-1455-4194-8DE7-50C7C12F1E90}" dt="2022-02-05T20:10:21.563" v="1358" actId="1076"/>
        <pc:sldMkLst>
          <pc:docMk/>
          <pc:sldMk cId="3375320181" sldId="259"/>
        </pc:sldMkLst>
        <pc:spChg chg="mod">
          <ac:chgData name="Li Lixiang" userId="6104bbfcb56aea79" providerId="LiveId" clId="{68AD6A3B-1455-4194-8DE7-50C7C12F1E90}" dt="2022-02-05T12:32:11.286" v="1356" actId="207"/>
          <ac:spMkLst>
            <pc:docMk/>
            <pc:sldMk cId="3375320181" sldId="259"/>
            <ac:spMk id="2" creationId="{FD166489-5FBE-428F-B359-692702A18572}"/>
          </ac:spMkLst>
        </pc:spChg>
        <pc:spChg chg="mod">
          <ac:chgData name="Li Lixiang" userId="6104bbfcb56aea79" providerId="LiveId" clId="{68AD6A3B-1455-4194-8DE7-50C7C12F1E90}" dt="2022-02-05T12:32:00.448" v="1355" actId="14100"/>
          <ac:spMkLst>
            <pc:docMk/>
            <pc:sldMk cId="3375320181" sldId="259"/>
            <ac:spMk id="3" creationId="{32970075-F644-414D-81DD-058AFA240DD0}"/>
          </ac:spMkLst>
        </pc:spChg>
        <pc:spChg chg="del">
          <ac:chgData name="Li Lixiang" userId="6104bbfcb56aea79" providerId="LiveId" clId="{68AD6A3B-1455-4194-8DE7-50C7C12F1E90}" dt="2022-02-05T12:30:01.287" v="1194" actId="478"/>
          <ac:spMkLst>
            <pc:docMk/>
            <pc:sldMk cId="3375320181" sldId="259"/>
            <ac:spMk id="8" creationId="{897DED0B-F7BD-43CC-B6C8-5E25BC368C3F}"/>
          </ac:spMkLst>
        </pc:spChg>
        <pc:spChg chg="del">
          <ac:chgData name="Li Lixiang" userId="6104bbfcb56aea79" providerId="LiveId" clId="{68AD6A3B-1455-4194-8DE7-50C7C12F1E90}" dt="2022-02-05T12:30:01.287" v="1194" actId="478"/>
          <ac:spMkLst>
            <pc:docMk/>
            <pc:sldMk cId="3375320181" sldId="259"/>
            <ac:spMk id="11" creationId="{362BCF7B-D786-468D-AC35-14C41FAD2099}"/>
          </ac:spMkLst>
        </pc:spChg>
        <pc:spChg chg="del">
          <ac:chgData name="Li Lixiang" userId="6104bbfcb56aea79" providerId="LiveId" clId="{68AD6A3B-1455-4194-8DE7-50C7C12F1E90}" dt="2022-02-05T12:30:01.287" v="1194" actId="478"/>
          <ac:spMkLst>
            <pc:docMk/>
            <pc:sldMk cId="3375320181" sldId="259"/>
            <ac:spMk id="12" creationId="{0A80EB06-C844-4BE8-A0DC-764A671F08A0}"/>
          </ac:spMkLst>
        </pc:spChg>
        <pc:picChg chg="del">
          <ac:chgData name="Li Lixiang" userId="6104bbfcb56aea79" providerId="LiveId" clId="{68AD6A3B-1455-4194-8DE7-50C7C12F1E90}" dt="2022-02-05T12:30:01.287" v="1194" actId="478"/>
          <ac:picMkLst>
            <pc:docMk/>
            <pc:sldMk cId="3375320181" sldId="259"/>
            <ac:picMk id="5" creationId="{EE78A320-A005-4C0C-92B1-23D4C15E2765}"/>
          </ac:picMkLst>
        </pc:picChg>
        <pc:picChg chg="add mod">
          <ac:chgData name="Li Lixiang" userId="6104bbfcb56aea79" providerId="LiveId" clId="{68AD6A3B-1455-4194-8DE7-50C7C12F1E90}" dt="2022-02-05T20:10:21.563" v="1358" actId="1076"/>
          <ac:picMkLst>
            <pc:docMk/>
            <pc:sldMk cId="3375320181" sldId="259"/>
            <ac:picMk id="6" creationId="{D5EA2F66-3983-46B0-A590-7D12517C06C1}"/>
          </ac:picMkLst>
        </pc:picChg>
        <pc:picChg chg="del">
          <ac:chgData name="Li Lixiang" userId="6104bbfcb56aea79" providerId="LiveId" clId="{68AD6A3B-1455-4194-8DE7-50C7C12F1E90}" dt="2022-02-05T12:30:01.287" v="1194" actId="478"/>
          <ac:picMkLst>
            <pc:docMk/>
            <pc:sldMk cId="3375320181" sldId="259"/>
            <ac:picMk id="7" creationId="{5DF33F1A-267D-4CC1-B869-AB9D30A5DCF5}"/>
          </ac:picMkLst>
        </pc:picChg>
        <pc:picChg chg="del">
          <ac:chgData name="Li Lixiang" userId="6104bbfcb56aea79" providerId="LiveId" clId="{68AD6A3B-1455-4194-8DE7-50C7C12F1E90}" dt="2022-02-05T12:30:01.287" v="1194" actId="478"/>
          <ac:picMkLst>
            <pc:docMk/>
            <pc:sldMk cId="3375320181" sldId="259"/>
            <ac:picMk id="16" creationId="{C38EFE81-1C79-434B-8324-860E997BAD46}"/>
          </ac:picMkLst>
        </pc:picChg>
        <pc:picChg chg="del">
          <ac:chgData name="Li Lixiang" userId="6104bbfcb56aea79" providerId="LiveId" clId="{68AD6A3B-1455-4194-8DE7-50C7C12F1E90}" dt="2022-02-05T12:30:01.287" v="1194" actId="478"/>
          <ac:picMkLst>
            <pc:docMk/>
            <pc:sldMk cId="3375320181" sldId="259"/>
            <ac:picMk id="22" creationId="{2C8C2DAB-A89F-44C6-AD5F-E96B056E731A}"/>
          </ac:picMkLst>
        </pc:picChg>
      </pc:sldChg>
      <pc:sldChg chg="addSp delSp modSp mod">
        <pc:chgData name="Li Lixiang" userId="6104bbfcb56aea79" providerId="LiveId" clId="{68AD6A3B-1455-4194-8DE7-50C7C12F1E90}" dt="2022-02-05T21:14:40.123" v="1674" actId="21"/>
        <pc:sldMkLst>
          <pc:docMk/>
          <pc:sldMk cId="3104596595" sldId="260"/>
        </pc:sldMkLst>
        <pc:spChg chg="mod">
          <ac:chgData name="Li Lixiang" userId="6104bbfcb56aea79" providerId="LiveId" clId="{68AD6A3B-1455-4194-8DE7-50C7C12F1E90}" dt="2022-02-05T20:11:11.036" v="1381" actId="20577"/>
          <ac:spMkLst>
            <pc:docMk/>
            <pc:sldMk cId="3104596595" sldId="260"/>
            <ac:spMk id="2" creationId="{E4251F7A-C6E8-49C7-AC05-99276F576399}"/>
          </ac:spMkLst>
        </pc:spChg>
        <pc:spChg chg="mod">
          <ac:chgData name="Li Lixiang" userId="6104bbfcb56aea79" providerId="LiveId" clId="{68AD6A3B-1455-4194-8DE7-50C7C12F1E90}" dt="2022-02-05T20:49:54.290" v="1515" actId="20577"/>
          <ac:spMkLst>
            <pc:docMk/>
            <pc:sldMk cId="3104596595" sldId="260"/>
            <ac:spMk id="3" creationId="{712AA88E-EE6F-4316-85E6-BD95BA1DD6AA}"/>
          </ac:spMkLst>
        </pc:spChg>
        <pc:graphicFrameChg chg="add del mod modGraphic">
          <ac:chgData name="Li Lixiang" userId="6104bbfcb56aea79" providerId="LiveId" clId="{68AD6A3B-1455-4194-8DE7-50C7C12F1E90}" dt="2022-02-05T21:14:13.854" v="1650" actId="21"/>
          <ac:graphicFrameMkLst>
            <pc:docMk/>
            <pc:sldMk cId="3104596595" sldId="260"/>
            <ac:graphicFrameMk id="4" creationId="{5F0DE23D-65AA-4A0A-A0B4-5C4550305027}"/>
          </ac:graphicFrameMkLst>
        </pc:graphicFrameChg>
        <pc:graphicFrameChg chg="add del mod modGraphic">
          <ac:chgData name="Li Lixiang" userId="6104bbfcb56aea79" providerId="LiveId" clId="{68AD6A3B-1455-4194-8DE7-50C7C12F1E90}" dt="2022-02-05T21:10:14.273" v="1570" actId="478"/>
          <ac:graphicFrameMkLst>
            <pc:docMk/>
            <pc:sldMk cId="3104596595" sldId="260"/>
            <ac:graphicFrameMk id="6" creationId="{DA5D80FA-BA6C-4734-BCEF-09EF9E2AD830}"/>
          </ac:graphicFrameMkLst>
        </pc:graphicFrameChg>
        <pc:graphicFrameChg chg="add del mod modGraphic">
          <ac:chgData name="Li Lixiang" userId="6104bbfcb56aea79" providerId="LiveId" clId="{68AD6A3B-1455-4194-8DE7-50C7C12F1E90}" dt="2022-02-05T21:14:40.123" v="1674" actId="21"/>
          <ac:graphicFrameMkLst>
            <pc:docMk/>
            <pc:sldMk cId="3104596595" sldId="260"/>
            <ac:graphicFrameMk id="8" creationId="{87422341-0FD9-4ED5-85EF-E96A861728A7}"/>
          </ac:graphicFrameMkLst>
        </pc:graphicFrameChg>
        <pc:picChg chg="del">
          <ac:chgData name="Li Lixiang" userId="6104bbfcb56aea79" providerId="LiveId" clId="{68AD6A3B-1455-4194-8DE7-50C7C12F1E90}" dt="2022-02-05T20:12:27.788" v="1476" actId="478"/>
          <ac:picMkLst>
            <pc:docMk/>
            <pc:sldMk cId="3104596595" sldId="260"/>
            <ac:picMk id="5" creationId="{BD4E5B01-2F72-417D-AB77-DD4B59D20F66}"/>
          </ac:picMkLst>
        </pc:picChg>
        <pc:picChg chg="del">
          <ac:chgData name="Li Lixiang" userId="6104bbfcb56aea79" providerId="LiveId" clId="{68AD6A3B-1455-4194-8DE7-50C7C12F1E90}" dt="2022-02-05T20:12:27.788" v="1476" actId="478"/>
          <ac:picMkLst>
            <pc:docMk/>
            <pc:sldMk cId="3104596595" sldId="260"/>
            <ac:picMk id="7" creationId="{0E2ADD87-52BD-4C35-B4B5-A896A4C5C265}"/>
          </ac:picMkLst>
        </pc:picChg>
      </pc:sldChg>
      <pc:sldChg chg="addSp delSp modSp mod">
        <pc:chgData name="Li Lixiang" userId="6104bbfcb56aea79" providerId="LiveId" clId="{68AD6A3B-1455-4194-8DE7-50C7C12F1E90}" dt="2022-02-05T21:16:17.717" v="1725" actId="1076"/>
        <pc:sldMkLst>
          <pc:docMk/>
          <pc:sldMk cId="50197230" sldId="261"/>
        </pc:sldMkLst>
        <pc:spChg chg="mod">
          <ac:chgData name="Li Lixiang" userId="6104bbfcb56aea79" providerId="LiveId" clId="{68AD6A3B-1455-4194-8DE7-50C7C12F1E90}" dt="2022-02-05T21:15:08.850" v="1694" actId="20577"/>
          <ac:spMkLst>
            <pc:docMk/>
            <pc:sldMk cId="50197230" sldId="261"/>
            <ac:spMk id="2" creationId="{E4251F7A-C6E8-49C7-AC05-99276F576399}"/>
          </ac:spMkLst>
        </pc:spChg>
        <pc:spChg chg="del">
          <ac:chgData name="Li Lixiang" userId="6104bbfcb56aea79" providerId="LiveId" clId="{68AD6A3B-1455-4194-8DE7-50C7C12F1E90}" dt="2022-02-05T21:15:11.666" v="1695" actId="478"/>
          <ac:spMkLst>
            <pc:docMk/>
            <pc:sldMk cId="50197230" sldId="261"/>
            <ac:spMk id="3" creationId="{712AA88E-EE6F-4316-85E6-BD95BA1DD6AA}"/>
          </ac:spMkLst>
        </pc:spChg>
        <pc:spChg chg="add del mod">
          <ac:chgData name="Li Lixiang" userId="6104bbfcb56aea79" providerId="LiveId" clId="{68AD6A3B-1455-4194-8DE7-50C7C12F1E90}" dt="2022-02-05T21:15:13.534" v="1696" actId="478"/>
          <ac:spMkLst>
            <pc:docMk/>
            <pc:sldMk cId="50197230" sldId="261"/>
            <ac:spMk id="5" creationId="{F2391C22-1FA1-43F2-9870-256D9DC58BB8}"/>
          </ac:spMkLst>
        </pc:spChg>
        <pc:graphicFrameChg chg="add mod modGraphic">
          <ac:chgData name="Li Lixiang" userId="6104bbfcb56aea79" providerId="LiveId" clId="{68AD6A3B-1455-4194-8DE7-50C7C12F1E90}" dt="2022-02-05T21:16:17.717" v="1725" actId="1076"/>
          <ac:graphicFrameMkLst>
            <pc:docMk/>
            <pc:sldMk cId="50197230" sldId="261"/>
            <ac:graphicFrameMk id="6" creationId="{06BE57CE-1757-41C5-8604-A6D474140C78}"/>
          </ac:graphicFrameMkLst>
        </pc:graphicFrameChg>
        <pc:picChg chg="del">
          <ac:chgData name="Li Lixiang" userId="6104bbfcb56aea79" providerId="LiveId" clId="{68AD6A3B-1455-4194-8DE7-50C7C12F1E90}" dt="2022-02-05T21:15:11.666" v="1695" actId="478"/>
          <ac:picMkLst>
            <pc:docMk/>
            <pc:sldMk cId="50197230" sldId="261"/>
            <ac:picMk id="9" creationId="{70BC50A8-298A-462D-A78C-F51343301788}"/>
          </ac:picMkLst>
        </pc:picChg>
        <pc:picChg chg="del">
          <ac:chgData name="Li Lixiang" userId="6104bbfcb56aea79" providerId="LiveId" clId="{68AD6A3B-1455-4194-8DE7-50C7C12F1E90}" dt="2022-02-05T21:15:11.666" v="1695" actId="478"/>
          <ac:picMkLst>
            <pc:docMk/>
            <pc:sldMk cId="50197230" sldId="261"/>
            <ac:picMk id="11" creationId="{B61AC6B2-8D91-407C-AD7B-99B1EF8174F4}"/>
          </ac:picMkLst>
        </pc:picChg>
      </pc:sldChg>
      <pc:sldChg chg="addSp delSp modSp mod">
        <pc:chgData name="Li Lixiang" userId="6104bbfcb56aea79" providerId="LiveId" clId="{68AD6A3B-1455-4194-8DE7-50C7C12F1E90}" dt="2022-02-05T21:27:25.461" v="2004" actId="1076"/>
        <pc:sldMkLst>
          <pc:docMk/>
          <pc:sldMk cId="335007155" sldId="262"/>
        </pc:sldMkLst>
        <pc:spChg chg="mod">
          <ac:chgData name="Li Lixiang" userId="6104bbfcb56aea79" providerId="LiveId" clId="{68AD6A3B-1455-4194-8DE7-50C7C12F1E90}" dt="2022-02-05T21:14:02.058" v="1647" actId="20577"/>
          <ac:spMkLst>
            <pc:docMk/>
            <pc:sldMk cId="335007155" sldId="262"/>
            <ac:spMk id="2" creationId="{D5392045-7EE4-4C78-8C2A-ACE98FC2F733}"/>
          </ac:spMkLst>
        </pc:spChg>
        <pc:spChg chg="del">
          <ac:chgData name="Li Lixiang" userId="6104bbfcb56aea79" providerId="LiveId" clId="{68AD6A3B-1455-4194-8DE7-50C7C12F1E90}" dt="2022-02-05T21:14:05.466" v="1648" actId="478"/>
          <ac:spMkLst>
            <pc:docMk/>
            <pc:sldMk cId="335007155" sldId="262"/>
            <ac:spMk id="3" creationId="{E6019695-23AA-4E2A-A90F-5C35BEB7D4DD}"/>
          </ac:spMkLst>
        </pc:spChg>
        <pc:spChg chg="add del mod">
          <ac:chgData name="Li Lixiang" userId="6104bbfcb56aea79" providerId="LiveId" clId="{68AD6A3B-1455-4194-8DE7-50C7C12F1E90}" dt="2022-02-05T21:14:08.001" v="1649" actId="478"/>
          <ac:spMkLst>
            <pc:docMk/>
            <pc:sldMk cId="335007155" sldId="262"/>
            <ac:spMk id="6" creationId="{1A56F05A-6DB0-4CFF-9750-31BDB08E2133}"/>
          </ac:spMkLst>
        </pc:spChg>
        <pc:spChg chg="add mod">
          <ac:chgData name="Li Lixiang" userId="6104bbfcb56aea79" providerId="LiveId" clId="{68AD6A3B-1455-4194-8DE7-50C7C12F1E90}" dt="2022-02-05T21:27:25.461" v="2004" actId="1076"/>
          <ac:spMkLst>
            <pc:docMk/>
            <pc:sldMk cId="335007155" sldId="262"/>
            <ac:spMk id="9" creationId="{E7542BA8-ECDC-470E-9207-3D359A0B7027}"/>
          </ac:spMkLst>
        </pc:spChg>
        <pc:graphicFrameChg chg="add mod modGraphic">
          <ac:chgData name="Li Lixiang" userId="6104bbfcb56aea79" providerId="LiveId" clId="{68AD6A3B-1455-4194-8DE7-50C7C12F1E90}" dt="2022-02-05T21:25:57.437" v="1827" actId="1076"/>
          <ac:graphicFrameMkLst>
            <pc:docMk/>
            <pc:sldMk cId="335007155" sldId="262"/>
            <ac:graphicFrameMk id="8" creationId="{855B1B5D-072A-45DC-A75C-FEC9EE7B34E0}"/>
          </ac:graphicFrameMkLst>
        </pc:graphicFrameChg>
        <pc:picChg chg="del">
          <ac:chgData name="Li Lixiang" userId="6104bbfcb56aea79" providerId="LiveId" clId="{68AD6A3B-1455-4194-8DE7-50C7C12F1E90}" dt="2022-02-05T21:14:05.466" v="1648" actId="478"/>
          <ac:picMkLst>
            <pc:docMk/>
            <pc:sldMk cId="335007155" sldId="262"/>
            <ac:picMk id="5" creationId="{6ACFF619-6E2D-4A67-8D3D-B497060CA55B}"/>
          </ac:picMkLst>
        </pc:picChg>
        <pc:picChg chg="del">
          <ac:chgData name="Li Lixiang" userId="6104bbfcb56aea79" providerId="LiveId" clId="{68AD6A3B-1455-4194-8DE7-50C7C12F1E90}" dt="2022-02-05T21:14:05.466" v="1648" actId="478"/>
          <ac:picMkLst>
            <pc:docMk/>
            <pc:sldMk cId="335007155" sldId="262"/>
            <ac:picMk id="7" creationId="{F7718DBB-7A81-4300-87B2-B48FB1F91371}"/>
          </ac:picMkLst>
        </pc:picChg>
      </pc:sldChg>
      <pc:sldChg chg="addSp delSp modSp mod">
        <pc:chgData name="Li Lixiang" userId="6104bbfcb56aea79" providerId="LiveId" clId="{68AD6A3B-1455-4194-8DE7-50C7C12F1E90}" dt="2022-02-05T21:16:27.143" v="1728" actId="403"/>
        <pc:sldMkLst>
          <pc:docMk/>
          <pc:sldMk cId="1075408683" sldId="263"/>
        </pc:sldMkLst>
        <pc:spChg chg="mod">
          <ac:chgData name="Li Lixiang" userId="6104bbfcb56aea79" providerId="LiveId" clId="{68AD6A3B-1455-4194-8DE7-50C7C12F1E90}" dt="2022-02-05T21:14:30.560" v="1671" actId="20577"/>
          <ac:spMkLst>
            <pc:docMk/>
            <pc:sldMk cId="1075408683" sldId="263"/>
            <ac:spMk id="2" creationId="{C4AFD974-BAF2-49BD-8CF2-62CFD6FB9C6C}"/>
          </ac:spMkLst>
        </pc:spChg>
        <pc:spChg chg="del">
          <ac:chgData name="Li Lixiang" userId="6104bbfcb56aea79" providerId="LiveId" clId="{68AD6A3B-1455-4194-8DE7-50C7C12F1E90}" dt="2022-02-05T21:14:33.548" v="1672" actId="478"/>
          <ac:spMkLst>
            <pc:docMk/>
            <pc:sldMk cId="1075408683" sldId="263"/>
            <ac:spMk id="3" creationId="{4EBB1E32-5DFB-49E0-AC36-204248D687E8}"/>
          </ac:spMkLst>
        </pc:spChg>
        <pc:spChg chg="add del mod">
          <ac:chgData name="Li Lixiang" userId="6104bbfcb56aea79" providerId="LiveId" clId="{68AD6A3B-1455-4194-8DE7-50C7C12F1E90}" dt="2022-02-05T21:14:35.183" v="1673" actId="478"/>
          <ac:spMkLst>
            <pc:docMk/>
            <pc:sldMk cId="1075408683" sldId="263"/>
            <ac:spMk id="6" creationId="{97966A2F-EA1F-4882-AD82-FC06F6B26428}"/>
          </ac:spMkLst>
        </pc:spChg>
        <pc:graphicFrameChg chg="add mod modGraphic">
          <ac:chgData name="Li Lixiang" userId="6104bbfcb56aea79" providerId="LiveId" clId="{68AD6A3B-1455-4194-8DE7-50C7C12F1E90}" dt="2022-02-05T21:16:27.143" v="1728" actId="403"/>
          <ac:graphicFrameMkLst>
            <pc:docMk/>
            <pc:sldMk cId="1075408683" sldId="263"/>
            <ac:graphicFrameMk id="8" creationId="{DA47E283-CB0A-4D79-BEDC-D11C61065EA2}"/>
          </ac:graphicFrameMkLst>
        </pc:graphicFrameChg>
        <pc:picChg chg="del">
          <ac:chgData name="Li Lixiang" userId="6104bbfcb56aea79" providerId="LiveId" clId="{68AD6A3B-1455-4194-8DE7-50C7C12F1E90}" dt="2022-02-05T21:14:33.548" v="1672" actId="478"/>
          <ac:picMkLst>
            <pc:docMk/>
            <pc:sldMk cId="1075408683" sldId="263"/>
            <ac:picMk id="5" creationId="{1D6830AE-A6A5-443B-AB8E-47794CEC102B}"/>
          </ac:picMkLst>
        </pc:picChg>
        <pc:picChg chg="del">
          <ac:chgData name="Li Lixiang" userId="6104bbfcb56aea79" providerId="LiveId" clId="{68AD6A3B-1455-4194-8DE7-50C7C12F1E90}" dt="2022-02-05T21:14:33.548" v="1672" actId="478"/>
          <ac:picMkLst>
            <pc:docMk/>
            <pc:sldMk cId="1075408683" sldId="263"/>
            <ac:picMk id="7" creationId="{9207B797-CC7A-41CF-9B10-43C0DC57F0AD}"/>
          </ac:picMkLst>
        </pc:picChg>
      </pc:sldChg>
      <pc:sldChg chg="addSp delSp modSp new mod">
        <pc:chgData name="Li Lixiang" userId="6104bbfcb56aea79" providerId="LiveId" clId="{68AD6A3B-1455-4194-8DE7-50C7C12F1E90}" dt="2022-02-05T21:19:20.151" v="1786" actId="14100"/>
        <pc:sldMkLst>
          <pc:docMk/>
          <pc:sldMk cId="1091128613" sldId="264"/>
        </pc:sldMkLst>
        <pc:spChg chg="mod">
          <ac:chgData name="Li Lixiang" userId="6104bbfcb56aea79" providerId="LiveId" clId="{68AD6A3B-1455-4194-8DE7-50C7C12F1E90}" dt="2022-02-05T21:18:04.438" v="1771" actId="20577"/>
          <ac:spMkLst>
            <pc:docMk/>
            <pc:sldMk cId="1091128613" sldId="264"/>
            <ac:spMk id="2" creationId="{C78E2C44-4586-4B03-972C-D1498BED0A89}"/>
          </ac:spMkLst>
        </pc:spChg>
        <pc:spChg chg="del">
          <ac:chgData name="Li Lixiang" userId="6104bbfcb56aea79" providerId="LiveId" clId="{68AD6A3B-1455-4194-8DE7-50C7C12F1E90}" dt="2022-02-05T21:18:07.413" v="1772" actId="478"/>
          <ac:spMkLst>
            <pc:docMk/>
            <pc:sldMk cId="1091128613" sldId="264"/>
            <ac:spMk id="3" creationId="{985CA4A3-355F-40D8-982E-7C3203B0442D}"/>
          </ac:spMkLst>
        </pc:spChg>
        <pc:graphicFrameChg chg="add mod modGraphic">
          <ac:chgData name="Li Lixiang" userId="6104bbfcb56aea79" providerId="LiveId" clId="{68AD6A3B-1455-4194-8DE7-50C7C12F1E90}" dt="2022-02-05T21:19:20.151" v="1786" actId="14100"/>
          <ac:graphicFrameMkLst>
            <pc:docMk/>
            <pc:sldMk cId="1091128613" sldId="264"/>
            <ac:graphicFrameMk id="4" creationId="{6BB7FA7A-A6E8-4C76-B9BC-9441B830A86E}"/>
          </ac:graphicFrameMkLst>
        </pc:graphicFrameChg>
      </pc:sldChg>
      <pc:sldChg chg="addSp delSp modSp new mod">
        <pc:chgData name="Li Lixiang" userId="6104bbfcb56aea79" providerId="LiveId" clId="{68AD6A3B-1455-4194-8DE7-50C7C12F1E90}" dt="2022-02-05T21:23:47.921" v="1823" actId="1076"/>
        <pc:sldMkLst>
          <pc:docMk/>
          <pc:sldMk cId="694815063" sldId="265"/>
        </pc:sldMkLst>
        <pc:spChg chg="mod">
          <ac:chgData name="Li Lixiang" userId="6104bbfcb56aea79" providerId="LiveId" clId="{68AD6A3B-1455-4194-8DE7-50C7C12F1E90}" dt="2022-02-05T21:20:45.059" v="1808" actId="20577"/>
          <ac:spMkLst>
            <pc:docMk/>
            <pc:sldMk cId="694815063" sldId="265"/>
            <ac:spMk id="2" creationId="{BC7C8F46-026F-4EE7-837E-16C389779DA8}"/>
          </ac:spMkLst>
        </pc:spChg>
        <pc:spChg chg="del">
          <ac:chgData name="Li Lixiang" userId="6104bbfcb56aea79" providerId="LiveId" clId="{68AD6A3B-1455-4194-8DE7-50C7C12F1E90}" dt="2022-02-05T21:20:58.684" v="1809"/>
          <ac:spMkLst>
            <pc:docMk/>
            <pc:sldMk cId="694815063" sldId="265"/>
            <ac:spMk id="3" creationId="{D77DE37B-39F0-40B4-9420-100F28C05246}"/>
          </ac:spMkLst>
        </pc:spChg>
        <pc:spChg chg="add mod">
          <ac:chgData name="Li Lixiang" userId="6104bbfcb56aea79" providerId="LiveId" clId="{68AD6A3B-1455-4194-8DE7-50C7C12F1E90}" dt="2022-02-05T21:21:37.492" v="1817" actId="1076"/>
          <ac:spMkLst>
            <pc:docMk/>
            <pc:sldMk cId="694815063" sldId="265"/>
            <ac:spMk id="4" creationId="{21386EFD-DF68-4C95-BBED-9EF047A844D8}"/>
          </ac:spMkLst>
        </pc:spChg>
        <pc:spChg chg="add mod">
          <ac:chgData name="Li Lixiang" userId="6104bbfcb56aea79" providerId="LiveId" clId="{68AD6A3B-1455-4194-8DE7-50C7C12F1E90}" dt="2022-02-05T21:21:52.361" v="1820" actId="207"/>
          <ac:spMkLst>
            <pc:docMk/>
            <pc:sldMk cId="694815063" sldId="265"/>
            <ac:spMk id="6" creationId="{AE4B7929-705B-49FC-9B43-DD14E87580F6}"/>
          </ac:spMkLst>
        </pc:spChg>
        <pc:picChg chg="add mod">
          <ac:chgData name="Li Lixiang" userId="6104bbfcb56aea79" providerId="LiveId" clId="{68AD6A3B-1455-4194-8DE7-50C7C12F1E90}" dt="2022-02-05T21:23:47.921" v="1823" actId="1076"/>
          <ac:picMkLst>
            <pc:docMk/>
            <pc:sldMk cId="694815063" sldId="265"/>
            <ac:picMk id="8" creationId="{13769C30-93A1-4B1B-A15B-F58CC39CB45F}"/>
          </ac:picMkLst>
        </pc:picChg>
      </pc:sldChg>
      <pc:sldChg chg="addSp delSp modSp new mod">
        <pc:chgData name="Li Lixiang" userId="6104bbfcb56aea79" providerId="LiveId" clId="{68AD6A3B-1455-4194-8DE7-50C7C12F1E90}" dt="2022-02-06T13:20:45.215" v="2070" actId="14100"/>
        <pc:sldMkLst>
          <pc:docMk/>
          <pc:sldMk cId="365218004" sldId="266"/>
        </pc:sldMkLst>
        <pc:spChg chg="mod">
          <ac:chgData name="Li Lixiang" userId="6104bbfcb56aea79" providerId="LiveId" clId="{68AD6A3B-1455-4194-8DE7-50C7C12F1E90}" dt="2022-02-06T13:15:21.769" v="2023" actId="20577"/>
          <ac:spMkLst>
            <pc:docMk/>
            <pc:sldMk cId="365218004" sldId="266"/>
            <ac:spMk id="2" creationId="{EFD67426-5AB1-4D19-A80F-BAC33DF6AD63}"/>
          </ac:spMkLst>
        </pc:spChg>
        <pc:spChg chg="del">
          <ac:chgData name="Li Lixiang" userId="6104bbfcb56aea79" providerId="LiveId" clId="{68AD6A3B-1455-4194-8DE7-50C7C12F1E90}" dt="2022-02-06T13:17:49.273" v="2024" actId="478"/>
          <ac:spMkLst>
            <pc:docMk/>
            <pc:sldMk cId="365218004" sldId="266"/>
            <ac:spMk id="3" creationId="{1A8276C2-5FD4-4AD9-AA71-BE17D118594B}"/>
          </ac:spMkLst>
        </pc:spChg>
        <pc:graphicFrameChg chg="add mod modGraphic">
          <ac:chgData name="Li Lixiang" userId="6104bbfcb56aea79" providerId="LiveId" clId="{68AD6A3B-1455-4194-8DE7-50C7C12F1E90}" dt="2022-02-06T13:20:45.215" v="2070" actId="14100"/>
          <ac:graphicFrameMkLst>
            <pc:docMk/>
            <pc:sldMk cId="365218004" sldId="266"/>
            <ac:graphicFrameMk id="4" creationId="{F907AB22-755A-4F42-B6E1-AD344DDAE396}"/>
          </ac:graphicFrameMkLst>
        </pc:graphicFrameChg>
      </pc:sldChg>
    </pc:docChg>
  </pc:docChgLst>
  <pc:docChgLst>
    <pc:chgData name="Li Lixiang" userId="6104bbfcb56aea79" providerId="LiveId" clId="{260A154F-11A4-47B6-B212-C84A5CBD21EB}"/>
    <pc:docChg chg="undo redo custSel addSld delSld modSld addMainMaster delMainMaster">
      <pc:chgData name="Li Lixiang" userId="6104bbfcb56aea79" providerId="LiveId" clId="{260A154F-11A4-47B6-B212-C84A5CBD21EB}" dt="2021-06-07T04:56:41.407" v="1134" actId="20577"/>
      <pc:docMkLst>
        <pc:docMk/>
      </pc:docMkLst>
      <pc:sldChg chg="addSp delSp modSp new del mod setBg modClrScheme setClrOvrMap delDesignElem chgLayout">
        <pc:chgData name="Li Lixiang" userId="6104bbfcb56aea79" providerId="LiveId" clId="{260A154F-11A4-47B6-B212-C84A5CBD21EB}" dt="2021-06-07T02:30:42.613" v="47" actId="47"/>
        <pc:sldMkLst>
          <pc:docMk/>
          <pc:sldMk cId="3301112967" sldId="256"/>
        </pc:sldMkLst>
        <pc:spChg chg="mod">
          <ac:chgData name="Li Lixiang" userId="6104bbfcb56aea79" providerId="LiveId" clId="{260A154F-11A4-47B6-B212-C84A5CBD21EB}" dt="2021-06-07T02:28:17.501" v="22" actId="20577"/>
          <ac:spMkLst>
            <pc:docMk/>
            <pc:sldMk cId="3301112967" sldId="256"/>
            <ac:spMk id="2" creationId="{FC7636BA-EF64-427A-B861-7FF972D8E8A4}"/>
          </ac:spMkLst>
        </pc:spChg>
        <pc:spChg chg="mod">
          <ac:chgData name="Li Lixiang" userId="6104bbfcb56aea79" providerId="LiveId" clId="{260A154F-11A4-47B6-B212-C84A5CBD21EB}" dt="2021-06-07T02:30:40.156" v="45" actId="20577"/>
          <ac:spMkLst>
            <pc:docMk/>
            <pc:sldMk cId="3301112967" sldId="256"/>
            <ac:spMk id="3" creationId="{0BC00C27-B55D-4121-A230-661B37318722}"/>
          </ac:spMkLst>
        </pc:spChg>
        <pc:spChg chg="add del">
          <ac:chgData name="Li Lixiang" userId="6104bbfcb56aea79" providerId="LiveId" clId="{260A154F-11A4-47B6-B212-C84A5CBD21EB}" dt="2021-06-07T02:27:16.353" v="3" actId="26606"/>
          <ac:spMkLst>
            <pc:docMk/>
            <pc:sldMk cId="3301112967" sldId="256"/>
            <ac:spMk id="9" creationId="{37FDDF72-DE39-4F99-A3C1-DD9D7815D7DB}"/>
          </ac:spMkLst>
        </pc:spChg>
        <pc:spChg chg="add del">
          <ac:chgData name="Li Lixiang" userId="6104bbfcb56aea79" providerId="LiveId" clId="{260A154F-11A4-47B6-B212-C84A5CBD21EB}" dt="2021-06-07T02:27:16.353" v="3" actId="26606"/>
          <ac:spMkLst>
            <pc:docMk/>
            <pc:sldMk cId="3301112967" sldId="256"/>
            <ac:spMk id="11" creationId="{5E4ECE80-3AD1-450C-B62A-98788F193948}"/>
          </ac:spMkLst>
        </pc:spChg>
        <pc:spChg chg="add del">
          <ac:chgData name="Li Lixiang" userId="6104bbfcb56aea79" providerId="LiveId" clId="{260A154F-11A4-47B6-B212-C84A5CBD21EB}" dt="2021-06-07T02:27:24.414" v="7" actId="26606"/>
          <ac:spMkLst>
            <pc:docMk/>
            <pc:sldMk cId="3301112967" sldId="256"/>
            <ac:spMk id="15" creationId="{41AC6C06-99FE-4BA1-BC82-8406A424CD67}"/>
          </ac:spMkLst>
        </pc:spChg>
        <pc:spChg chg="add del">
          <ac:chgData name="Li Lixiang" userId="6104bbfcb56aea79" providerId="LiveId" clId="{260A154F-11A4-47B6-B212-C84A5CBD21EB}" dt="2021-06-07T02:27:24.414" v="7" actId="26606"/>
          <ac:spMkLst>
            <pc:docMk/>
            <pc:sldMk cId="3301112967" sldId="256"/>
            <ac:spMk id="17" creationId="{7AEC842D-C905-4DEA-B1C3-CA51995C572A}"/>
          </ac:spMkLst>
        </pc:spChg>
        <pc:spChg chg="add del">
          <ac:chgData name="Li Lixiang" userId="6104bbfcb56aea79" providerId="LiveId" clId="{260A154F-11A4-47B6-B212-C84A5CBD21EB}" dt="2021-06-07T02:27:21.968" v="5" actId="26606"/>
          <ac:spMkLst>
            <pc:docMk/>
            <pc:sldMk cId="3301112967" sldId="256"/>
            <ac:spMk id="20" creationId="{A38827F1-3359-44F6-9009-43AE2B17FEAD}"/>
          </ac:spMkLst>
        </pc:spChg>
        <pc:spChg chg="add del">
          <ac:chgData name="Li Lixiang" userId="6104bbfcb56aea79" providerId="LiveId" clId="{260A154F-11A4-47B6-B212-C84A5CBD21EB}" dt="2021-06-07T02:27:21.968" v="5" actId="26606"/>
          <ac:spMkLst>
            <pc:docMk/>
            <pc:sldMk cId="3301112967" sldId="256"/>
            <ac:spMk id="21" creationId="{17AFAD67-5350-4773-886F-D6DD7E66DB04}"/>
          </ac:spMkLst>
        </pc:spChg>
        <pc:spChg chg="add del">
          <ac:chgData name="Li Lixiang" userId="6104bbfcb56aea79" providerId="LiveId" clId="{260A154F-11A4-47B6-B212-C84A5CBD21EB}" dt="2021-06-07T02:27:24.414" v="7" actId="26606"/>
          <ac:spMkLst>
            <pc:docMk/>
            <pc:sldMk cId="3301112967" sldId="256"/>
            <ac:spMk id="24" creationId="{1DB043B4-68C6-45B9-82AC-A5800EADB8DB}"/>
          </ac:spMkLst>
        </pc:spChg>
        <pc:spChg chg="add del">
          <ac:chgData name="Li Lixiang" userId="6104bbfcb56aea79" providerId="LiveId" clId="{260A154F-11A4-47B6-B212-C84A5CBD21EB}" dt="2021-06-07T02:27:51.448" v="11"/>
          <ac:spMkLst>
            <pc:docMk/>
            <pc:sldMk cId="3301112967" sldId="256"/>
            <ac:spMk id="29" creationId="{26B4480E-B7FF-4481-890E-043A69AE6FE2}"/>
          </ac:spMkLst>
        </pc:spChg>
        <pc:spChg chg="add del">
          <ac:chgData name="Li Lixiang" userId="6104bbfcb56aea79" providerId="LiveId" clId="{260A154F-11A4-47B6-B212-C84A5CBD21EB}" dt="2021-06-07T02:27:51.448" v="11"/>
          <ac:spMkLst>
            <pc:docMk/>
            <pc:sldMk cId="3301112967" sldId="256"/>
            <ac:spMk id="31" creationId="{64C13BAB-7C00-4D21-A857-E3D41C0A2A66}"/>
          </ac:spMkLst>
        </pc:spChg>
        <pc:spChg chg="add del">
          <ac:chgData name="Li Lixiang" userId="6104bbfcb56aea79" providerId="LiveId" clId="{260A154F-11A4-47B6-B212-C84A5CBD21EB}" dt="2021-06-07T02:27:51.448" v="11"/>
          <ac:spMkLst>
            <pc:docMk/>
            <pc:sldMk cId="3301112967" sldId="256"/>
            <ac:spMk id="32" creationId="{1F1FF39A-AC3C-4066-9D4C-519AA22812EA}"/>
          </ac:spMkLst>
        </pc:spChg>
        <pc:spChg chg="add del">
          <ac:chgData name="Li Lixiang" userId="6104bbfcb56aea79" providerId="LiveId" clId="{260A154F-11A4-47B6-B212-C84A5CBD21EB}" dt="2021-06-07T02:28:03.500" v="13" actId="26606"/>
          <ac:spMkLst>
            <pc:docMk/>
            <pc:sldMk cId="3301112967" sldId="256"/>
            <ac:spMk id="35" creationId="{1511F85B-5967-428B-BE8B-819A79813D92}"/>
          </ac:spMkLst>
        </pc:spChg>
        <pc:spChg chg="add del">
          <ac:chgData name="Li Lixiang" userId="6104bbfcb56aea79" providerId="LiveId" clId="{260A154F-11A4-47B6-B212-C84A5CBD21EB}" dt="2021-06-07T02:28:03.500" v="13" actId="26606"/>
          <ac:spMkLst>
            <pc:docMk/>
            <pc:sldMk cId="3301112967" sldId="256"/>
            <ac:spMk id="37" creationId="{28DA8D05-CF65-4382-8BF4-2A08754DB5F0}"/>
          </ac:spMkLst>
        </pc:spChg>
        <pc:spChg chg="add del">
          <ac:chgData name="Li Lixiang" userId="6104bbfcb56aea79" providerId="LiveId" clId="{260A154F-11A4-47B6-B212-C84A5CBD21EB}" dt="2021-06-07T02:28:07.840" v="15" actId="26606"/>
          <ac:spMkLst>
            <pc:docMk/>
            <pc:sldMk cId="3301112967" sldId="256"/>
            <ac:spMk id="46" creationId="{7A675F33-98AF-4B83-A3BB-0780A23145E6}"/>
          </ac:spMkLst>
        </pc:spChg>
        <pc:spChg chg="add">
          <ac:chgData name="Li Lixiang" userId="6104bbfcb56aea79" providerId="LiveId" clId="{260A154F-11A4-47B6-B212-C84A5CBD21EB}" dt="2021-06-07T02:28:07.846" v="16" actId="26606"/>
          <ac:spMkLst>
            <pc:docMk/>
            <pc:sldMk cId="3301112967" sldId="256"/>
            <ac:spMk id="50" creationId="{8777B48D-7BF2-470D-876B-50CD5CC83EBA}"/>
          </ac:spMkLst>
        </pc:spChg>
        <pc:grpChg chg="add del">
          <ac:chgData name="Li Lixiang" userId="6104bbfcb56aea79" providerId="LiveId" clId="{260A154F-11A4-47B6-B212-C84A5CBD21EB}" dt="2021-06-07T02:27:21.968" v="5" actId="26606"/>
          <ac:grpSpMkLst>
            <pc:docMk/>
            <pc:sldMk cId="3301112967" sldId="256"/>
            <ac:grpSpMk id="13" creationId="{3914D2BD-3C47-433D-81FE-DC6C39595F0E}"/>
          </ac:grpSpMkLst>
        </pc:grpChg>
        <pc:grpChg chg="add del">
          <ac:chgData name="Li Lixiang" userId="6104bbfcb56aea79" providerId="LiveId" clId="{260A154F-11A4-47B6-B212-C84A5CBD21EB}" dt="2021-06-07T02:27:24.414" v="7" actId="26606"/>
          <ac:grpSpMkLst>
            <pc:docMk/>
            <pc:sldMk cId="3301112967" sldId="256"/>
            <ac:grpSpMk id="25" creationId="{4592A8CB-0B0A-43A5-86F4-712B0C469671}"/>
          </ac:grpSpMkLst>
        </pc:grpChg>
        <pc:grpChg chg="add del">
          <ac:chgData name="Li Lixiang" userId="6104bbfcb56aea79" providerId="LiveId" clId="{260A154F-11A4-47B6-B212-C84A5CBD21EB}" dt="2021-06-07T02:28:03.500" v="13" actId="26606"/>
          <ac:grpSpMkLst>
            <pc:docMk/>
            <pc:sldMk cId="3301112967" sldId="256"/>
            <ac:grpSpMk id="39" creationId="{E0C6252F-9468-4CFE-8A28-0DFE703FB7BC}"/>
          </ac:grpSpMkLst>
        </pc:grpChg>
        <pc:grpChg chg="add del">
          <ac:chgData name="Li Lixiang" userId="6104bbfcb56aea79" providerId="LiveId" clId="{260A154F-11A4-47B6-B212-C84A5CBD21EB}" dt="2021-06-07T02:28:07.840" v="15" actId="26606"/>
          <ac:grpSpMkLst>
            <pc:docMk/>
            <pc:sldMk cId="3301112967" sldId="256"/>
            <ac:grpSpMk id="47" creationId="{EA75029C-64B9-41D0-9540-75846D4B04A5}"/>
          </ac:grpSpMkLst>
        </pc:grpChg>
        <pc:grpChg chg="add">
          <ac:chgData name="Li Lixiang" userId="6104bbfcb56aea79" providerId="LiveId" clId="{260A154F-11A4-47B6-B212-C84A5CBD21EB}" dt="2021-06-07T02:28:07.846" v="16" actId="26606"/>
          <ac:grpSpMkLst>
            <pc:docMk/>
            <pc:sldMk cId="3301112967" sldId="256"/>
            <ac:grpSpMk id="51" creationId="{83DA8283-3FF4-47B3-9266-60768C743207}"/>
          </ac:grpSpMkLst>
        </pc:grpChg>
        <pc:picChg chg="add del">
          <ac:chgData name="Li Lixiang" userId="6104bbfcb56aea79" providerId="LiveId" clId="{260A154F-11A4-47B6-B212-C84A5CBD21EB}" dt="2021-06-07T02:27:16.353" v="3" actId="26606"/>
          <ac:picMkLst>
            <pc:docMk/>
            <pc:sldMk cId="3301112967" sldId="256"/>
            <ac:picMk id="4" creationId="{8E48E0DC-0F83-4F3C-9FE1-4510812EDA4D}"/>
          </ac:picMkLst>
        </pc:picChg>
        <pc:picChg chg="add del">
          <ac:chgData name="Li Lixiang" userId="6104bbfcb56aea79" providerId="LiveId" clId="{260A154F-11A4-47B6-B212-C84A5CBD21EB}" dt="2021-06-07T02:27:21.968" v="5" actId="26606"/>
          <ac:picMkLst>
            <pc:docMk/>
            <pc:sldMk cId="3301112967" sldId="256"/>
            <ac:picMk id="22" creationId="{2352680C-1AC7-4B62-A18F-01963BA9668C}"/>
          </ac:picMkLst>
        </pc:picChg>
        <pc:picChg chg="add del">
          <ac:chgData name="Li Lixiang" userId="6104bbfcb56aea79" providerId="LiveId" clId="{260A154F-11A4-47B6-B212-C84A5CBD21EB}" dt="2021-06-07T02:27:24.414" v="7" actId="26606"/>
          <ac:picMkLst>
            <pc:docMk/>
            <pc:sldMk cId="3301112967" sldId="256"/>
            <ac:picMk id="27" creationId="{F5FF9C72-7816-42AB-8FF1-7601CBBD2BE0}"/>
          </ac:picMkLst>
        </pc:picChg>
        <pc:picChg chg="add mod ord">
          <ac:chgData name="Li Lixiang" userId="6104bbfcb56aea79" providerId="LiveId" clId="{260A154F-11A4-47B6-B212-C84A5CBD21EB}" dt="2021-06-07T02:28:07.846" v="16" actId="26606"/>
          <ac:picMkLst>
            <pc:docMk/>
            <pc:sldMk cId="3301112967" sldId="256"/>
            <ac:picMk id="30" creationId="{A9768DC6-2EA7-4842-8582-DECF639A0F2A}"/>
          </ac:picMkLst>
        </pc:picChg>
      </pc:sldChg>
      <pc:sldChg chg="addSp delSp modSp new mod setBg">
        <pc:chgData name="Li Lixiang" userId="6104bbfcb56aea79" providerId="LiveId" clId="{260A154F-11A4-47B6-B212-C84A5CBD21EB}" dt="2021-06-07T02:34:18.793" v="106" actId="1036"/>
        <pc:sldMkLst>
          <pc:docMk/>
          <pc:sldMk cId="4162070884" sldId="256"/>
        </pc:sldMkLst>
        <pc:spChg chg="mod">
          <ac:chgData name="Li Lixiang" userId="6104bbfcb56aea79" providerId="LiveId" clId="{260A154F-11A4-47B6-B212-C84A5CBD21EB}" dt="2021-06-07T02:34:18.793" v="106" actId="1036"/>
          <ac:spMkLst>
            <pc:docMk/>
            <pc:sldMk cId="4162070884" sldId="256"/>
            <ac:spMk id="2" creationId="{8961FE47-557E-4894-88E6-8F52F5998247}"/>
          </ac:spMkLst>
        </pc:spChg>
        <pc:spChg chg="del mod">
          <ac:chgData name="Li Lixiang" userId="6104bbfcb56aea79" providerId="LiveId" clId="{260A154F-11A4-47B6-B212-C84A5CBD21EB}" dt="2021-06-07T02:34:12.422" v="103" actId="478"/>
          <ac:spMkLst>
            <pc:docMk/>
            <pc:sldMk cId="4162070884" sldId="256"/>
            <ac:spMk id="3" creationId="{CB60DCB5-1CBC-43FD-B254-C1D193507264}"/>
          </ac:spMkLst>
        </pc:spChg>
        <pc:spChg chg="add mod">
          <ac:chgData name="Li Lixiang" userId="6104bbfcb56aea79" providerId="LiveId" clId="{260A154F-11A4-47B6-B212-C84A5CBD21EB}" dt="2021-06-07T02:34:18.793" v="106" actId="1036"/>
          <ac:spMkLst>
            <pc:docMk/>
            <pc:sldMk cId="4162070884" sldId="256"/>
            <ac:spMk id="7" creationId="{57AAB3F3-D0D3-48DD-B0B5-3C59B18B8404}"/>
          </ac:spMkLst>
        </pc:spChg>
        <pc:spChg chg="add">
          <ac:chgData name="Li Lixiang" userId="6104bbfcb56aea79" providerId="LiveId" clId="{260A154F-11A4-47B6-B212-C84A5CBD21EB}" dt="2021-06-07T02:31:13.134" v="53" actId="26606"/>
          <ac:spMkLst>
            <pc:docMk/>
            <pc:sldMk cId="4162070884" sldId="256"/>
            <ac:spMk id="9" creationId="{AD84F4E6-B3B1-40B7-A8C4-2D1683E6F637}"/>
          </ac:spMkLst>
        </pc:spChg>
        <pc:spChg chg="add">
          <ac:chgData name="Li Lixiang" userId="6104bbfcb56aea79" providerId="LiveId" clId="{260A154F-11A4-47B6-B212-C84A5CBD21EB}" dt="2021-06-07T02:31:13.134" v="53" actId="26606"/>
          <ac:spMkLst>
            <pc:docMk/>
            <pc:sldMk cId="4162070884" sldId="256"/>
            <ac:spMk id="11" creationId="{67B81D4B-A7B2-4B11-A131-E1B85DFEE4E3}"/>
          </ac:spMkLst>
        </pc:spChg>
        <pc:picChg chg="add">
          <ac:chgData name="Li Lixiang" userId="6104bbfcb56aea79" providerId="LiveId" clId="{260A154F-11A4-47B6-B212-C84A5CBD21EB}" dt="2021-06-07T02:31:13.134" v="53" actId="26606"/>
          <ac:picMkLst>
            <pc:docMk/>
            <pc:sldMk cId="4162070884" sldId="256"/>
            <ac:picMk id="5" creationId="{F7D155BE-C34D-489B-B65C-1582E84CDDD1}"/>
          </ac:picMkLst>
        </pc:picChg>
      </pc:sldChg>
      <pc:sldChg chg="addSp modSp new mod">
        <pc:chgData name="Li Lixiang" userId="6104bbfcb56aea79" providerId="LiveId" clId="{260A154F-11A4-47B6-B212-C84A5CBD21EB}" dt="2021-06-07T02:39:16.789" v="249" actId="20577"/>
        <pc:sldMkLst>
          <pc:docMk/>
          <pc:sldMk cId="696830454" sldId="257"/>
        </pc:sldMkLst>
        <pc:spChg chg="mod">
          <ac:chgData name="Li Lixiang" userId="6104bbfcb56aea79" providerId="LiveId" clId="{260A154F-11A4-47B6-B212-C84A5CBD21EB}" dt="2021-06-07T02:34:30.620" v="113" actId="20577"/>
          <ac:spMkLst>
            <pc:docMk/>
            <pc:sldMk cId="696830454" sldId="257"/>
            <ac:spMk id="2" creationId="{F6B0D9E2-9DB1-48DA-8FAA-CD6B3699E259}"/>
          </ac:spMkLst>
        </pc:spChg>
        <pc:spChg chg="mod">
          <ac:chgData name="Li Lixiang" userId="6104bbfcb56aea79" providerId="LiveId" clId="{260A154F-11A4-47B6-B212-C84A5CBD21EB}" dt="2021-06-07T02:39:16.789" v="249" actId="20577"/>
          <ac:spMkLst>
            <pc:docMk/>
            <pc:sldMk cId="696830454" sldId="257"/>
            <ac:spMk id="3" creationId="{4A006CE9-C893-440B-B53F-42F0CF45E070}"/>
          </ac:spMkLst>
        </pc:spChg>
        <pc:picChg chg="add mod">
          <ac:chgData name="Li Lixiang" userId="6104bbfcb56aea79" providerId="LiveId" clId="{260A154F-11A4-47B6-B212-C84A5CBD21EB}" dt="2021-06-07T02:39:02.667" v="214" actId="1076"/>
          <ac:picMkLst>
            <pc:docMk/>
            <pc:sldMk cId="696830454" sldId="257"/>
            <ac:picMk id="5" creationId="{7557138D-ADE0-4ED4-BDDA-37141D9AE834}"/>
          </ac:picMkLst>
        </pc:picChg>
      </pc:sldChg>
      <pc:sldChg chg="modSp new del">
        <pc:chgData name="Li Lixiang" userId="6104bbfcb56aea79" providerId="LiveId" clId="{260A154F-11A4-47B6-B212-C84A5CBD21EB}" dt="2021-06-07T02:30:41.957" v="46" actId="47"/>
        <pc:sldMkLst>
          <pc:docMk/>
          <pc:sldMk cId="1338599444" sldId="257"/>
        </pc:sldMkLst>
        <pc:spChg chg="mod">
          <ac:chgData name="Li Lixiang" userId="6104bbfcb56aea79" providerId="LiveId" clId="{260A154F-11A4-47B6-B212-C84A5CBD21EB}" dt="2021-06-07T02:27:51.448" v="11"/>
          <ac:spMkLst>
            <pc:docMk/>
            <pc:sldMk cId="1338599444" sldId="257"/>
            <ac:spMk id="2" creationId="{5C1A81CD-DC4E-443A-83A9-F26603619E4A}"/>
          </ac:spMkLst>
        </pc:spChg>
        <pc:spChg chg="mod">
          <ac:chgData name="Li Lixiang" userId="6104bbfcb56aea79" providerId="LiveId" clId="{260A154F-11A4-47B6-B212-C84A5CBD21EB}" dt="2021-06-07T02:27:51.448" v="11"/>
          <ac:spMkLst>
            <pc:docMk/>
            <pc:sldMk cId="1338599444" sldId="257"/>
            <ac:spMk id="3" creationId="{F29C2991-C74F-4D46-80FD-35FFF1F1E685}"/>
          </ac:spMkLst>
        </pc:spChg>
      </pc:sldChg>
      <pc:sldChg chg="addSp delSp modSp add mod">
        <pc:chgData name="Li Lixiang" userId="6104bbfcb56aea79" providerId="LiveId" clId="{260A154F-11A4-47B6-B212-C84A5CBD21EB}" dt="2021-06-07T02:42:29.252" v="406" actId="1076"/>
        <pc:sldMkLst>
          <pc:docMk/>
          <pc:sldMk cId="86665090" sldId="258"/>
        </pc:sldMkLst>
        <pc:spChg chg="mod">
          <ac:chgData name="Li Lixiang" userId="6104bbfcb56aea79" providerId="LiveId" clId="{260A154F-11A4-47B6-B212-C84A5CBD21EB}" dt="2021-06-07T02:40:31.118" v="276" actId="20577"/>
          <ac:spMkLst>
            <pc:docMk/>
            <pc:sldMk cId="86665090" sldId="258"/>
            <ac:spMk id="2" creationId="{F6B0D9E2-9DB1-48DA-8FAA-CD6B3699E259}"/>
          </ac:spMkLst>
        </pc:spChg>
        <pc:spChg chg="mod">
          <ac:chgData name="Li Lixiang" userId="6104bbfcb56aea79" providerId="LiveId" clId="{260A154F-11A4-47B6-B212-C84A5CBD21EB}" dt="2021-06-07T02:41:07.172" v="399" actId="20577"/>
          <ac:spMkLst>
            <pc:docMk/>
            <pc:sldMk cId="86665090" sldId="258"/>
            <ac:spMk id="3" creationId="{4A006CE9-C893-440B-B53F-42F0CF45E070}"/>
          </ac:spMkLst>
        </pc:spChg>
        <pc:picChg chg="del">
          <ac:chgData name="Li Lixiang" userId="6104bbfcb56aea79" providerId="LiveId" clId="{260A154F-11A4-47B6-B212-C84A5CBD21EB}" dt="2021-06-07T02:41:11.176" v="400" actId="478"/>
          <ac:picMkLst>
            <pc:docMk/>
            <pc:sldMk cId="86665090" sldId="258"/>
            <ac:picMk id="5" creationId="{7557138D-ADE0-4ED4-BDDA-37141D9AE834}"/>
          </ac:picMkLst>
        </pc:picChg>
        <pc:picChg chg="add mod">
          <ac:chgData name="Li Lixiang" userId="6104bbfcb56aea79" providerId="LiveId" clId="{260A154F-11A4-47B6-B212-C84A5CBD21EB}" dt="2021-06-07T02:42:29.252" v="406" actId="1076"/>
          <ac:picMkLst>
            <pc:docMk/>
            <pc:sldMk cId="86665090" sldId="258"/>
            <ac:picMk id="6" creationId="{1137D664-D530-45B2-9015-CBAD13B9FC52}"/>
          </ac:picMkLst>
        </pc:picChg>
      </pc:sldChg>
      <pc:sldChg chg="new del">
        <pc:chgData name="Li Lixiang" userId="6104bbfcb56aea79" providerId="LiveId" clId="{260A154F-11A4-47B6-B212-C84A5CBD21EB}" dt="2021-06-07T02:29:27.675" v="42" actId="680"/>
        <pc:sldMkLst>
          <pc:docMk/>
          <pc:sldMk cId="2566463275" sldId="258"/>
        </pc:sldMkLst>
      </pc:sldChg>
      <pc:sldChg chg="addSp delSp modSp new mod">
        <pc:chgData name="Li Lixiang" userId="6104bbfcb56aea79" providerId="LiveId" clId="{260A154F-11A4-47B6-B212-C84A5CBD21EB}" dt="2021-06-07T03:15:50.298" v="729" actId="14100"/>
        <pc:sldMkLst>
          <pc:docMk/>
          <pc:sldMk cId="3375320181" sldId="259"/>
        </pc:sldMkLst>
        <pc:spChg chg="mod">
          <ac:chgData name="Li Lixiang" userId="6104bbfcb56aea79" providerId="LiveId" clId="{260A154F-11A4-47B6-B212-C84A5CBD21EB}" dt="2021-06-07T03:06:39.294" v="696" actId="20577"/>
          <ac:spMkLst>
            <pc:docMk/>
            <pc:sldMk cId="3375320181" sldId="259"/>
            <ac:spMk id="2" creationId="{FD166489-5FBE-428F-B359-692702A18572}"/>
          </ac:spMkLst>
        </pc:spChg>
        <pc:spChg chg="mod">
          <ac:chgData name="Li Lixiang" userId="6104bbfcb56aea79" providerId="LiveId" clId="{260A154F-11A4-47B6-B212-C84A5CBD21EB}" dt="2021-06-07T03:12:07.947" v="705" actId="14100"/>
          <ac:spMkLst>
            <pc:docMk/>
            <pc:sldMk cId="3375320181" sldId="259"/>
            <ac:spMk id="3" creationId="{32970075-F644-414D-81DD-058AFA240DD0}"/>
          </ac:spMkLst>
        </pc:spChg>
        <pc:spChg chg="add mod">
          <ac:chgData name="Li Lixiang" userId="6104bbfcb56aea79" providerId="LiveId" clId="{260A154F-11A4-47B6-B212-C84A5CBD21EB}" dt="2021-06-07T02:54:10.625" v="649" actId="208"/>
          <ac:spMkLst>
            <pc:docMk/>
            <pc:sldMk cId="3375320181" sldId="259"/>
            <ac:spMk id="8" creationId="{897DED0B-F7BD-43CC-B6C8-5E25BC368C3F}"/>
          </ac:spMkLst>
        </pc:spChg>
        <pc:spChg chg="add mod">
          <ac:chgData name="Li Lixiang" userId="6104bbfcb56aea79" providerId="LiveId" clId="{260A154F-11A4-47B6-B212-C84A5CBD21EB}" dt="2021-06-07T03:14:28.392" v="724" actId="1076"/>
          <ac:spMkLst>
            <pc:docMk/>
            <pc:sldMk cId="3375320181" sldId="259"/>
            <ac:spMk id="11" creationId="{362BCF7B-D786-468D-AC35-14C41FAD2099}"/>
          </ac:spMkLst>
        </pc:spChg>
        <pc:spChg chg="add mod">
          <ac:chgData name="Li Lixiang" userId="6104bbfcb56aea79" providerId="LiveId" clId="{260A154F-11A4-47B6-B212-C84A5CBD21EB}" dt="2021-06-07T03:14:21.478" v="723" actId="1076"/>
          <ac:spMkLst>
            <pc:docMk/>
            <pc:sldMk cId="3375320181" sldId="259"/>
            <ac:spMk id="12" creationId="{0A80EB06-C844-4BE8-A0DC-764A671F08A0}"/>
          </ac:spMkLst>
        </pc:spChg>
        <pc:picChg chg="add del mod">
          <ac:chgData name="Li Lixiang" userId="6104bbfcb56aea79" providerId="LiveId" clId="{260A154F-11A4-47B6-B212-C84A5CBD21EB}" dt="2021-06-07T03:12:10.735" v="706" actId="478"/>
          <ac:picMkLst>
            <pc:docMk/>
            <pc:sldMk cId="3375320181" sldId="259"/>
            <ac:picMk id="5" creationId="{1A03FA3F-E8EB-4642-AFB8-754F82F971A8}"/>
          </ac:picMkLst>
        </pc:picChg>
        <pc:picChg chg="add mod">
          <ac:chgData name="Li Lixiang" userId="6104bbfcb56aea79" providerId="LiveId" clId="{260A154F-11A4-47B6-B212-C84A5CBD21EB}" dt="2021-06-07T02:55:00.581" v="657" actId="1076"/>
          <ac:picMkLst>
            <pc:docMk/>
            <pc:sldMk cId="3375320181" sldId="259"/>
            <ac:picMk id="7" creationId="{5DF33F1A-267D-4CC1-B869-AB9D30A5DCF5}"/>
          </ac:picMkLst>
        </pc:picChg>
        <pc:picChg chg="add del mod">
          <ac:chgData name="Li Lixiang" userId="6104bbfcb56aea79" providerId="LiveId" clId="{260A154F-11A4-47B6-B212-C84A5CBD21EB}" dt="2021-06-07T03:04:41.310" v="663" actId="478"/>
          <ac:picMkLst>
            <pc:docMk/>
            <pc:sldMk cId="3375320181" sldId="259"/>
            <ac:picMk id="10" creationId="{A90F7EEC-7055-4A03-AD25-333EC8E7EE0A}"/>
          </ac:picMkLst>
        </pc:picChg>
        <pc:picChg chg="add del mod ord modCrop">
          <ac:chgData name="Li Lixiang" userId="6104bbfcb56aea79" providerId="LiveId" clId="{260A154F-11A4-47B6-B212-C84A5CBD21EB}" dt="2021-06-07T03:11:46.966" v="698" actId="478"/>
          <ac:picMkLst>
            <pc:docMk/>
            <pc:sldMk cId="3375320181" sldId="259"/>
            <ac:picMk id="14" creationId="{5ED79CA2-770B-40FF-9C2C-89892F4DDC55}"/>
          </ac:picMkLst>
        </pc:picChg>
        <pc:picChg chg="add mod ord">
          <ac:chgData name="Li Lixiang" userId="6104bbfcb56aea79" providerId="LiveId" clId="{260A154F-11A4-47B6-B212-C84A5CBD21EB}" dt="2021-06-07T03:14:21.478" v="723" actId="1076"/>
          <ac:picMkLst>
            <pc:docMk/>
            <pc:sldMk cId="3375320181" sldId="259"/>
            <ac:picMk id="16" creationId="{C38EFE81-1C79-434B-8324-860E997BAD46}"/>
          </ac:picMkLst>
        </pc:picChg>
        <pc:picChg chg="add del mod ord">
          <ac:chgData name="Li Lixiang" userId="6104bbfcb56aea79" providerId="LiveId" clId="{260A154F-11A4-47B6-B212-C84A5CBD21EB}" dt="2021-06-07T03:13:33.541" v="711" actId="478"/>
          <ac:picMkLst>
            <pc:docMk/>
            <pc:sldMk cId="3375320181" sldId="259"/>
            <ac:picMk id="18" creationId="{442E8B72-9A10-4D0E-85AB-9CF43334B5B6}"/>
          </ac:picMkLst>
        </pc:picChg>
        <pc:picChg chg="add del mod ord">
          <ac:chgData name="Li Lixiang" userId="6104bbfcb56aea79" providerId="LiveId" clId="{260A154F-11A4-47B6-B212-C84A5CBD21EB}" dt="2021-06-07T03:15:38.907" v="725" actId="478"/>
          <ac:picMkLst>
            <pc:docMk/>
            <pc:sldMk cId="3375320181" sldId="259"/>
            <ac:picMk id="20" creationId="{C3723356-0B25-4DBA-AE28-0C81041F341D}"/>
          </ac:picMkLst>
        </pc:picChg>
        <pc:picChg chg="add mod ord">
          <ac:chgData name="Li Lixiang" userId="6104bbfcb56aea79" providerId="LiveId" clId="{260A154F-11A4-47B6-B212-C84A5CBD21EB}" dt="2021-06-07T03:15:50.298" v="729" actId="14100"/>
          <ac:picMkLst>
            <pc:docMk/>
            <pc:sldMk cId="3375320181" sldId="259"/>
            <ac:picMk id="22" creationId="{2C8C2DAB-A89F-44C6-AD5F-E96B056E731A}"/>
          </ac:picMkLst>
        </pc:picChg>
      </pc:sldChg>
      <pc:sldChg chg="addSp delSp modSp new mod">
        <pc:chgData name="Li Lixiang" userId="6104bbfcb56aea79" providerId="LiveId" clId="{260A154F-11A4-47B6-B212-C84A5CBD21EB}" dt="2021-06-07T04:54:00.798" v="1047" actId="21"/>
        <pc:sldMkLst>
          <pc:docMk/>
          <pc:sldMk cId="3104596595" sldId="260"/>
        </pc:sldMkLst>
        <pc:spChg chg="mod">
          <ac:chgData name="Li Lixiang" userId="6104bbfcb56aea79" providerId="LiveId" clId="{260A154F-11A4-47B6-B212-C84A5CBD21EB}" dt="2021-06-07T04:14:52.203" v="778" actId="20577"/>
          <ac:spMkLst>
            <pc:docMk/>
            <pc:sldMk cId="3104596595" sldId="260"/>
            <ac:spMk id="2" creationId="{E4251F7A-C6E8-49C7-AC05-99276F576399}"/>
          </ac:spMkLst>
        </pc:spChg>
        <pc:spChg chg="mod">
          <ac:chgData name="Li Lixiang" userId="6104bbfcb56aea79" providerId="LiveId" clId="{260A154F-11A4-47B6-B212-C84A5CBD21EB}" dt="2021-06-07T04:54:00.798" v="1047" actId="21"/>
          <ac:spMkLst>
            <pc:docMk/>
            <pc:sldMk cId="3104596595" sldId="260"/>
            <ac:spMk id="3" creationId="{712AA88E-EE6F-4316-85E6-BD95BA1DD6AA}"/>
          </ac:spMkLst>
        </pc:spChg>
        <pc:picChg chg="add del mod modCrop">
          <ac:chgData name="Li Lixiang" userId="6104bbfcb56aea79" providerId="LiveId" clId="{260A154F-11A4-47B6-B212-C84A5CBD21EB}" dt="2021-06-07T04:53:30.223" v="1042" actId="478"/>
          <ac:picMkLst>
            <pc:docMk/>
            <pc:sldMk cId="3104596595" sldId="260"/>
            <ac:picMk id="5" creationId="{D1237C7B-C02A-43DD-BEA6-753EC8C14B06}"/>
          </ac:picMkLst>
        </pc:picChg>
        <pc:picChg chg="add mod modCrop">
          <ac:chgData name="Li Lixiang" userId="6104bbfcb56aea79" providerId="LiveId" clId="{260A154F-11A4-47B6-B212-C84A5CBD21EB}" dt="2021-06-07T04:53:47.770" v="1046" actId="1076"/>
          <ac:picMkLst>
            <pc:docMk/>
            <pc:sldMk cId="3104596595" sldId="260"/>
            <ac:picMk id="7" creationId="{0E2ADD87-52BD-4C35-B4B5-A896A4C5C265}"/>
          </ac:picMkLst>
        </pc:picChg>
      </pc:sldChg>
      <pc:sldChg chg="addSp delSp modSp add mod">
        <pc:chgData name="Li Lixiang" userId="6104bbfcb56aea79" providerId="LiveId" clId="{260A154F-11A4-47B6-B212-C84A5CBD21EB}" dt="2021-06-07T04:56:41.407" v="1134" actId="20577"/>
        <pc:sldMkLst>
          <pc:docMk/>
          <pc:sldMk cId="50197230" sldId="261"/>
        </pc:sldMkLst>
        <pc:spChg chg="mod">
          <ac:chgData name="Li Lixiang" userId="6104bbfcb56aea79" providerId="LiveId" clId="{260A154F-11A4-47B6-B212-C84A5CBD21EB}" dt="2021-06-07T04:44:23.943" v="984" actId="20577"/>
          <ac:spMkLst>
            <pc:docMk/>
            <pc:sldMk cId="50197230" sldId="261"/>
            <ac:spMk id="2" creationId="{E4251F7A-C6E8-49C7-AC05-99276F576399}"/>
          </ac:spMkLst>
        </pc:spChg>
        <pc:spChg chg="mod">
          <ac:chgData name="Li Lixiang" userId="6104bbfcb56aea79" providerId="LiveId" clId="{260A154F-11A4-47B6-B212-C84A5CBD21EB}" dt="2021-06-07T04:56:41.407" v="1134" actId="20577"/>
          <ac:spMkLst>
            <pc:docMk/>
            <pc:sldMk cId="50197230" sldId="261"/>
            <ac:spMk id="3" creationId="{712AA88E-EE6F-4316-85E6-BD95BA1DD6AA}"/>
          </ac:spMkLst>
        </pc:spChg>
        <pc:spChg chg="add del">
          <ac:chgData name="Li Lixiang" userId="6104bbfcb56aea79" providerId="LiveId" clId="{260A154F-11A4-47B6-B212-C84A5CBD21EB}" dt="2021-06-07T04:45:08.111" v="994" actId="478"/>
          <ac:spMkLst>
            <pc:docMk/>
            <pc:sldMk cId="50197230" sldId="261"/>
            <ac:spMk id="4" creationId="{C63D790A-A498-4538-91B7-A8B6565116E6}"/>
          </ac:spMkLst>
        </pc:spChg>
        <pc:spChg chg="add del mod">
          <ac:chgData name="Li Lixiang" userId="6104bbfcb56aea79" providerId="LiveId" clId="{260A154F-11A4-47B6-B212-C84A5CBD21EB}" dt="2021-06-07T04:45:06.678" v="993" actId="478"/>
          <ac:spMkLst>
            <pc:docMk/>
            <pc:sldMk cId="50197230" sldId="261"/>
            <ac:spMk id="5" creationId="{C073533F-BCA6-468D-BF75-FC562847B95D}"/>
          </ac:spMkLst>
        </pc:spChg>
      </pc:sldChg>
      <pc:sldMasterChg chg="add del addSldLayout delSldLayout">
        <pc:chgData name="Li Lixiang" userId="6104bbfcb56aea79" providerId="LiveId" clId="{260A154F-11A4-47B6-B212-C84A5CBD21EB}" dt="2021-06-07T02:27:24.460" v="8" actId="26606"/>
        <pc:sldMasterMkLst>
          <pc:docMk/>
          <pc:sldMasterMk cId="3265369470" sldId="2147483660"/>
        </pc:sldMasterMkLst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915811569" sldId="2147483661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510526365" sldId="2147483662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3884163025" sldId="2147483663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4241049587" sldId="2147483664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647102492" sldId="2147483665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4166837950" sldId="2147483666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34479481" sldId="2147483667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1122002165" sldId="2147483668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3668306162" sldId="2147483669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752959106" sldId="2147483670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456646317" sldId="2147483671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3779475101" sldId="2147483672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1088855751" sldId="2147483673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641800298" sldId="2147483674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999160175" sldId="2147483675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1336732126" sldId="2147483676"/>
          </pc:sldLayoutMkLst>
        </pc:sldLayoutChg>
      </pc:sldMasterChg>
      <pc:sldMasterChg chg="add del addSldLayout delSldLayout">
        <pc:chgData name="Li Lixiang" userId="6104bbfcb56aea79" providerId="LiveId" clId="{260A154F-11A4-47B6-B212-C84A5CBD21EB}" dt="2021-06-07T02:27:16.353" v="3" actId="26606"/>
        <pc:sldMasterMkLst>
          <pc:docMk/>
          <pc:sldMasterMk cId="1431647012" sldId="2147483685"/>
        </pc:sldMasterMkLst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733009863" sldId="2147483677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988505305" sldId="2147483678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484054453" sldId="2147483679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368764534" sldId="2147483680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40569101" sldId="2147483681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1591163984" sldId="2147483682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186141768" sldId="2147483683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2184388693" sldId="2147483684"/>
          </pc:sldLayoutMkLst>
        </pc:sldLayoutChg>
        <pc:sldLayoutChg chg="add del replId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119879124" sldId="2147483686"/>
          </pc:sldLayoutMkLst>
        </pc:sldLayoutChg>
        <pc:sldLayoutChg chg="add del replId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1005426064" sldId="2147483687"/>
          </pc:sldLayoutMkLst>
        </pc:sldLayoutChg>
        <pc:sldLayoutChg chg="add del replId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64122499" sldId="2147483688"/>
          </pc:sldLayoutMkLst>
        </pc:sldLayoutChg>
      </pc:sldMasterChg>
      <pc:sldMasterChg chg="add del addSldLayout delSldLayout">
        <pc:chgData name="Li Lixiang" userId="6104bbfcb56aea79" providerId="LiveId" clId="{260A154F-11A4-47B6-B212-C84A5CBD21EB}" dt="2021-06-07T02:27:21.968" v="5" actId="26606"/>
        <pc:sldMasterMkLst>
          <pc:docMk/>
          <pc:sldMasterMk cId="184476135" sldId="2147483724"/>
        </pc:sldMasterMkLst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890351257" sldId="2147483713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93765524" sldId="2147483714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744691549" sldId="2147483715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3714288325" sldId="2147483716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532670282" sldId="2147483717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1390801696" sldId="2147483718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572793787" sldId="2147483719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3778158015" sldId="2147483720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653495635" sldId="2147483721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3079154451" sldId="2147483722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1745282244" sldId="2147483723"/>
          </pc:sldLayoutMkLst>
        </pc:sldLayoutChg>
      </pc:sldMasterChg>
      <pc:sldMasterChg chg="add del addSldLayout delSldLayout">
        <pc:chgData name="Li Lixiang" userId="6104bbfcb56aea79" providerId="LiveId" clId="{260A154F-11A4-47B6-B212-C84A5CBD21EB}" dt="2021-06-07T02:27:24.414" v="7" actId="26606"/>
        <pc:sldMasterMkLst>
          <pc:docMk/>
          <pc:sldMasterMk cId="2531203962" sldId="2147483737"/>
        </pc:sldMasterMkLst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726085754" sldId="2147483726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586338070" sldId="2147483727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4293529895" sldId="2147483728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288974802" sldId="2147483729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966859229" sldId="2147483730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1279117455" sldId="2147483731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1655643031" sldId="2147483732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2746740670" sldId="2147483733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279208781" sldId="2147483734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4224417945" sldId="2147483735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30697411" sldId="2147483736"/>
          </pc:sldLayoutMkLst>
        </pc:sldLayoutChg>
      </pc:sldMasterChg>
      <pc:sldMasterChg chg="add addSldLayout">
        <pc:chgData name="Li Lixiang" userId="6104bbfcb56aea79" providerId="LiveId" clId="{260A154F-11A4-47B6-B212-C84A5CBD21EB}" dt="2021-06-07T02:27:24.460" v="8" actId="26606"/>
        <pc:sldMasterMkLst>
          <pc:docMk/>
          <pc:sldMasterMk cId="3541040174" sldId="2147483750"/>
        </pc:sldMasterMkLst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715914490" sldId="2147483739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377464528" sldId="2147483740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713374867" sldId="2147483741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3896328979" sldId="2147483742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968910065" sldId="2147483743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527830716" sldId="2147483744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1457245361" sldId="2147483745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730440951" sldId="2147483746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3921879012" sldId="2147483747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1710583547" sldId="2147483748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1860260399" sldId="21474837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18C9D-2C74-488B-9B9C-5FE5BED99DD6}" type="datetimeFigureOut">
              <a:rPr lang="en-MY" smtClean="0"/>
              <a:t>6/2/2022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06542-BD60-455A-8F37-3AA36132FBA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849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06542-BD60-455A-8F37-3AA36132FBA5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56650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24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4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91B17-9318-49DB-B28B-6E5994AE9581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2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0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497495-0637-405E-AE64-5CC7506D51F5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21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2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7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8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3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6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D291B17-9318-49DB-B28B-6E5994AE9581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47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D155BE-C34D-489B-B65C-1582E84CD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15" b="91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84F4E6-B3B1-40B7-A8C4-2D1683E6F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1FE47-557E-4894-88E6-8F52F5998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7173" y="2192998"/>
            <a:ext cx="7630151" cy="173934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Variable, expression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B81D4B-A7B2-4B11-A131-E1B85DFEE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AAB3F3-D0D3-48DD-B0B5-3C59B18B8404}"/>
              </a:ext>
            </a:extLst>
          </p:cNvPr>
          <p:cNvSpPr txBox="1">
            <a:spLocks/>
          </p:cNvSpPr>
          <p:nvPr/>
        </p:nvSpPr>
        <p:spPr>
          <a:xfrm>
            <a:off x="11083" y="2183161"/>
            <a:ext cx="418805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chemeClr val="tx1"/>
                </a:solidFill>
                <a:latin typeface="Algerian" panose="04020705040A02060702" pitchFamily="82" charset="0"/>
              </a:rPr>
              <a:t>Unit 2</a:t>
            </a:r>
            <a:endParaRPr lang="en-MY" sz="6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70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8F46-026F-4EE7-837E-16C389779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operator</a:t>
            </a:r>
            <a:endParaRPr lang="en-MY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386EFD-DF68-4C95-BBED-9EF047A844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7694" y="2028795"/>
            <a:ext cx="3291286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 ? expr1 : expr2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4B7929-705B-49FC-9B43-DD14E87580F6}"/>
              </a:ext>
            </a:extLst>
          </p:cNvPr>
          <p:cNvSpPr txBox="1"/>
          <p:nvPr/>
        </p:nvSpPr>
        <p:spPr>
          <a:xfrm>
            <a:off x="1307694" y="250567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MY" b="1" i="0" dirty="0">
                <a:effectLst/>
                <a:latin typeface="Arial" panose="020B0604020202020204" pitchFamily="34" charset="0"/>
              </a:rPr>
              <a:t>Test</a:t>
            </a:r>
            <a:r>
              <a:rPr lang="en-MY" b="0" i="0" dirty="0">
                <a:effectLst/>
                <a:latin typeface="Arial" panose="020B0604020202020204" pitchFamily="34" charset="0"/>
              </a:rPr>
              <a:t> − Refers to the conditional expression</a:t>
            </a:r>
          </a:p>
          <a:p>
            <a:pPr algn="just"/>
            <a:r>
              <a:rPr lang="en-MY" b="1" i="0" dirty="0">
                <a:effectLst/>
                <a:latin typeface="Arial" panose="020B0604020202020204" pitchFamily="34" charset="0"/>
              </a:rPr>
              <a:t>expr1</a:t>
            </a:r>
            <a:r>
              <a:rPr lang="en-MY" b="0" i="0" dirty="0">
                <a:effectLst/>
                <a:latin typeface="Arial" panose="020B0604020202020204" pitchFamily="34" charset="0"/>
              </a:rPr>
              <a:t> − Value returned if the condition is true</a:t>
            </a:r>
          </a:p>
          <a:p>
            <a:pPr algn="just"/>
            <a:r>
              <a:rPr lang="en-MY" b="1" i="0" dirty="0">
                <a:effectLst/>
                <a:latin typeface="Arial" panose="020B0604020202020204" pitchFamily="34" charset="0"/>
              </a:rPr>
              <a:t>expr2</a:t>
            </a:r>
            <a:r>
              <a:rPr lang="en-MY" b="0" i="0" dirty="0">
                <a:effectLst/>
                <a:latin typeface="Arial" panose="020B0604020202020204" pitchFamily="34" charset="0"/>
              </a:rPr>
              <a:t> − Value returned if the condition is false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769C30-93A1-4B1B-A15B-F58CC39CB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95" y="4310003"/>
            <a:ext cx="4906060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15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7426-5AB1-4D19-A80F-BAC33DF6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</a:t>
            </a:r>
            <a:endParaRPr lang="en-MY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07AB22-755A-4F42-B6E1-AD344DDAE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851746"/>
              </p:ext>
            </p:extLst>
          </p:nvPr>
        </p:nvGraphicFramePr>
        <p:xfrm>
          <a:off x="1202919" y="2011363"/>
          <a:ext cx="9579380" cy="4547520"/>
        </p:xfrm>
        <a:graphic>
          <a:graphicData uri="http://schemas.openxmlformats.org/drawingml/2006/table">
            <a:tbl>
              <a:tblPr/>
              <a:tblGrid>
                <a:gridCol w="1224895">
                  <a:extLst>
                    <a:ext uri="{9D8B030D-6E8A-4147-A177-3AD203B41FA5}">
                      <a16:colId xmlns:a16="http://schemas.microsoft.com/office/drawing/2014/main" val="2247807529"/>
                    </a:ext>
                  </a:extLst>
                </a:gridCol>
                <a:gridCol w="1295072">
                  <a:extLst>
                    <a:ext uri="{9D8B030D-6E8A-4147-A177-3AD203B41FA5}">
                      <a16:colId xmlns:a16="http://schemas.microsoft.com/office/drawing/2014/main" val="157506031"/>
                    </a:ext>
                  </a:extLst>
                </a:gridCol>
                <a:gridCol w="7059413">
                  <a:extLst>
                    <a:ext uri="{9D8B030D-6E8A-4147-A177-3AD203B41FA5}">
                      <a16:colId xmlns:a16="http://schemas.microsoft.com/office/drawing/2014/main" val="1542352145"/>
                    </a:ext>
                  </a:extLst>
                </a:gridCol>
              </a:tblGrid>
              <a:tr h="217635">
                <a:tc>
                  <a:txBody>
                    <a:bodyPr/>
                    <a:lstStyle/>
                    <a:p>
                      <a:pPr algn="ctr" fontAlgn="t"/>
                      <a:r>
                        <a:rPr lang="en-MY" sz="1400" dirty="0">
                          <a:effectLst/>
                        </a:rPr>
                        <a:t>Operators</a:t>
                      </a:r>
                    </a:p>
                  </a:txBody>
                  <a:tcPr marL="44190" marR="44190" marT="44190" marB="44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MY" sz="1400" dirty="0">
                          <a:effectLst/>
                        </a:rPr>
                        <a:t>Usage</a:t>
                      </a:r>
                    </a:p>
                  </a:txBody>
                  <a:tcPr marL="44190" marR="44190" marT="44190" marB="44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MY" sz="1400" dirty="0">
                          <a:effectLst/>
                        </a:rPr>
                        <a:t>Description</a:t>
                      </a:r>
                    </a:p>
                  </a:txBody>
                  <a:tcPr marL="44190" marR="44190" marT="44190" marB="44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421712"/>
                  </a:ext>
                </a:extLst>
              </a:tr>
              <a:tr h="407970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effectLst/>
                        </a:rPr>
                        <a:t>&amp;, </a:t>
                      </a:r>
                    </a:p>
                  </a:txBody>
                  <a:tcPr marL="44190" marR="44190" marT="44190" marB="441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>
                          <a:effectLst/>
                        </a:rPr>
                        <a:t>a &amp; b</a:t>
                      </a:r>
                    </a:p>
                  </a:txBody>
                  <a:tcPr marL="44190" marR="44190" marT="44190" marB="441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400" dirty="0">
                          <a:effectLst/>
                        </a:rPr>
                        <a:t>Bitwise AND</a:t>
                      </a:r>
                    </a:p>
                    <a:p>
                      <a:pPr fontAlgn="t"/>
                      <a:r>
                        <a:rPr lang="en-MY" sz="1400" dirty="0">
                          <a:effectLst/>
                        </a:rPr>
                        <a:t>Returns a one in each bit position for which the corresponding bits of both operands are ones</a:t>
                      </a:r>
                    </a:p>
                  </a:txBody>
                  <a:tcPr marL="44190" marR="44190" marT="44190" marB="44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484514"/>
                  </a:ext>
                </a:extLst>
              </a:tr>
              <a:tr h="525414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effectLst/>
                        </a:rPr>
                        <a:t>|, </a:t>
                      </a:r>
                    </a:p>
                  </a:txBody>
                  <a:tcPr marL="44190" marR="44190" marT="44190" marB="441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>
                          <a:effectLst/>
                        </a:rPr>
                        <a:t>a | b</a:t>
                      </a:r>
                    </a:p>
                  </a:txBody>
                  <a:tcPr marL="44190" marR="44190" marT="44190" marB="441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400" dirty="0">
                          <a:effectLst/>
                        </a:rPr>
                        <a:t>Bitwise OR</a:t>
                      </a:r>
                    </a:p>
                    <a:p>
                      <a:pPr fontAlgn="t"/>
                      <a:r>
                        <a:rPr lang="en-MY" sz="1400" dirty="0">
                          <a:effectLst/>
                        </a:rPr>
                        <a:t>Returns a one in each bit position for which the corresponding bits of either or both operands are ones</a:t>
                      </a:r>
                    </a:p>
                  </a:txBody>
                  <a:tcPr marL="44190" marR="44190" marT="44190" marB="44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757032"/>
                  </a:ext>
                </a:extLst>
              </a:tr>
              <a:tr h="525414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effectLst/>
                        </a:rPr>
                        <a:t>^</a:t>
                      </a:r>
                    </a:p>
                  </a:txBody>
                  <a:tcPr marL="44190" marR="44190" marT="44190" marB="441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>
                          <a:effectLst/>
                        </a:rPr>
                        <a:t>a</a:t>
                      </a:r>
                      <a:r>
                        <a:rPr lang="en-MY" sz="1400" baseline="30000">
                          <a:effectLst/>
                        </a:rPr>
                        <a:t>^</a:t>
                      </a:r>
                      <a:r>
                        <a:rPr lang="en-MY" sz="1400">
                          <a:effectLst/>
                        </a:rPr>
                        <a:t>b</a:t>
                      </a:r>
                    </a:p>
                  </a:txBody>
                  <a:tcPr marL="44190" marR="44190" marT="44190" marB="441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400" dirty="0">
                          <a:effectLst/>
                        </a:rPr>
                        <a:t>Bitwise XOR</a:t>
                      </a:r>
                    </a:p>
                    <a:p>
                      <a:pPr fontAlgn="t"/>
                      <a:r>
                        <a:rPr lang="en-MY" sz="1400" dirty="0">
                          <a:effectLst/>
                        </a:rPr>
                        <a:t>Returns a one in each bit position for which the corresponding bits of either but not both operands are ones</a:t>
                      </a:r>
                    </a:p>
                  </a:txBody>
                  <a:tcPr marL="44190" marR="44190" marT="44190" marB="44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29606"/>
                  </a:ext>
                </a:extLst>
              </a:tr>
              <a:tr h="371525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effectLst/>
                        </a:rPr>
                        <a:t>~</a:t>
                      </a:r>
                    </a:p>
                  </a:txBody>
                  <a:tcPr marL="44190" marR="44190" marT="44190" marB="441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>
                          <a:effectLst/>
                        </a:rPr>
                        <a:t>~ a</a:t>
                      </a:r>
                    </a:p>
                  </a:txBody>
                  <a:tcPr marL="44190" marR="44190" marT="44190" marB="441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400" dirty="0">
                          <a:effectLst/>
                        </a:rPr>
                        <a:t>Bitwise NOT</a:t>
                      </a:r>
                    </a:p>
                    <a:p>
                      <a:pPr fontAlgn="t"/>
                      <a:r>
                        <a:rPr lang="en-MY" sz="1400" dirty="0">
                          <a:effectLst/>
                        </a:rPr>
                        <a:t>Inverts the bits of its operand</a:t>
                      </a:r>
                    </a:p>
                  </a:txBody>
                  <a:tcPr marL="44190" marR="44190" marT="44190" marB="44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351580"/>
                  </a:ext>
                </a:extLst>
              </a:tr>
              <a:tr h="407970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effectLst/>
                        </a:rPr>
                        <a:t>&lt;&lt;</a:t>
                      </a:r>
                    </a:p>
                  </a:txBody>
                  <a:tcPr marL="44190" marR="44190" marT="44190" marB="441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>
                          <a:effectLst/>
                        </a:rPr>
                        <a:t>a &lt;&lt; b</a:t>
                      </a:r>
                    </a:p>
                  </a:txBody>
                  <a:tcPr marL="44190" marR="44190" marT="44190" marB="441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400" dirty="0">
                          <a:effectLst/>
                        </a:rPr>
                        <a:t>Left shift</a:t>
                      </a:r>
                    </a:p>
                    <a:p>
                      <a:pPr fontAlgn="t"/>
                      <a:r>
                        <a:rPr lang="en-MY" sz="1400" dirty="0">
                          <a:effectLst/>
                        </a:rPr>
                        <a:t>Shifts a in binary representation b (&lt; 32) bits to the left, shifting in zeroes from the right</a:t>
                      </a:r>
                    </a:p>
                  </a:txBody>
                  <a:tcPr marL="44190" marR="44190" marT="44190" marB="44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168906"/>
                  </a:ext>
                </a:extLst>
              </a:tr>
              <a:tr h="407970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effectLst/>
                        </a:rPr>
                        <a:t>&gt;&gt;</a:t>
                      </a:r>
                    </a:p>
                  </a:txBody>
                  <a:tcPr marL="44190" marR="44190" marT="44190" marB="441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>
                          <a:effectLst/>
                        </a:rPr>
                        <a:t>a &gt;&gt; b</a:t>
                      </a:r>
                    </a:p>
                  </a:txBody>
                  <a:tcPr marL="44190" marR="44190" marT="44190" marB="441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400" dirty="0">
                          <a:effectLst/>
                        </a:rPr>
                        <a:t>Sign-propagating right shift</a:t>
                      </a:r>
                    </a:p>
                    <a:p>
                      <a:pPr fontAlgn="t"/>
                      <a:r>
                        <a:rPr lang="en-MY" sz="1400" dirty="0">
                          <a:effectLst/>
                        </a:rPr>
                        <a:t>Shifts a in binary representation b (&lt; 32) bits to the right, discarding bits shifted off</a:t>
                      </a:r>
                    </a:p>
                  </a:txBody>
                  <a:tcPr marL="44190" marR="44190" marT="44190" marB="44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854185"/>
                  </a:ext>
                </a:extLst>
              </a:tr>
              <a:tr h="525414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 dirty="0">
                          <a:effectLst/>
                        </a:rPr>
                        <a:t>&gt;&gt;&gt;</a:t>
                      </a:r>
                    </a:p>
                  </a:txBody>
                  <a:tcPr marL="44190" marR="44190" marT="44190" marB="441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>
                          <a:effectLst/>
                        </a:rPr>
                        <a:t>a &gt;&gt;&gt; b</a:t>
                      </a:r>
                    </a:p>
                  </a:txBody>
                  <a:tcPr marL="44190" marR="44190" marT="44190" marB="441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400" dirty="0">
                          <a:effectLst/>
                        </a:rPr>
                        <a:t>Zero-fill right shift</a:t>
                      </a:r>
                    </a:p>
                    <a:p>
                      <a:pPr fontAlgn="t"/>
                      <a:r>
                        <a:rPr lang="en-MY" sz="1400" dirty="0">
                          <a:effectLst/>
                        </a:rPr>
                        <a:t>Shifts a in binary representation b (&lt; 32) bits to the right, discarding bits shifted off, and shifting in zeroes from the left</a:t>
                      </a:r>
                    </a:p>
                  </a:txBody>
                  <a:tcPr marL="44190" marR="44190" marT="44190" marB="4419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196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1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CA15E32-5E0F-4654-9DD5-8D31D8D4C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84" y="3941047"/>
            <a:ext cx="5934903" cy="20862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B0D9E2-9DB1-48DA-8FAA-CD6B3699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‘</a:t>
            </a:r>
            <a:r>
              <a:rPr lang="en-US" dirty="0">
                <a:solidFill>
                  <a:srgbClr val="C00000"/>
                </a:solidFill>
              </a:rPr>
              <a:t>Var</a:t>
            </a:r>
            <a:r>
              <a:rPr lang="en-US" dirty="0"/>
              <a:t>’ to declare variable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6CE9-C893-440B-B53F-42F0CF45E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872661"/>
            <a:ext cx="9784080" cy="16399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one .</a:t>
            </a:r>
            <a:r>
              <a:rPr lang="en-US" dirty="0" err="1"/>
              <a:t>js</a:t>
            </a:r>
            <a:r>
              <a:rPr lang="en-US" dirty="0"/>
              <a:t> file, use var to define variables. It has 2 scope: global, local.</a:t>
            </a:r>
          </a:p>
          <a:p>
            <a:r>
              <a:rPr lang="en-US" dirty="0"/>
              <a:t>Global: outside of any function. Valid the whole file.</a:t>
            </a:r>
          </a:p>
          <a:p>
            <a:r>
              <a:rPr lang="en-US" dirty="0"/>
              <a:t>Local: inside a function. Valid only in the function.</a:t>
            </a:r>
          </a:p>
          <a:p>
            <a:r>
              <a:rPr lang="en-US" dirty="0"/>
              <a:t>Can declare more than once.</a:t>
            </a:r>
            <a:endParaRPr lang="en-MY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7E73A7-851B-438C-B845-B7CE3CD11EB0}"/>
              </a:ext>
            </a:extLst>
          </p:cNvPr>
          <p:cNvCxnSpPr/>
          <p:nvPr/>
        </p:nvCxnSpPr>
        <p:spPr>
          <a:xfrm>
            <a:off x="7210425" y="41148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EFF01B-3706-4451-9086-B00673F5E44F}"/>
              </a:ext>
            </a:extLst>
          </p:cNvPr>
          <p:cNvSpPr txBox="1"/>
          <p:nvPr/>
        </p:nvSpPr>
        <p:spPr>
          <a:xfrm>
            <a:off x="8134350" y="3738562"/>
            <a:ext cx="287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Identifier ‘num’ is valid, but value is undefined</a:t>
            </a:r>
            <a:endParaRPr lang="en-MY" dirty="0">
              <a:solidFill>
                <a:srgbClr val="7030A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C38128-B70A-4702-BFCF-89A48617C02D}"/>
              </a:ext>
            </a:extLst>
          </p:cNvPr>
          <p:cNvCxnSpPr/>
          <p:nvPr/>
        </p:nvCxnSpPr>
        <p:spPr>
          <a:xfrm>
            <a:off x="6524625" y="56388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84A324-DE33-41A0-B433-EE4711B55743}"/>
              </a:ext>
            </a:extLst>
          </p:cNvPr>
          <p:cNvSpPr txBox="1"/>
          <p:nvPr/>
        </p:nvSpPr>
        <p:spPr>
          <a:xfrm>
            <a:off x="7258462" y="5454134"/>
            <a:ext cx="287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Value is global variable’s, 10</a:t>
            </a:r>
            <a:endParaRPr lang="en-MY" dirty="0">
              <a:solidFill>
                <a:srgbClr val="7030A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07F7C9-82FF-4095-891D-4860E5DD2A28}"/>
              </a:ext>
            </a:extLst>
          </p:cNvPr>
          <p:cNvCxnSpPr>
            <a:cxnSpLocks/>
          </p:cNvCxnSpPr>
          <p:nvPr/>
        </p:nvCxnSpPr>
        <p:spPr>
          <a:xfrm>
            <a:off x="2133188" y="5906719"/>
            <a:ext cx="581437" cy="40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4F1CCA8-B9A6-4E0F-84CD-B1DE8552DE84}"/>
              </a:ext>
            </a:extLst>
          </p:cNvPr>
          <p:cNvSpPr txBox="1"/>
          <p:nvPr/>
        </p:nvSpPr>
        <p:spPr>
          <a:xfrm>
            <a:off x="2867025" y="6171738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Run the function.</a:t>
            </a:r>
            <a:endParaRPr lang="en-MY" dirty="0">
              <a:solidFill>
                <a:srgbClr val="7030A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B62C60-9977-4CE9-B013-896B675608B4}"/>
              </a:ext>
            </a:extLst>
          </p:cNvPr>
          <p:cNvCxnSpPr>
            <a:cxnSpLocks/>
          </p:cNvCxnSpPr>
          <p:nvPr/>
        </p:nvCxnSpPr>
        <p:spPr>
          <a:xfrm flipH="1" flipV="1">
            <a:off x="2423906" y="4762500"/>
            <a:ext cx="2367169" cy="1552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43CA4D-BAF1-44D3-BA2A-CB6F96425C5D}"/>
              </a:ext>
            </a:extLst>
          </p:cNvPr>
          <p:cNvCxnSpPr>
            <a:cxnSpLocks/>
          </p:cNvCxnSpPr>
          <p:nvPr/>
        </p:nvCxnSpPr>
        <p:spPr>
          <a:xfrm>
            <a:off x="5572125" y="5210175"/>
            <a:ext cx="571500" cy="1069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6AD123-0A78-4168-B832-8B8E24BD42CE}"/>
              </a:ext>
            </a:extLst>
          </p:cNvPr>
          <p:cNvSpPr txBox="1"/>
          <p:nvPr/>
        </p:nvSpPr>
        <p:spPr>
          <a:xfrm>
            <a:off x="5829300" y="6171110"/>
            <a:ext cx="375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Value is local variable’s, 100</a:t>
            </a:r>
            <a:endParaRPr lang="en-MY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83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D9E2-9DB1-48DA-8FAA-CD6B3699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‘</a:t>
            </a:r>
            <a:r>
              <a:rPr lang="en-US" dirty="0">
                <a:solidFill>
                  <a:srgbClr val="C00000"/>
                </a:solidFill>
              </a:rPr>
              <a:t>let</a:t>
            </a:r>
            <a:r>
              <a:rPr lang="en-US" dirty="0"/>
              <a:t>’ to declare variable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6CE9-C893-440B-B53F-42F0CF45E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1417320"/>
          </a:xfrm>
        </p:spPr>
        <p:txBody>
          <a:bodyPr>
            <a:normAutofit/>
          </a:bodyPr>
          <a:lstStyle/>
          <a:p>
            <a:r>
              <a:rPr lang="en-US" dirty="0"/>
              <a:t>New in ES6 script. Block scope</a:t>
            </a:r>
          </a:p>
          <a:p>
            <a:r>
              <a:rPr lang="en-US" dirty="0"/>
              <a:t>Cannot declare more then once in the same block for same variable</a:t>
            </a:r>
          </a:p>
          <a:p>
            <a:r>
              <a:rPr lang="en-US" dirty="0"/>
              <a:t>Must be used after let declare, cannot use it before declare.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F2AA7-2318-4728-9C8C-B4A1A42E5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71" y="3534925"/>
            <a:ext cx="7039957" cy="303889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CFC1ED-20C4-4A61-BB78-835B897CAE59}"/>
              </a:ext>
            </a:extLst>
          </p:cNvPr>
          <p:cNvCxnSpPr/>
          <p:nvPr/>
        </p:nvCxnSpPr>
        <p:spPr>
          <a:xfrm>
            <a:off x="7762875" y="3647744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80A9FBB-1103-4B0F-805D-CB4832F91789}"/>
              </a:ext>
            </a:extLst>
          </p:cNvPr>
          <p:cNvSpPr txBox="1"/>
          <p:nvPr/>
        </p:nvSpPr>
        <p:spPr>
          <a:xfrm>
            <a:off x="8686800" y="3271506"/>
            <a:ext cx="287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Will result in error if uncomment it.</a:t>
            </a:r>
            <a:endParaRPr lang="en-MY" dirty="0">
              <a:solidFill>
                <a:srgbClr val="7030A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106710-2A40-4905-912C-E0E3E458DCC9}"/>
              </a:ext>
            </a:extLst>
          </p:cNvPr>
          <p:cNvCxnSpPr/>
          <p:nvPr/>
        </p:nvCxnSpPr>
        <p:spPr>
          <a:xfrm>
            <a:off x="6753225" y="6209969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DB197F-5D73-44DB-A98A-FF2E32343D12}"/>
              </a:ext>
            </a:extLst>
          </p:cNvPr>
          <p:cNvSpPr txBox="1"/>
          <p:nvPr/>
        </p:nvSpPr>
        <p:spPr>
          <a:xfrm>
            <a:off x="7677149" y="5995656"/>
            <a:ext cx="429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Will give the global block variable’s value 10.</a:t>
            </a:r>
            <a:endParaRPr lang="en-MY" dirty="0">
              <a:solidFill>
                <a:srgbClr val="7030A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53E5F1-4ED0-4987-A2EA-60C1216279E4}"/>
              </a:ext>
            </a:extLst>
          </p:cNvPr>
          <p:cNvCxnSpPr>
            <a:cxnSpLocks/>
          </p:cNvCxnSpPr>
          <p:nvPr/>
        </p:nvCxnSpPr>
        <p:spPr>
          <a:xfrm>
            <a:off x="2200275" y="6535393"/>
            <a:ext cx="685800" cy="179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28AF0A3-6908-4BE3-B796-7896EFB83927}"/>
              </a:ext>
            </a:extLst>
          </p:cNvPr>
          <p:cNvSpPr txBox="1"/>
          <p:nvPr/>
        </p:nvSpPr>
        <p:spPr>
          <a:xfrm>
            <a:off x="2938461" y="6519530"/>
            <a:ext cx="2357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Call to test function</a:t>
            </a:r>
            <a:endParaRPr lang="en-MY" dirty="0">
              <a:solidFill>
                <a:srgbClr val="7030A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E73747-5A9B-439A-9976-6C7B3BA28E5E}"/>
              </a:ext>
            </a:extLst>
          </p:cNvPr>
          <p:cNvCxnSpPr>
            <a:cxnSpLocks/>
          </p:cNvCxnSpPr>
          <p:nvPr/>
        </p:nvCxnSpPr>
        <p:spPr>
          <a:xfrm flipH="1" flipV="1">
            <a:off x="2569368" y="4257675"/>
            <a:ext cx="2383632" cy="2422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4BFDF9-8D64-4B7B-8E09-B281DF8FCDA2}"/>
              </a:ext>
            </a:extLst>
          </p:cNvPr>
          <p:cNvCxnSpPr>
            <a:cxnSpLocks/>
          </p:cNvCxnSpPr>
          <p:nvPr/>
        </p:nvCxnSpPr>
        <p:spPr>
          <a:xfrm>
            <a:off x="3761184" y="4435926"/>
            <a:ext cx="3653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B81D67-30DA-4289-886B-05D47F470996}"/>
              </a:ext>
            </a:extLst>
          </p:cNvPr>
          <p:cNvSpPr txBox="1"/>
          <p:nvPr/>
        </p:nvSpPr>
        <p:spPr>
          <a:xfrm>
            <a:off x="7677148" y="4253667"/>
            <a:ext cx="429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Declare new variable in function block.</a:t>
            </a:r>
            <a:endParaRPr lang="en-MY" dirty="0">
              <a:solidFill>
                <a:srgbClr val="7030A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46F869-4E6C-4532-A98A-232FC28E6A74}"/>
              </a:ext>
            </a:extLst>
          </p:cNvPr>
          <p:cNvSpPr txBox="1"/>
          <p:nvPr/>
        </p:nvSpPr>
        <p:spPr>
          <a:xfrm>
            <a:off x="7414512" y="4755329"/>
            <a:ext cx="429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Declare new variable in loop block.</a:t>
            </a:r>
            <a:endParaRPr lang="en-MY" dirty="0">
              <a:solidFill>
                <a:srgbClr val="7030A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0B276D-B685-483B-A003-5812F7B2A4AE}"/>
              </a:ext>
            </a:extLst>
          </p:cNvPr>
          <p:cNvCxnSpPr>
            <a:cxnSpLocks/>
          </p:cNvCxnSpPr>
          <p:nvPr/>
        </p:nvCxnSpPr>
        <p:spPr>
          <a:xfrm>
            <a:off x="7333671" y="4680149"/>
            <a:ext cx="734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DB1206-71D4-4C59-8CA6-F0B6512903EC}"/>
              </a:ext>
            </a:extLst>
          </p:cNvPr>
          <p:cNvSpPr txBox="1"/>
          <p:nvPr/>
        </p:nvSpPr>
        <p:spPr>
          <a:xfrm>
            <a:off x="8067676" y="4513512"/>
            <a:ext cx="364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Gives value 100</a:t>
            </a:r>
            <a:endParaRPr lang="en-MY" dirty="0">
              <a:solidFill>
                <a:srgbClr val="7030A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5A9345-FCE8-4D55-9B9D-39C436427DA4}"/>
              </a:ext>
            </a:extLst>
          </p:cNvPr>
          <p:cNvSpPr txBox="1"/>
          <p:nvPr/>
        </p:nvSpPr>
        <p:spPr>
          <a:xfrm>
            <a:off x="7853854" y="5054374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Gives value 300, 301</a:t>
            </a:r>
            <a:endParaRPr lang="en-MY" dirty="0">
              <a:solidFill>
                <a:srgbClr val="7030A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701F1E-F31E-4B66-BDE8-E870B0605C0B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7414512" y="5239040"/>
            <a:ext cx="439342" cy="3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FE6D6D-7D87-4EE0-A579-82772630AB5A}"/>
              </a:ext>
            </a:extLst>
          </p:cNvPr>
          <p:cNvCxnSpPr>
            <a:cxnSpLocks/>
          </p:cNvCxnSpPr>
          <p:nvPr/>
        </p:nvCxnSpPr>
        <p:spPr>
          <a:xfrm>
            <a:off x="5295900" y="4959801"/>
            <a:ext cx="2066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6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6489-5FBE-428F-B359-692702A1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‘</a:t>
            </a:r>
            <a:r>
              <a:rPr lang="en-US" dirty="0">
                <a:solidFill>
                  <a:srgbClr val="C00000"/>
                </a:solidFill>
              </a:rPr>
              <a:t>const</a:t>
            </a:r>
            <a:r>
              <a:rPr lang="en-US" dirty="0"/>
              <a:t>’ to declare constants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70075-F644-414D-81DD-058AFA240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79"/>
            <a:ext cx="9784080" cy="2153921"/>
          </a:xfrm>
        </p:spPr>
        <p:txBody>
          <a:bodyPr/>
          <a:lstStyle/>
          <a:p>
            <a:r>
              <a:rPr lang="en-US" dirty="0"/>
              <a:t>Cannot be re-declared.</a:t>
            </a:r>
          </a:p>
          <a:p>
            <a:r>
              <a:rPr lang="en-US" dirty="0"/>
              <a:t>Can only take value when declared (initializer). Cannot be re-assigned new value</a:t>
            </a:r>
            <a:r>
              <a:rPr lang="en-MY" dirty="0"/>
              <a:t>. Immutable.</a:t>
            </a:r>
          </a:p>
          <a:p>
            <a:r>
              <a:rPr lang="en-US" dirty="0"/>
              <a:t>Like let, is block scope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A2F66-3983-46B0-A590-7D12517C0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755" y="4058199"/>
            <a:ext cx="5382376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2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1F7A-C6E8-49C7-AC05-99276F576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Expressions, operators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AA88E-EE6F-4316-85E6-BD95BA1DD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1417320"/>
          </a:xfrm>
        </p:spPr>
        <p:txBody>
          <a:bodyPr>
            <a:normAutofit/>
          </a:bodyPr>
          <a:lstStyle/>
          <a:p>
            <a:r>
              <a:rPr lang="en-US" dirty="0"/>
              <a:t>A special kind of statement evaluates to value</a:t>
            </a:r>
          </a:p>
          <a:p>
            <a:r>
              <a:rPr lang="en-US" dirty="0"/>
              <a:t>Has: operands (the data), operators (how to process the data)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0459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2045-7EE4-4C78-8C2A-ACE98FC2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  <a:endParaRPr lang="en-MY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55B1B5D-072A-45DC-A75C-FEC9EE7B3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06819"/>
              </p:ext>
            </p:extLst>
          </p:nvPr>
        </p:nvGraphicFramePr>
        <p:xfrm>
          <a:off x="1387743" y="1971200"/>
          <a:ext cx="6864082" cy="4602624"/>
        </p:xfrm>
        <a:graphic>
          <a:graphicData uri="http://schemas.openxmlformats.org/drawingml/2006/table">
            <a:tbl>
              <a:tblPr/>
              <a:tblGrid>
                <a:gridCol w="1248553">
                  <a:extLst>
                    <a:ext uri="{9D8B030D-6E8A-4147-A177-3AD203B41FA5}">
                      <a16:colId xmlns:a16="http://schemas.microsoft.com/office/drawing/2014/main" val="1221222007"/>
                    </a:ext>
                  </a:extLst>
                </a:gridCol>
                <a:gridCol w="3746864">
                  <a:extLst>
                    <a:ext uri="{9D8B030D-6E8A-4147-A177-3AD203B41FA5}">
                      <a16:colId xmlns:a16="http://schemas.microsoft.com/office/drawing/2014/main" val="4163475977"/>
                    </a:ext>
                  </a:extLst>
                </a:gridCol>
                <a:gridCol w="1868665">
                  <a:extLst>
                    <a:ext uri="{9D8B030D-6E8A-4147-A177-3AD203B41FA5}">
                      <a16:colId xmlns:a16="http://schemas.microsoft.com/office/drawing/2014/main" val="2701394306"/>
                    </a:ext>
                  </a:extLst>
                </a:gridCol>
              </a:tblGrid>
              <a:tr h="343466">
                <a:tc>
                  <a:txBody>
                    <a:bodyPr/>
                    <a:lstStyle/>
                    <a:p>
                      <a:pPr algn="ctr" fontAlgn="t"/>
                      <a:r>
                        <a:rPr lang="en-MY" sz="1800" dirty="0">
                          <a:solidFill>
                            <a:schemeClr val="tx1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57159" marR="57159" marT="57159" marB="5715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MY" sz="1800" dirty="0">
                          <a:solidFill>
                            <a:schemeClr val="tx1"/>
                          </a:solidFill>
                          <a:effectLst/>
                        </a:rPr>
                        <a:t>Function</a:t>
                      </a:r>
                    </a:p>
                  </a:txBody>
                  <a:tcPr marL="57159" marR="57159" marT="57159" marB="5715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MY" sz="1800" dirty="0">
                          <a:solidFill>
                            <a:schemeClr val="tx1"/>
                          </a:solidFill>
                          <a:effectLst/>
                        </a:rPr>
                        <a:t>Example</a:t>
                      </a:r>
                      <a:r>
                        <a:rPr lang="en-MY" sz="1000" dirty="0">
                          <a:solidFill>
                            <a:schemeClr val="tx1"/>
                          </a:solidFill>
                          <a:effectLst/>
                        </a:rPr>
                        <a:t>(a=10,b=5)</a:t>
                      </a:r>
                    </a:p>
                  </a:txBody>
                  <a:tcPr marL="57159" marR="57159" marT="57159" marB="57159" anchor="b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394386"/>
                  </a:ext>
                </a:extLst>
              </a:tr>
              <a:tr h="532026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60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</a:p>
                  </a:txBody>
                  <a:tcPr marL="57159" marR="57159" marT="57159" marB="5715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600" b="1" dirty="0">
                          <a:solidFill>
                            <a:schemeClr val="tx1"/>
                          </a:solidFill>
                          <a:effectLst/>
                        </a:rPr>
                        <a:t>Addition: </a:t>
                      </a:r>
                      <a:r>
                        <a:rPr lang="en-MY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Returns the sum of the operands.</a:t>
                      </a:r>
                    </a:p>
                  </a:txBody>
                  <a:tcPr marL="57159" marR="57159" marT="57159" marB="571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600" dirty="0">
                          <a:solidFill>
                            <a:schemeClr val="tx1"/>
                          </a:solidFill>
                          <a:effectLst/>
                        </a:rPr>
                        <a:t>a + b is 15</a:t>
                      </a:r>
                    </a:p>
                  </a:txBody>
                  <a:tcPr marL="57159" marR="57159" marT="57159" marB="5715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701108"/>
                  </a:ext>
                </a:extLst>
              </a:tr>
              <a:tr h="532026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60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</a:p>
                  </a:txBody>
                  <a:tcPr marL="57159" marR="57159" marT="57159" marB="5715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600" b="1" dirty="0">
                          <a:solidFill>
                            <a:schemeClr val="tx1"/>
                          </a:solidFill>
                          <a:effectLst/>
                        </a:rPr>
                        <a:t>Subtraction: </a:t>
                      </a:r>
                      <a:r>
                        <a:rPr lang="en-MY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Returns the difference of the values.</a:t>
                      </a:r>
                    </a:p>
                  </a:txBody>
                  <a:tcPr marL="57159" marR="57159" marT="57159" marB="571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600" dirty="0">
                          <a:solidFill>
                            <a:schemeClr val="tx1"/>
                          </a:solidFill>
                          <a:effectLst/>
                        </a:rPr>
                        <a:t>a-b is 5</a:t>
                      </a:r>
                    </a:p>
                  </a:txBody>
                  <a:tcPr marL="57159" marR="57159" marT="57159" marB="5715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30157"/>
                  </a:ext>
                </a:extLst>
              </a:tr>
              <a:tr h="532026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60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</a:p>
                  </a:txBody>
                  <a:tcPr marL="57159" marR="57159" marT="57159" marB="5715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600" b="1" dirty="0">
                          <a:solidFill>
                            <a:schemeClr val="tx1"/>
                          </a:solidFill>
                          <a:effectLst/>
                        </a:rPr>
                        <a:t>Multiplication: </a:t>
                      </a:r>
                      <a:r>
                        <a:rPr lang="en-MY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Returns the product of the values.</a:t>
                      </a:r>
                    </a:p>
                  </a:txBody>
                  <a:tcPr marL="57159" marR="57159" marT="57159" marB="571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600" dirty="0">
                          <a:solidFill>
                            <a:schemeClr val="tx1"/>
                          </a:solidFill>
                          <a:effectLst/>
                        </a:rPr>
                        <a:t>a*b is 50</a:t>
                      </a:r>
                    </a:p>
                  </a:txBody>
                  <a:tcPr marL="57159" marR="57159" marT="57159" marB="5715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316388"/>
                  </a:ext>
                </a:extLst>
              </a:tr>
              <a:tr h="532026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60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</a:p>
                  </a:txBody>
                  <a:tcPr marL="57159" marR="57159" marT="57159" marB="5715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600" b="1" dirty="0">
                          <a:solidFill>
                            <a:schemeClr val="tx1"/>
                          </a:solidFill>
                          <a:effectLst/>
                        </a:rPr>
                        <a:t>Division: </a:t>
                      </a:r>
                      <a:r>
                        <a:rPr lang="en-MY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Performs a division operation and returns the quotient.</a:t>
                      </a:r>
                    </a:p>
                  </a:txBody>
                  <a:tcPr marL="57159" marR="57159" marT="57159" marB="571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600" dirty="0">
                          <a:solidFill>
                            <a:schemeClr val="tx1"/>
                          </a:solidFill>
                          <a:effectLst/>
                        </a:rPr>
                        <a:t>a/b is 2</a:t>
                      </a:r>
                    </a:p>
                  </a:txBody>
                  <a:tcPr marL="57159" marR="57159" marT="57159" marB="5715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781454"/>
                  </a:ext>
                </a:extLst>
              </a:tr>
              <a:tr h="532026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60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</a:p>
                  </a:txBody>
                  <a:tcPr marL="57159" marR="57159" marT="57159" marB="5715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600" b="1" dirty="0">
                          <a:solidFill>
                            <a:schemeClr val="tx1"/>
                          </a:solidFill>
                          <a:effectLst/>
                        </a:rPr>
                        <a:t>Modulus: </a:t>
                      </a:r>
                      <a:r>
                        <a:rPr lang="en-MY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Performs a division and returns the remainder.</a:t>
                      </a:r>
                    </a:p>
                  </a:txBody>
                  <a:tcPr marL="57159" marR="57159" marT="57159" marB="571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600" dirty="0" err="1">
                          <a:solidFill>
                            <a:schemeClr val="tx1"/>
                          </a:solidFill>
                          <a:effectLst/>
                        </a:rPr>
                        <a:t>a%b</a:t>
                      </a:r>
                      <a:r>
                        <a:rPr lang="en-MY" sz="1600" dirty="0">
                          <a:solidFill>
                            <a:schemeClr val="tx1"/>
                          </a:solidFill>
                          <a:effectLst/>
                        </a:rPr>
                        <a:t> is 0</a:t>
                      </a:r>
                    </a:p>
                  </a:txBody>
                  <a:tcPr marL="57159" marR="57159" marT="57159" marB="5715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920578"/>
                  </a:ext>
                </a:extLst>
              </a:tr>
              <a:tr h="532026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600">
                          <a:solidFill>
                            <a:schemeClr val="tx1"/>
                          </a:solidFill>
                          <a:effectLst/>
                        </a:rPr>
                        <a:t>++</a:t>
                      </a:r>
                    </a:p>
                  </a:txBody>
                  <a:tcPr marL="57159" marR="57159" marT="57159" marB="5715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600" b="1" dirty="0">
                          <a:solidFill>
                            <a:schemeClr val="tx1"/>
                          </a:solidFill>
                          <a:effectLst/>
                        </a:rPr>
                        <a:t>Increment: </a:t>
                      </a:r>
                      <a:r>
                        <a:rPr lang="en-MY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Increments the value of the variable by one.</a:t>
                      </a:r>
                    </a:p>
                  </a:txBody>
                  <a:tcPr marL="57159" marR="57159" marT="57159" marB="571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600" dirty="0">
                          <a:solidFill>
                            <a:schemeClr val="tx1"/>
                          </a:solidFill>
                          <a:effectLst/>
                        </a:rPr>
                        <a:t>a++ is 11</a:t>
                      </a:r>
                    </a:p>
                  </a:txBody>
                  <a:tcPr marL="57159" marR="57159" marT="57159" marB="5715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580031"/>
                  </a:ext>
                </a:extLst>
              </a:tr>
              <a:tr h="532026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60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</a:p>
                  </a:txBody>
                  <a:tcPr marL="57159" marR="57159" marT="57159" marB="5715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600" b="1" dirty="0">
                          <a:solidFill>
                            <a:schemeClr val="tx1"/>
                          </a:solidFill>
                          <a:effectLst/>
                        </a:rPr>
                        <a:t>Decrement: </a:t>
                      </a:r>
                      <a:r>
                        <a:rPr lang="en-MY" sz="16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Decrements the value of the variable by one.</a:t>
                      </a:r>
                    </a:p>
                  </a:txBody>
                  <a:tcPr marL="57159" marR="57159" marT="57159" marB="571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600" dirty="0">
                          <a:solidFill>
                            <a:schemeClr val="tx1"/>
                          </a:solidFill>
                          <a:effectLst/>
                        </a:rPr>
                        <a:t>a-- is 9</a:t>
                      </a:r>
                    </a:p>
                  </a:txBody>
                  <a:tcPr marL="57159" marR="57159" marT="57159" marB="5715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41194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7542BA8-ECDC-470E-9207-3D359A0B7027}"/>
              </a:ext>
            </a:extLst>
          </p:cNvPr>
          <p:cNvSpPr txBox="1"/>
          <p:nvPr/>
        </p:nvSpPr>
        <p:spPr>
          <a:xfrm>
            <a:off x="8705851" y="2724745"/>
            <a:ext cx="320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MY" b="1" i="0" dirty="0">
                <a:effectLst/>
                <a:latin typeface="Arial" panose="020B0604020202020204" pitchFamily="34" charset="0"/>
              </a:rPr>
              <a:t>**</a:t>
            </a:r>
            <a:r>
              <a:rPr lang="en-MY" b="0" i="0" dirty="0">
                <a:effectLst/>
                <a:latin typeface="Arial" panose="020B0604020202020204" pitchFamily="34" charset="0"/>
              </a:rPr>
              <a:t> − Power / Exponentiation</a:t>
            </a:r>
          </a:p>
        </p:txBody>
      </p:sp>
    </p:spTree>
    <p:extLst>
      <p:ext uri="{BB962C8B-B14F-4D97-AF65-F5344CB8AC3E}">
        <p14:creationId xmlns:p14="http://schemas.microsoft.com/office/powerpoint/2010/main" val="33500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FD974-BAF2-49BD-8CF2-62CFD6FB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operators</a:t>
            </a:r>
            <a:endParaRPr lang="en-MY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47E283-CB0A-4D79-BEDC-D11C61065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748139"/>
              </p:ext>
            </p:extLst>
          </p:nvPr>
        </p:nvGraphicFramePr>
        <p:xfrm>
          <a:off x="2711450" y="2485862"/>
          <a:ext cx="5340350" cy="2804160"/>
        </p:xfrm>
        <a:graphic>
          <a:graphicData uri="http://schemas.openxmlformats.org/drawingml/2006/table">
            <a:tbl>
              <a:tblPr/>
              <a:tblGrid>
                <a:gridCol w="1196833">
                  <a:extLst>
                    <a:ext uri="{9D8B030D-6E8A-4147-A177-3AD203B41FA5}">
                      <a16:colId xmlns:a16="http://schemas.microsoft.com/office/drawing/2014/main" val="4222885077"/>
                    </a:ext>
                  </a:extLst>
                </a:gridCol>
                <a:gridCol w="2368903">
                  <a:extLst>
                    <a:ext uri="{9D8B030D-6E8A-4147-A177-3AD203B41FA5}">
                      <a16:colId xmlns:a16="http://schemas.microsoft.com/office/drawing/2014/main" val="444732335"/>
                    </a:ext>
                  </a:extLst>
                </a:gridCol>
                <a:gridCol w="1774614">
                  <a:extLst>
                    <a:ext uri="{9D8B030D-6E8A-4147-A177-3AD203B41FA5}">
                      <a16:colId xmlns:a16="http://schemas.microsoft.com/office/drawing/2014/main" val="325944036"/>
                    </a:ext>
                  </a:extLst>
                </a:gridCol>
              </a:tblGrid>
              <a:tr h="227216">
                <a:tc>
                  <a:txBody>
                    <a:bodyPr/>
                    <a:lstStyle/>
                    <a:p>
                      <a:pPr algn="ctr" fontAlgn="t"/>
                      <a:r>
                        <a:rPr lang="en-MY" sz="1800" dirty="0">
                          <a:effectLst/>
                        </a:rPr>
                        <a:t>Operators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MY" sz="1800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MY" sz="1800" dirty="0">
                          <a:effectLst/>
                        </a:rPr>
                        <a:t>Example</a:t>
                      </a:r>
                      <a:r>
                        <a:rPr lang="en-MY" sz="1000" dirty="0">
                          <a:effectLst/>
                        </a:rPr>
                        <a:t>(A=10,B=20)</a:t>
                      </a:r>
                      <a:endParaRPr lang="en-MY" sz="1800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318862"/>
                  </a:ext>
                </a:extLst>
              </a:tr>
              <a:tr h="208281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600" dirty="0">
                          <a:effectLst/>
                        </a:rPr>
                        <a:t>&gt;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MY" sz="1600" dirty="0">
                          <a:effectLst/>
                        </a:rPr>
                        <a:t>Greater than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600" dirty="0">
                          <a:effectLst/>
                        </a:rPr>
                        <a:t>(A &gt; B) is false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608124"/>
                  </a:ext>
                </a:extLst>
              </a:tr>
              <a:tr h="208281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600">
                          <a:effectLst/>
                        </a:rPr>
                        <a:t>&lt;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MY" sz="1600" dirty="0">
                          <a:effectLst/>
                        </a:rPr>
                        <a:t>Lesser than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600" dirty="0">
                          <a:effectLst/>
                        </a:rPr>
                        <a:t>(A &lt; B) is true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620236"/>
                  </a:ext>
                </a:extLst>
              </a:tr>
              <a:tr h="255723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600">
                          <a:effectLst/>
                        </a:rPr>
                        <a:t>&gt;=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MY" sz="1600" dirty="0">
                          <a:effectLst/>
                        </a:rPr>
                        <a:t>Greater than or equal to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600" dirty="0">
                          <a:effectLst/>
                        </a:rPr>
                        <a:t>(A &gt;= B) is false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967837"/>
                  </a:ext>
                </a:extLst>
              </a:tr>
              <a:tr h="208281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600">
                          <a:effectLst/>
                        </a:rPr>
                        <a:t>&lt;=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MY" sz="1600">
                          <a:effectLst/>
                        </a:rPr>
                        <a:t>Lesser than or equal to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600" dirty="0">
                          <a:effectLst/>
                        </a:rPr>
                        <a:t>(A &lt;= B) is true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816230"/>
                  </a:ext>
                </a:extLst>
              </a:tr>
              <a:tr h="255723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600">
                          <a:effectLst/>
                        </a:rPr>
                        <a:t>==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MY" sz="1600">
                          <a:effectLst/>
                        </a:rPr>
                        <a:t>Equality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600" dirty="0">
                          <a:effectLst/>
                        </a:rPr>
                        <a:t>(A == B) is false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528405"/>
                  </a:ext>
                </a:extLst>
              </a:tr>
              <a:tr h="208281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600">
                          <a:effectLst/>
                        </a:rPr>
                        <a:t>!=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MY" sz="1600">
                          <a:effectLst/>
                        </a:rPr>
                        <a:t>Not Equal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600" dirty="0">
                          <a:effectLst/>
                        </a:rPr>
                        <a:t>(A!= B) is true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164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40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1F7A-C6E8-49C7-AC05-99276F576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en-MY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BE57CE-1757-41C5-8604-A6D474140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687551"/>
              </p:ext>
            </p:extLst>
          </p:nvPr>
        </p:nvGraphicFramePr>
        <p:xfrm>
          <a:off x="2454051" y="2072640"/>
          <a:ext cx="6825111" cy="4175760"/>
        </p:xfrm>
        <a:graphic>
          <a:graphicData uri="http://schemas.openxmlformats.org/drawingml/2006/table">
            <a:tbl>
              <a:tblPr/>
              <a:tblGrid>
                <a:gridCol w="1662508">
                  <a:extLst>
                    <a:ext uri="{9D8B030D-6E8A-4147-A177-3AD203B41FA5}">
                      <a16:colId xmlns:a16="http://schemas.microsoft.com/office/drawing/2014/main" val="2977395376"/>
                    </a:ext>
                  </a:extLst>
                </a:gridCol>
                <a:gridCol w="3499930">
                  <a:extLst>
                    <a:ext uri="{9D8B030D-6E8A-4147-A177-3AD203B41FA5}">
                      <a16:colId xmlns:a16="http://schemas.microsoft.com/office/drawing/2014/main" val="1739765502"/>
                    </a:ext>
                  </a:extLst>
                </a:gridCol>
                <a:gridCol w="1662673">
                  <a:extLst>
                    <a:ext uri="{9D8B030D-6E8A-4147-A177-3AD203B41FA5}">
                      <a16:colId xmlns:a16="http://schemas.microsoft.com/office/drawing/2014/main" val="3576241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MY" dirty="0">
                          <a:solidFill>
                            <a:schemeClr val="tx1"/>
                          </a:solidFill>
                          <a:effectLst/>
                        </a:rPr>
                        <a:t>Operators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MY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MY" dirty="0">
                          <a:solidFill>
                            <a:schemeClr val="tx1"/>
                          </a:solidFill>
                          <a:effectLst/>
                        </a:rPr>
                        <a:t>Example</a:t>
                      </a:r>
                      <a:r>
                        <a:rPr lang="en-MY" sz="900" dirty="0">
                          <a:solidFill>
                            <a:schemeClr val="tx1"/>
                          </a:solidFill>
                          <a:effectLst/>
                        </a:rPr>
                        <a:t>(A=10,B=20)</a:t>
                      </a:r>
                      <a:endParaRPr lang="en-MY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406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MY">
                          <a:solidFill>
                            <a:schemeClr val="tx1"/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b="1" dirty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</a:p>
                    <a:p>
                      <a:pPr algn="just" fontAlgn="t"/>
                      <a:r>
                        <a:rPr lang="en-MY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operator returns true only if all the expressions specified return true.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>
                          <a:solidFill>
                            <a:schemeClr val="tx1"/>
                          </a:solidFill>
                          <a:effectLst/>
                        </a:rPr>
                        <a:t>(A &gt; 10 &amp;&amp; B &gt; 10) is False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260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MY">
                          <a:solidFill>
                            <a:schemeClr val="tx1"/>
                          </a:solidFill>
                          <a:effectLst/>
                        </a:rPr>
                        <a:t>||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b="1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</a:p>
                    <a:p>
                      <a:pPr algn="just" fontAlgn="t"/>
                      <a:r>
                        <a:rPr lang="en-MY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operator returns true if at least one of the expressions specified return true.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>
                          <a:solidFill>
                            <a:schemeClr val="tx1"/>
                          </a:solidFill>
                          <a:effectLst/>
                        </a:rPr>
                        <a:t>(A &gt; 10 || B &gt; 10) is True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630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MY">
                          <a:solidFill>
                            <a:schemeClr val="tx1"/>
                          </a:solidFill>
                          <a:effectLst/>
                        </a:rPr>
                        <a:t>!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b="1" dirty="0">
                          <a:solidFill>
                            <a:schemeClr val="tx1"/>
                          </a:solidFill>
                          <a:effectLst/>
                        </a:rPr>
                        <a:t>Not</a:t>
                      </a:r>
                    </a:p>
                    <a:p>
                      <a:pPr algn="just" fontAlgn="t"/>
                      <a:r>
                        <a:rPr lang="en-MY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The operator returns the inverse of the expression’s result. For E.g.: !(7&gt;5) returns false.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dirty="0">
                          <a:solidFill>
                            <a:schemeClr val="tx1"/>
                          </a:solidFill>
                          <a:effectLst/>
                        </a:rPr>
                        <a:t>!(A &gt; 10) is True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1172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9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E2C44-4586-4B03-972C-D1498BED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  <a:endParaRPr lang="en-MY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B7FA7A-A6E8-4C76-B9BC-9441B830A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490431"/>
              </p:ext>
            </p:extLst>
          </p:nvPr>
        </p:nvGraphicFramePr>
        <p:xfrm>
          <a:off x="2257425" y="2011363"/>
          <a:ext cx="7258050" cy="4566876"/>
        </p:xfrm>
        <a:graphic>
          <a:graphicData uri="http://schemas.openxmlformats.org/drawingml/2006/table">
            <a:tbl>
              <a:tblPr/>
              <a:tblGrid>
                <a:gridCol w="1157667">
                  <a:extLst>
                    <a:ext uri="{9D8B030D-6E8A-4147-A177-3AD203B41FA5}">
                      <a16:colId xmlns:a16="http://schemas.microsoft.com/office/drawing/2014/main" val="294259322"/>
                    </a:ext>
                  </a:extLst>
                </a:gridCol>
                <a:gridCol w="6100383">
                  <a:extLst>
                    <a:ext uri="{9D8B030D-6E8A-4147-A177-3AD203B41FA5}">
                      <a16:colId xmlns:a16="http://schemas.microsoft.com/office/drawing/2014/main" val="3405738837"/>
                    </a:ext>
                  </a:extLst>
                </a:gridCol>
              </a:tblGrid>
              <a:tr h="213871">
                <a:tc>
                  <a:txBody>
                    <a:bodyPr/>
                    <a:lstStyle/>
                    <a:p>
                      <a:pPr algn="ctr" fontAlgn="t"/>
                      <a:r>
                        <a:rPr lang="en-MY" sz="1400" dirty="0" err="1">
                          <a:solidFill>
                            <a:schemeClr val="tx1"/>
                          </a:solidFill>
                          <a:effectLst/>
                        </a:rPr>
                        <a:t>Sr.No</a:t>
                      </a:r>
                      <a:endParaRPr lang="en-MY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2753" marR="42753" marT="42753" marB="427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MY" sz="1400" dirty="0">
                          <a:solidFill>
                            <a:schemeClr val="tx1"/>
                          </a:solidFill>
                          <a:effectLst/>
                        </a:rPr>
                        <a:t>Operator &amp; Description</a:t>
                      </a:r>
                    </a:p>
                  </a:txBody>
                  <a:tcPr marL="42753" marR="42753" marT="42753" marB="427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738917"/>
                  </a:ext>
                </a:extLst>
              </a:tr>
              <a:tr h="611884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42753" marR="42753" marT="42753" marB="4275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= (Simple Assignment)</a:t>
                      </a:r>
                      <a:endParaRPr lang="en-MY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MY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Assigns values from the right side operand to the left side operand.</a:t>
                      </a:r>
                    </a:p>
                    <a:p>
                      <a:pPr algn="just" fontAlgn="t"/>
                      <a:r>
                        <a:rPr lang="en-MY" sz="14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Example</a:t>
                      </a:r>
                      <a:r>
                        <a:rPr lang="en-MY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− C = A + B will assign the value of A + B into C</a:t>
                      </a:r>
                    </a:p>
                  </a:txBody>
                  <a:tcPr marL="42753" marR="42753" marT="42753" marB="427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920718"/>
                  </a:ext>
                </a:extLst>
              </a:tr>
              <a:tr h="671916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42753" marR="42753" marT="42753" marB="4275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+= (Add and Assignment)</a:t>
                      </a:r>
                      <a:endParaRPr lang="en-MY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MY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It adds the right operand to the left operand and assigns the result to the left operand.</a:t>
                      </a:r>
                    </a:p>
                    <a:p>
                      <a:pPr algn="just" fontAlgn="t"/>
                      <a:r>
                        <a:rPr lang="en-MY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Example</a:t>
                      </a:r>
                      <a:r>
                        <a:rPr lang="en-MY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− C += A is equivalent to C = C + A</a:t>
                      </a:r>
                    </a:p>
                  </a:txBody>
                  <a:tcPr marL="42753" marR="42753" marT="42753" marB="427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239866"/>
                  </a:ext>
                </a:extLst>
              </a:tr>
              <a:tr h="671916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42753" marR="42753" marT="42753" marB="4275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-= (Subtract and Assignment)</a:t>
                      </a:r>
                      <a:endParaRPr lang="en-MY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MY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It subtracts the right operand from the left operand and assigns the result to the left operand.</a:t>
                      </a:r>
                    </a:p>
                    <a:p>
                      <a:pPr algn="just" fontAlgn="t"/>
                      <a:r>
                        <a:rPr lang="en-MY" sz="14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Example</a:t>
                      </a:r>
                      <a:r>
                        <a:rPr lang="en-MY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C -= A is equivalent to C = C - A</a:t>
                      </a:r>
                    </a:p>
                  </a:txBody>
                  <a:tcPr marL="42753" marR="42753" marT="42753" marB="427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168129"/>
                  </a:ext>
                </a:extLst>
              </a:tr>
              <a:tr h="671916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42753" marR="42753" marT="42753" marB="4275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*= (Multiply and Assignment)</a:t>
                      </a:r>
                      <a:endParaRPr lang="en-MY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MY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It multiplies the right operand with the left operand and assigns the result to the left operand.</a:t>
                      </a:r>
                    </a:p>
                    <a:p>
                      <a:pPr algn="just" fontAlgn="t"/>
                      <a:r>
                        <a:rPr lang="en-MY" sz="14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Example</a:t>
                      </a:r>
                      <a:r>
                        <a:rPr lang="en-MY" sz="14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C *= A is equivalent to C = C * A</a:t>
                      </a:r>
                    </a:p>
                  </a:txBody>
                  <a:tcPr marL="42753" marR="42753" marT="42753" marB="427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5876778"/>
                  </a:ext>
                </a:extLst>
              </a:tr>
              <a:tr h="519234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14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marL="42753" marR="42753" marT="42753" marB="4275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MY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/= (Divide and Assignment)</a:t>
                      </a:r>
                      <a:endParaRPr lang="en-MY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MY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It divides the left operand with the right operand and assigns the result to the left operand.</a:t>
                      </a:r>
                    </a:p>
                  </a:txBody>
                  <a:tcPr marL="42753" marR="42753" marT="42753" marB="4275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2063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128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1207</TotalTime>
  <Words>924</Words>
  <Application>Microsoft Office PowerPoint</Application>
  <PresentationFormat>Widescreen</PresentationFormat>
  <Paragraphs>153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Calibri</vt:lpstr>
      <vt:lpstr>Corbel</vt:lpstr>
      <vt:lpstr>Courier New</vt:lpstr>
      <vt:lpstr>Wingdings</vt:lpstr>
      <vt:lpstr>Banded</vt:lpstr>
      <vt:lpstr>Variable, expression</vt:lpstr>
      <vt:lpstr>Use ‘Var’ to declare variable</vt:lpstr>
      <vt:lpstr>Use ‘let’ to declare variable</vt:lpstr>
      <vt:lpstr>Use ‘const’ to declare constants</vt:lpstr>
      <vt:lpstr>Expressions, operators</vt:lpstr>
      <vt:lpstr>Arithmetic operators</vt:lpstr>
      <vt:lpstr>Relation operators</vt:lpstr>
      <vt:lpstr>Logical operators</vt:lpstr>
      <vt:lpstr>Assignment operators</vt:lpstr>
      <vt:lpstr>Conditional operator</vt:lpstr>
      <vt:lpstr>Bitwise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Node.js, modules</dc:title>
  <dc:creator>Li Lixiang</dc:creator>
  <cp:lastModifiedBy>Li Lixiang</cp:lastModifiedBy>
  <cp:revision>1</cp:revision>
  <dcterms:created xsi:type="dcterms:W3CDTF">2021-06-07T02:26:50Z</dcterms:created>
  <dcterms:modified xsi:type="dcterms:W3CDTF">2022-02-06T13:20:54Z</dcterms:modified>
</cp:coreProperties>
</file>