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B97DFF-86ED-4AA0-92F9-F73A165CAE81}" v="39" dt="2022-02-06T13:42:12.788"/>
    <p1510:client id="{68AD6A3B-1455-4194-8DE7-50C7C12F1E90}" v="49" dt="2022-02-06T13:20:36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xiang" userId="6104bbfcb56aea79" providerId="LiveId" clId="{4E8E6B9D-7802-43D8-9C87-BE51429E8DA2}"/>
    <pc:docChg chg="custSel addSld modSld">
      <pc:chgData name="Li Lixiang" userId="6104bbfcb56aea79" providerId="LiveId" clId="{4E8E6B9D-7802-43D8-9C87-BE51429E8DA2}" dt="2022-02-03T17:46:15.832" v="752" actId="20577"/>
      <pc:docMkLst>
        <pc:docMk/>
      </pc:docMkLst>
      <pc:sldChg chg="modSp mod">
        <pc:chgData name="Li Lixiang" userId="6104bbfcb56aea79" providerId="LiveId" clId="{4E8E6B9D-7802-43D8-9C87-BE51429E8DA2}" dt="2022-02-03T09:36:29.125" v="13" actId="27636"/>
        <pc:sldMkLst>
          <pc:docMk/>
          <pc:sldMk cId="696830454" sldId="257"/>
        </pc:sldMkLst>
        <pc:spChg chg="mod">
          <ac:chgData name="Li Lixiang" userId="6104bbfcb56aea79" providerId="LiveId" clId="{4E8E6B9D-7802-43D8-9C87-BE51429E8DA2}" dt="2022-02-03T09:36:29.125" v="13" actId="27636"/>
          <ac:spMkLst>
            <pc:docMk/>
            <pc:sldMk cId="696830454" sldId="257"/>
            <ac:spMk id="3" creationId="{4A006CE9-C893-440B-B53F-42F0CF45E070}"/>
          </ac:spMkLst>
        </pc:spChg>
      </pc:sldChg>
      <pc:sldChg chg="modSp mod">
        <pc:chgData name="Li Lixiang" userId="6104bbfcb56aea79" providerId="LiveId" clId="{4E8E6B9D-7802-43D8-9C87-BE51429E8DA2}" dt="2022-02-03T10:33:47.421" v="739" actId="20577"/>
        <pc:sldMkLst>
          <pc:docMk/>
          <pc:sldMk cId="86665090" sldId="258"/>
        </pc:sldMkLst>
        <pc:spChg chg="mod">
          <ac:chgData name="Li Lixiang" userId="6104bbfcb56aea79" providerId="LiveId" clId="{4E8E6B9D-7802-43D8-9C87-BE51429E8DA2}" dt="2022-02-03T09:34:42.656" v="11" actId="6549"/>
          <ac:spMkLst>
            <pc:docMk/>
            <pc:sldMk cId="86665090" sldId="258"/>
            <ac:spMk id="2" creationId="{F6B0D9E2-9DB1-48DA-8FAA-CD6B3699E259}"/>
          </ac:spMkLst>
        </pc:spChg>
        <pc:spChg chg="mod">
          <ac:chgData name="Li Lixiang" userId="6104bbfcb56aea79" providerId="LiveId" clId="{4E8E6B9D-7802-43D8-9C87-BE51429E8DA2}" dt="2022-02-03T10:33:47.421" v="739" actId="20577"/>
          <ac:spMkLst>
            <pc:docMk/>
            <pc:sldMk cId="86665090" sldId="258"/>
            <ac:spMk id="3" creationId="{4A006CE9-C893-440B-B53F-42F0CF45E070}"/>
          </ac:spMkLst>
        </pc:spChg>
        <pc:picChg chg="mod">
          <ac:chgData name="Li Lixiang" userId="6104bbfcb56aea79" providerId="LiveId" clId="{4E8E6B9D-7802-43D8-9C87-BE51429E8DA2}" dt="2022-02-03T10:33:39.322" v="714" actId="1076"/>
          <ac:picMkLst>
            <pc:docMk/>
            <pc:sldMk cId="86665090" sldId="258"/>
            <ac:picMk id="6" creationId="{1137D664-D530-45B2-9015-CBAD13B9FC52}"/>
          </ac:picMkLst>
        </pc:picChg>
      </pc:sldChg>
      <pc:sldChg chg="addSp modSp mod">
        <pc:chgData name="Li Lixiang" userId="6104bbfcb56aea79" providerId="LiveId" clId="{4E8E6B9D-7802-43D8-9C87-BE51429E8DA2}" dt="2022-02-03T09:57:59.533" v="84" actId="1076"/>
        <pc:sldMkLst>
          <pc:docMk/>
          <pc:sldMk cId="3375320181" sldId="259"/>
        </pc:sldMkLst>
        <pc:spChg chg="mod">
          <ac:chgData name="Li Lixiang" userId="6104bbfcb56aea79" providerId="LiveId" clId="{4E8E6B9D-7802-43D8-9C87-BE51429E8DA2}" dt="2022-02-03T09:38:47.552" v="61" actId="20577"/>
          <ac:spMkLst>
            <pc:docMk/>
            <pc:sldMk cId="3375320181" sldId="259"/>
            <ac:spMk id="3" creationId="{32970075-F644-414D-81DD-058AFA240DD0}"/>
          </ac:spMkLst>
        </pc:spChg>
        <pc:picChg chg="add mod">
          <ac:chgData name="Li Lixiang" userId="6104bbfcb56aea79" providerId="LiveId" clId="{4E8E6B9D-7802-43D8-9C87-BE51429E8DA2}" dt="2022-02-03T09:57:59.533" v="84" actId="1076"/>
          <ac:picMkLst>
            <pc:docMk/>
            <pc:sldMk cId="3375320181" sldId="259"/>
            <ac:picMk id="5" creationId="{EE78A320-A005-4C0C-92B1-23D4C15E2765}"/>
          </ac:picMkLst>
        </pc:picChg>
      </pc:sldChg>
      <pc:sldChg chg="addSp modSp mod">
        <pc:chgData name="Li Lixiang" userId="6104bbfcb56aea79" providerId="LiveId" clId="{4E8E6B9D-7802-43D8-9C87-BE51429E8DA2}" dt="2022-02-03T10:15:58.911" v="484" actId="1076"/>
        <pc:sldMkLst>
          <pc:docMk/>
          <pc:sldMk cId="3104596595" sldId="260"/>
        </pc:sldMkLst>
        <pc:spChg chg="mod">
          <ac:chgData name="Li Lixiang" userId="6104bbfcb56aea79" providerId="LiveId" clId="{4E8E6B9D-7802-43D8-9C87-BE51429E8DA2}" dt="2022-02-03T10:13:15.557" v="429" actId="313"/>
          <ac:spMkLst>
            <pc:docMk/>
            <pc:sldMk cId="3104596595" sldId="260"/>
            <ac:spMk id="2" creationId="{E4251F7A-C6E8-49C7-AC05-99276F576399}"/>
          </ac:spMkLst>
        </pc:spChg>
        <pc:spChg chg="mod">
          <ac:chgData name="Li Lixiang" userId="6104bbfcb56aea79" providerId="LiveId" clId="{4E8E6B9D-7802-43D8-9C87-BE51429E8DA2}" dt="2022-02-03T10:13:47.655" v="479" actId="20577"/>
          <ac:spMkLst>
            <pc:docMk/>
            <pc:sldMk cId="3104596595" sldId="260"/>
            <ac:spMk id="3" creationId="{712AA88E-EE6F-4316-85E6-BD95BA1DD6AA}"/>
          </ac:spMkLst>
        </pc:spChg>
        <pc:picChg chg="add mod">
          <ac:chgData name="Li Lixiang" userId="6104bbfcb56aea79" providerId="LiveId" clId="{4E8E6B9D-7802-43D8-9C87-BE51429E8DA2}" dt="2022-02-03T10:15:58.911" v="484" actId="1076"/>
          <ac:picMkLst>
            <pc:docMk/>
            <pc:sldMk cId="3104596595" sldId="260"/>
            <ac:picMk id="5" creationId="{BD4E5B01-2F72-417D-AB77-DD4B59D20F66}"/>
          </ac:picMkLst>
        </pc:picChg>
      </pc:sldChg>
      <pc:sldChg chg="addSp delSp modSp mod">
        <pc:chgData name="Li Lixiang" userId="6104bbfcb56aea79" providerId="LiveId" clId="{4E8E6B9D-7802-43D8-9C87-BE51429E8DA2}" dt="2022-02-03T09:56:51.619" v="82" actId="1076"/>
        <pc:sldMkLst>
          <pc:docMk/>
          <pc:sldMk cId="50197230" sldId="261"/>
        </pc:sldMkLst>
        <pc:spChg chg="mod">
          <ac:chgData name="Li Lixiang" userId="6104bbfcb56aea79" providerId="LiveId" clId="{4E8E6B9D-7802-43D8-9C87-BE51429E8DA2}" dt="2022-02-03T09:56:26.473" v="78" actId="1035"/>
          <ac:spMkLst>
            <pc:docMk/>
            <pc:sldMk cId="50197230" sldId="261"/>
            <ac:spMk id="3" creationId="{712AA88E-EE6F-4316-85E6-BD95BA1DD6AA}"/>
          </ac:spMkLst>
        </pc:spChg>
        <pc:picChg chg="add del mod">
          <ac:chgData name="Li Lixiang" userId="6104bbfcb56aea79" providerId="LiveId" clId="{4E8E6B9D-7802-43D8-9C87-BE51429E8DA2}" dt="2022-02-03T09:56:16.918" v="66" actId="478"/>
          <ac:picMkLst>
            <pc:docMk/>
            <pc:sldMk cId="50197230" sldId="261"/>
            <ac:picMk id="5" creationId="{3E34BABC-74F1-4E06-85EA-7ABA9EC2AB96}"/>
          </ac:picMkLst>
        </pc:picChg>
        <pc:picChg chg="add del mod">
          <ac:chgData name="Li Lixiang" userId="6104bbfcb56aea79" providerId="LiveId" clId="{4E8E6B9D-7802-43D8-9C87-BE51429E8DA2}" dt="2022-02-03T09:56:31.108" v="80" actId="478"/>
          <ac:picMkLst>
            <pc:docMk/>
            <pc:sldMk cId="50197230" sldId="261"/>
            <ac:picMk id="7" creationId="{B1CB4013-E147-4053-BE47-1EEFAB481D24}"/>
          </ac:picMkLst>
        </pc:picChg>
        <pc:picChg chg="add mod">
          <ac:chgData name="Li Lixiang" userId="6104bbfcb56aea79" providerId="LiveId" clId="{4E8E6B9D-7802-43D8-9C87-BE51429E8DA2}" dt="2022-02-03T09:56:29.660" v="79" actId="1076"/>
          <ac:picMkLst>
            <pc:docMk/>
            <pc:sldMk cId="50197230" sldId="261"/>
            <ac:picMk id="9" creationId="{70BC50A8-298A-462D-A78C-F51343301788}"/>
          </ac:picMkLst>
        </pc:picChg>
        <pc:picChg chg="add mod">
          <ac:chgData name="Li Lixiang" userId="6104bbfcb56aea79" providerId="LiveId" clId="{4E8E6B9D-7802-43D8-9C87-BE51429E8DA2}" dt="2022-02-03T09:56:51.619" v="82" actId="1076"/>
          <ac:picMkLst>
            <pc:docMk/>
            <pc:sldMk cId="50197230" sldId="261"/>
            <ac:picMk id="11" creationId="{B61AC6B2-8D91-407C-AD7B-99B1EF8174F4}"/>
          </ac:picMkLst>
        </pc:picChg>
      </pc:sldChg>
      <pc:sldChg chg="addSp modSp new mod">
        <pc:chgData name="Li Lixiang" userId="6104bbfcb56aea79" providerId="LiveId" clId="{4E8E6B9D-7802-43D8-9C87-BE51429E8DA2}" dt="2022-02-03T17:46:15.832" v="752" actId="20577"/>
        <pc:sldMkLst>
          <pc:docMk/>
          <pc:sldMk cId="335007155" sldId="262"/>
        </pc:sldMkLst>
        <pc:spChg chg="mod">
          <ac:chgData name="Li Lixiang" userId="6104bbfcb56aea79" providerId="LiveId" clId="{4E8E6B9D-7802-43D8-9C87-BE51429E8DA2}" dt="2022-02-03T17:46:15.832" v="752" actId="20577"/>
          <ac:spMkLst>
            <pc:docMk/>
            <pc:sldMk cId="335007155" sldId="262"/>
            <ac:spMk id="2" creationId="{D5392045-7EE4-4C78-8C2A-ACE98FC2F733}"/>
          </ac:spMkLst>
        </pc:spChg>
        <pc:spChg chg="mod">
          <ac:chgData name="Li Lixiang" userId="6104bbfcb56aea79" providerId="LiveId" clId="{4E8E6B9D-7802-43D8-9C87-BE51429E8DA2}" dt="2022-02-03T10:06:40.905" v="241" actId="14100"/>
          <ac:spMkLst>
            <pc:docMk/>
            <pc:sldMk cId="335007155" sldId="262"/>
            <ac:spMk id="3" creationId="{E6019695-23AA-4E2A-A90F-5C35BEB7D4DD}"/>
          </ac:spMkLst>
        </pc:spChg>
        <pc:picChg chg="add mod">
          <ac:chgData name="Li Lixiang" userId="6104bbfcb56aea79" providerId="LiveId" clId="{4E8E6B9D-7802-43D8-9C87-BE51429E8DA2}" dt="2022-02-03T10:17:26.613" v="486" actId="1076"/>
          <ac:picMkLst>
            <pc:docMk/>
            <pc:sldMk cId="335007155" sldId="262"/>
            <ac:picMk id="5" creationId="{6ACFF619-6E2D-4A67-8D3D-B497060CA55B}"/>
          </ac:picMkLst>
        </pc:picChg>
        <pc:picChg chg="add mod">
          <ac:chgData name="Li Lixiang" userId="6104bbfcb56aea79" providerId="LiveId" clId="{4E8E6B9D-7802-43D8-9C87-BE51429E8DA2}" dt="2022-02-03T10:17:54.090" v="490" actId="1076"/>
          <ac:picMkLst>
            <pc:docMk/>
            <pc:sldMk cId="335007155" sldId="262"/>
            <ac:picMk id="7" creationId="{F7718DBB-7A81-4300-87B2-B48FB1F91371}"/>
          </ac:picMkLst>
        </pc:picChg>
      </pc:sldChg>
      <pc:sldChg chg="addSp modSp new mod">
        <pc:chgData name="Li Lixiang" userId="6104bbfcb56aea79" providerId="LiveId" clId="{4E8E6B9D-7802-43D8-9C87-BE51429E8DA2}" dt="2022-02-03T10:26:55.636" v="713" actId="1076"/>
        <pc:sldMkLst>
          <pc:docMk/>
          <pc:sldMk cId="1075408683" sldId="263"/>
        </pc:sldMkLst>
        <pc:spChg chg="mod">
          <ac:chgData name="Li Lixiang" userId="6104bbfcb56aea79" providerId="LiveId" clId="{4E8E6B9D-7802-43D8-9C87-BE51429E8DA2}" dt="2022-02-03T10:18:22.127" v="507" actId="20577"/>
          <ac:spMkLst>
            <pc:docMk/>
            <pc:sldMk cId="1075408683" sldId="263"/>
            <ac:spMk id="2" creationId="{C4AFD974-BAF2-49BD-8CF2-62CFD6FB9C6C}"/>
          </ac:spMkLst>
        </pc:spChg>
        <pc:spChg chg="mod">
          <ac:chgData name="Li Lixiang" userId="6104bbfcb56aea79" providerId="LiveId" clId="{4E8E6B9D-7802-43D8-9C87-BE51429E8DA2}" dt="2022-02-03T10:26:08.145" v="710" actId="20577"/>
          <ac:spMkLst>
            <pc:docMk/>
            <pc:sldMk cId="1075408683" sldId="263"/>
            <ac:spMk id="3" creationId="{4EBB1E32-5DFB-49E0-AC36-204248D687E8}"/>
          </ac:spMkLst>
        </pc:spChg>
        <pc:picChg chg="add mod">
          <ac:chgData name="Li Lixiang" userId="6104bbfcb56aea79" providerId="LiveId" clId="{4E8E6B9D-7802-43D8-9C87-BE51429E8DA2}" dt="2022-02-03T10:26:10.989" v="711" actId="1076"/>
          <ac:picMkLst>
            <pc:docMk/>
            <pc:sldMk cId="1075408683" sldId="263"/>
            <ac:picMk id="5" creationId="{1D6830AE-A6A5-443B-AB8E-47794CEC102B}"/>
          </ac:picMkLst>
        </pc:picChg>
        <pc:picChg chg="add mod">
          <ac:chgData name="Li Lixiang" userId="6104bbfcb56aea79" providerId="LiveId" clId="{4E8E6B9D-7802-43D8-9C87-BE51429E8DA2}" dt="2022-02-03T10:26:55.636" v="713" actId="1076"/>
          <ac:picMkLst>
            <pc:docMk/>
            <pc:sldMk cId="1075408683" sldId="263"/>
            <ac:picMk id="7" creationId="{9207B797-CC7A-41CF-9B10-43C0DC57F0AD}"/>
          </ac:picMkLst>
        </pc:picChg>
      </pc:sldChg>
    </pc:docChg>
  </pc:docChgLst>
  <pc:docChgLst>
    <pc:chgData name="Li Lixiang" userId="6104bbfcb56aea79" providerId="LiveId" clId="{2AB97DFF-86ED-4AA0-92F9-F73A165CAE81}"/>
    <pc:docChg chg="undo custSel delSld modSld">
      <pc:chgData name="Li Lixiang" userId="6104bbfcb56aea79" providerId="LiveId" clId="{2AB97DFF-86ED-4AA0-92F9-F73A165CAE81}" dt="2022-02-06T13:44:08.533" v="1497" actId="47"/>
      <pc:docMkLst>
        <pc:docMk/>
      </pc:docMkLst>
      <pc:sldChg chg="modSp mod">
        <pc:chgData name="Li Lixiang" userId="6104bbfcb56aea79" providerId="LiveId" clId="{2AB97DFF-86ED-4AA0-92F9-F73A165CAE81}" dt="2022-02-06T13:21:43.264" v="16" actId="20577"/>
        <pc:sldMkLst>
          <pc:docMk/>
          <pc:sldMk cId="4162070884" sldId="256"/>
        </pc:sldMkLst>
        <pc:spChg chg="mod">
          <ac:chgData name="Li Lixiang" userId="6104bbfcb56aea79" providerId="LiveId" clId="{2AB97DFF-86ED-4AA0-92F9-F73A165CAE81}" dt="2022-02-06T13:21:43.264" v="16" actId="20577"/>
          <ac:spMkLst>
            <pc:docMk/>
            <pc:sldMk cId="4162070884" sldId="256"/>
            <ac:spMk id="2" creationId="{8961FE47-557E-4894-88E6-8F52F5998247}"/>
          </ac:spMkLst>
        </pc:spChg>
        <pc:spChg chg="mod">
          <ac:chgData name="Li Lixiang" userId="6104bbfcb56aea79" providerId="LiveId" clId="{2AB97DFF-86ED-4AA0-92F9-F73A165CAE81}" dt="2022-02-06T13:21:30.387" v="0" actId="20577"/>
          <ac:spMkLst>
            <pc:docMk/>
            <pc:sldMk cId="4162070884" sldId="256"/>
            <ac:spMk id="7" creationId="{57AAB3F3-D0D3-48DD-B0B5-3C59B18B8404}"/>
          </ac:spMkLst>
        </pc:spChg>
      </pc:sldChg>
      <pc:sldChg chg="addSp delSp modSp mod">
        <pc:chgData name="Li Lixiang" userId="6104bbfcb56aea79" providerId="LiveId" clId="{2AB97DFF-86ED-4AA0-92F9-F73A165CAE81}" dt="2022-02-06T13:24:28.116" v="231" actId="1076"/>
        <pc:sldMkLst>
          <pc:docMk/>
          <pc:sldMk cId="696830454" sldId="257"/>
        </pc:sldMkLst>
        <pc:spChg chg="mod">
          <ac:chgData name="Li Lixiang" userId="6104bbfcb56aea79" providerId="LiveId" clId="{2AB97DFF-86ED-4AA0-92F9-F73A165CAE81}" dt="2022-02-06T13:22:41.773" v="47" actId="20577"/>
          <ac:spMkLst>
            <pc:docMk/>
            <pc:sldMk cId="696830454" sldId="257"/>
            <ac:spMk id="2" creationId="{F6B0D9E2-9DB1-48DA-8FAA-CD6B3699E259}"/>
          </ac:spMkLst>
        </pc:spChg>
        <pc:spChg chg="mod">
          <ac:chgData name="Li Lixiang" userId="6104bbfcb56aea79" providerId="LiveId" clId="{2AB97DFF-86ED-4AA0-92F9-F73A165CAE81}" dt="2022-02-06T13:24:09.398" v="227" actId="20577"/>
          <ac:spMkLst>
            <pc:docMk/>
            <pc:sldMk cId="696830454" sldId="257"/>
            <ac:spMk id="3" creationId="{4A006CE9-C893-440B-B53F-42F0CF45E070}"/>
          </ac:spMkLst>
        </pc:spChg>
        <pc:spChg chg="del">
          <ac:chgData name="Li Lixiang" userId="6104bbfcb56aea79" providerId="LiveId" clId="{2AB97DFF-86ED-4AA0-92F9-F73A165CAE81}" dt="2022-02-06T13:22:45.703" v="48" actId="478"/>
          <ac:spMkLst>
            <pc:docMk/>
            <pc:sldMk cId="696830454" sldId="257"/>
            <ac:spMk id="9" creationId="{EEEFF01B-3706-4451-9086-B00673F5E44F}"/>
          </ac:spMkLst>
        </pc:spChg>
        <pc:spChg chg="del">
          <ac:chgData name="Li Lixiang" userId="6104bbfcb56aea79" providerId="LiveId" clId="{2AB97DFF-86ED-4AA0-92F9-F73A165CAE81}" dt="2022-02-06T13:22:45.703" v="48" actId="478"/>
          <ac:spMkLst>
            <pc:docMk/>
            <pc:sldMk cId="696830454" sldId="257"/>
            <ac:spMk id="11" creationId="{BB84A324-DE33-41A0-B433-EE4711B55743}"/>
          </ac:spMkLst>
        </pc:spChg>
        <pc:spChg chg="del">
          <ac:chgData name="Li Lixiang" userId="6104bbfcb56aea79" providerId="LiveId" clId="{2AB97DFF-86ED-4AA0-92F9-F73A165CAE81}" dt="2022-02-06T13:22:45.703" v="48" actId="478"/>
          <ac:spMkLst>
            <pc:docMk/>
            <pc:sldMk cId="696830454" sldId="257"/>
            <ac:spMk id="13" creationId="{E4F1CCA8-B9A6-4E0F-84CD-B1DE8552DE84}"/>
          </ac:spMkLst>
        </pc:spChg>
        <pc:spChg chg="del">
          <ac:chgData name="Li Lixiang" userId="6104bbfcb56aea79" providerId="LiveId" clId="{2AB97DFF-86ED-4AA0-92F9-F73A165CAE81}" dt="2022-02-06T13:22:45.703" v="48" actId="478"/>
          <ac:spMkLst>
            <pc:docMk/>
            <pc:sldMk cId="696830454" sldId="257"/>
            <ac:spMk id="21" creationId="{166AD123-0A78-4168-B832-8B8E24BD42CE}"/>
          </ac:spMkLst>
        </pc:spChg>
        <pc:picChg chg="del">
          <ac:chgData name="Li Lixiang" userId="6104bbfcb56aea79" providerId="LiveId" clId="{2AB97DFF-86ED-4AA0-92F9-F73A165CAE81}" dt="2022-02-06T13:22:45.703" v="48" actId="478"/>
          <ac:picMkLst>
            <pc:docMk/>
            <pc:sldMk cId="696830454" sldId="257"/>
            <ac:picMk id="23" creationId="{CCA15E32-5E0F-4654-9DD5-8D31D8D4CDFF}"/>
          </ac:picMkLst>
        </pc:picChg>
        <pc:picChg chg="add mod">
          <ac:chgData name="Li Lixiang" userId="6104bbfcb56aea79" providerId="LiveId" clId="{2AB97DFF-86ED-4AA0-92F9-F73A165CAE81}" dt="2022-02-06T13:24:28.116" v="231" actId="1076"/>
          <ac:picMkLst>
            <pc:docMk/>
            <pc:sldMk cId="696830454" sldId="257"/>
            <ac:picMk id="1026" creationId="{473E81A8-A76E-43E5-8517-91AA170A34D3}"/>
          </ac:picMkLst>
        </pc:picChg>
        <pc:cxnChg chg="del">
          <ac:chgData name="Li Lixiang" userId="6104bbfcb56aea79" providerId="LiveId" clId="{2AB97DFF-86ED-4AA0-92F9-F73A165CAE81}" dt="2022-02-06T13:22:45.703" v="48" actId="478"/>
          <ac:cxnSpMkLst>
            <pc:docMk/>
            <pc:sldMk cId="696830454" sldId="257"/>
            <ac:cxnSpMk id="8" creationId="{B77E73A7-851B-438C-B845-B7CE3CD11EB0}"/>
          </ac:cxnSpMkLst>
        </pc:cxnChg>
        <pc:cxnChg chg="del">
          <ac:chgData name="Li Lixiang" userId="6104bbfcb56aea79" providerId="LiveId" clId="{2AB97DFF-86ED-4AA0-92F9-F73A165CAE81}" dt="2022-02-06T13:22:45.703" v="48" actId="478"/>
          <ac:cxnSpMkLst>
            <pc:docMk/>
            <pc:sldMk cId="696830454" sldId="257"/>
            <ac:cxnSpMk id="10" creationId="{D5C38128-B70A-4702-BFCF-89A48617C02D}"/>
          </ac:cxnSpMkLst>
        </pc:cxnChg>
        <pc:cxnChg chg="del">
          <ac:chgData name="Li Lixiang" userId="6104bbfcb56aea79" providerId="LiveId" clId="{2AB97DFF-86ED-4AA0-92F9-F73A165CAE81}" dt="2022-02-06T13:22:45.703" v="48" actId="478"/>
          <ac:cxnSpMkLst>
            <pc:docMk/>
            <pc:sldMk cId="696830454" sldId="257"/>
            <ac:cxnSpMk id="12" creationId="{6107F7C9-82FF-4095-891D-4860E5DD2A28}"/>
          </ac:cxnSpMkLst>
        </pc:cxnChg>
        <pc:cxnChg chg="del">
          <ac:chgData name="Li Lixiang" userId="6104bbfcb56aea79" providerId="LiveId" clId="{2AB97DFF-86ED-4AA0-92F9-F73A165CAE81}" dt="2022-02-06T13:22:45.703" v="48" actId="478"/>
          <ac:cxnSpMkLst>
            <pc:docMk/>
            <pc:sldMk cId="696830454" sldId="257"/>
            <ac:cxnSpMk id="15" creationId="{29B62C60-9977-4CE9-B013-896B675608B4}"/>
          </ac:cxnSpMkLst>
        </pc:cxnChg>
        <pc:cxnChg chg="del">
          <ac:chgData name="Li Lixiang" userId="6104bbfcb56aea79" providerId="LiveId" clId="{2AB97DFF-86ED-4AA0-92F9-F73A165CAE81}" dt="2022-02-06T13:22:45.703" v="48" actId="478"/>
          <ac:cxnSpMkLst>
            <pc:docMk/>
            <pc:sldMk cId="696830454" sldId="257"/>
            <ac:cxnSpMk id="18" creationId="{9D43CA4D-BAF1-44D3-BA2A-CB6F96425C5D}"/>
          </ac:cxnSpMkLst>
        </pc:cxnChg>
      </pc:sldChg>
      <pc:sldChg chg="addSp delSp modSp mod">
        <pc:chgData name="Li Lixiang" userId="6104bbfcb56aea79" providerId="LiveId" clId="{2AB97DFF-86ED-4AA0-92F9-F73A165CAE81}" dt="2022-02-06T13:31:09.555" v="731" actId="14100"/>
        <pc:sldMkLst>
          <pc:docMk/>
          <pc:sldMk cId="86665090" sldId="258"/>
        </pc:sldMkLst>
        <pc:spChg chg="mod">
          <ac:chgData name="Li Lixiang" userId="6104bbfcb56aea79" providerId="LiveId" clId="{2AB97DFF-86ED-4AA0-92F9-F73A165CAE81}" dt="2022-02-06T13:24:42.480" v="244" actId="20577"/>
          <ac:spMkLst>
            <pc:docMk/>
            <pc:sldMk cId="86665090" sldId="258"/>
            <ac:spMk id="2" creationId="{F6B0D9E2-9DB1-48DA-8FAA-CD6B3699E259}"/>
          </ac:spMkLst>
        </pc:spChg>
        <pc:spChg chg="del">
          <ac:chgData name="Li Lixiang" userId="6104bbfcb56aea79" providerId="LiveId" clId="{2AB97DFF-86ED-4AA0-92F9-F73A165CAE81}" dt="2022-02-06T13:24:46.064" v="245" actId="478"/>
          <ac:spMkLst>
            <pc:docMk/>
            <pc:sldMk cId="86665090" sldId="258"/>
            <ac:spMk id="3" creationId="{4A006CE9-C893-440B-B53F-42F0CF45E070}"/>
          </ac:spMkLst>
        </pc:spChg>
        <pc:spChg chg="add mod">
          <ac:chgData name="Li Lixiang" userId="6104bbfcb56aea79" providerId="LiveId" clId="{2AB97DFF-86ED-4AA0-92F9-F73A165CAE81}" dt="2022-02-06T13:31:09.555" v="731" actId="14100"/>
          <ac:spMkLst>
            <pc:docMk/>
            <pc:sldMk cId="86665090" sldId="258"/>
            <ac:spMk id="6" creationId="{9E979519-D211-4955-8E5A-522CF8E3060F}"/>
          </ac:spMkLst>
        </pc:spChg>
        <pc:spChg chg="del">
          <ac:chgData name="Li Lixiang" userId="6104bbfcb56aea79" providerId="LiveId" clId="{2AB97DFF-86ED-4AA0-92F9-F73A165CAE81}" dt="2022-02-06T13:24:46.064" v="245" actId="478"/>
          <ac:spMkLst>
            <pc:docMk/>
            <pc:sldMk cId="86665090" sldId="258"/>
            <ac:spMk id="8" creationId="{480A9FBB-1103-4B0F-805D-CB4832F91789}"/>
          </ac:spMkLst>
        </pc:spChg>
        <pc:spChg chg="del">
          <ac:chgData name="Li Lixiang" userId="6104bbfcb56aea79" providerId="LiveId" clId="{2AB97DFF-86ED-4AA0-92F9-F73A165CAE81}" dt="2022-02-06T13:24:46.064" v="245" actId="478"/>
          <ac:spMkLst>
            <pc:docMk/>
            <pc:sldMk cId="86665090" sldId="258"/>
            <ac:spMk id="10" creationId="{34DB197F-5D73-44DB-A98A-FF2E32343D12}"/>
          </ac:spMkLst>
        </pc:spChg>
        <pc:spChg chg="add mod">
          <ac:chgData name="Li Lixiang" userId="6104bbfcb56aea79" providerId="LiveId" clId="{2AB97DFF-86ED-4AA0-92F9-F73A165CAE81}" dt="2022-02-06T13:31:05.453" v="730" actId="1076"/>
          <ac:spMkLst>
            <pc:docMk/>
            <pc:sldMk cId="86665090" sldId="258"/>
            <ac:spMk id="12" creationId="{C61643E2-2D01-4664-8683-9B65A4F6D5F0}"/>
          </ac:spMkLst>
        </pc:spChg>
        <pc:spChg chg="del">
          <ac:chgData name="Li Lixiang" userId="6104bbfcb56aea79" providerId="LiveId" clId="{2AB97DFF-86ED-4AA0-92F9-F73A165CAE81}" dt="2022-02-06T13:24:46.064" v="245" actId="478"/>
          <ac:spMkLst>
            <pc:docMk/>
            <pc:sldMk cId="86665090" sldId="258"/>
            <ac:spMk id="13" creationId="{528AF0A3-6908-4BE3-B796-7896EFB83927}"/>
          </ac:spMkLst>
        </pc:spChg>
        <pc:spChg chg="del">
          <ac:chgData name="Li Lixiang" userId="6104bbfcb56aea79" providerId="LiveId" clId="{2AB97DFF-86ED-4AA0-92F9-F73A165CAE81}" dt="2022-02-06T13:24:46.064" v="245" actId="478"/>
          <ac:spMkLst>
            <pc:docMk/>
            <pc:sldMk cId="86665090" sldId="258"/>
            <ac:spMk id="18" creationId="{0FB81D67-30DA-4289-886B-05D47F470996}"/>
          </ac:spMkLst>
        </pc:spChg>
        <pc:spChg chg="del">
          <ac:chgData name="Li Lixiang" userId="6104bbfcb56aea79" providerId="LiveId" clId="{2AB97DFF-86ED-4AA0-92F9-F73A165CAE81}" dt="2022-02-06T13:24:46.064" v="245" actId="478"/>
          <ac:spMkLst>
            <pc:docMk/>
            <pc:sldMk cId="86665090" sldId="258"/>
            <ac:spMk id="19" creationId="{2F46F869-4E6C-4532-A98A-232FC28E6A74}"/>
          </ac:spMkLst>
        </pc:spChg>
        <pc:spChg chg="del">
          <ac:chgData name="Li Lixiang" userId="6104bbfcb56aea79" providerId="LiveId" clId="{2AB97DFF-86ED-4AA0-92F9-F73A165CAE81}" dt="2022-02-06T13:24:46.064" v="245" actId="478"/>
          <ac:spMkLst>
            <pc:docMk/>
            <pc:sldMk cId="86665090" sldId="258"/>
            <ac:spMk id="22" creationId="{93DB1206-71D4-4C59-8CA6-F0B6512903EC}"/>
          </ac:spMkLst>
        </pc:spChg>
        <pc:spChg chg="del">
          <ac:chgData name="Li Lixiang" userId="6104bbfcb56aea79" providerId="LiveId" clId="{2AB97DFF-86ED-4AA0-92F9-F73A165CAE81}" dt="2022-02-06T13:24:46.064" v="245" actId="478"/>
          <ac:spMkLst>
            <pc:docMk/>
            <pc:sldMk cId="86665090" sldId="258"/>
            <ac:spMk id="24" creationId="{BF5A9345-FCE8-4D55-9B9D-39C436427DA4}"/>
          </ac:spMkLst>
        </pc:spChg>
        <pc:picChg chg="del">
          <ac:chgData name="Li Lixiang" userId="6104bbfcb56aea79" providerId="LiveId" clId="{2AB97DFF-86ED-4AA0-92F9-F73A165CAE81}" dt="2022-02-06T13:24:46.064" v="245" actId="478"/>
          <ac:picMkLst>
            <pc:docMk/>
            <pc:sldMk cId="86665090" sldId="258"/>
            <ac:picMk id="5" creationId="{E79F2AA7-2318-4728-9C8C-B4A1A42E5479}"/>
          </ac:picMkLst>
        </pc:picChg>
        <pc:picChg chg="add mod">
          <ac:chgData name="Li Lixiang" userId="6104bbfcb56aea79" providerId="LiveId" clId="{2AB97DFF-86ED-4AA0-92F9-F73A165CAE81}" dt="2022-02-06T13:31:02.338" v="729" actId="1076"/>
          <ac:picMkLst>
            <pc:docMk/>
            <pc:sldMk cId="86665090" sldId="258"/>
            <ac:picMk id="2051" creationId="{7766269D-C21D-4344-A0F9-4901A078E7D6}"/>
          </ac:picMkLst>
        </pc:picChg>
        <pc:cxnChg chg="del">
          <ac:chgData name="Li Lixiang" userId="6104bbfcb56aea79" providerId="LiveId" clId="{2AB97DFF-86ED-4AA0-92F9-F73A165CAE81}" dt="2022-02-06T13:24:46.064" v="245" actId="478"/>
          <ac:cxnSpMkLst>
            <pc:docMk/>
            <pc:sldMk cId="86665090" sldId="258"/>
            <ac:cxnSpMk id="7" creationId="{46CFC1ED-20C4-4A61-BB78-835B897CAE59}"/>
          </ac:cxnSpMkLst>
        </pc:cxnChg>
        <pc:cxnChg chg="del">
          <ac:chgData name="Li Lixiang" userId="6104bbfcb56aea79" providerId="LiveId" clId="{2AB97DFF-86ED-4AA0-92F9-F73A165CAE81}" dt="2022-02-06T13:24:46.064" v="245" actId="478"/>
          <ac:cxnSpMkLst>
            <pc:docMk/>
            <pc:sldMk cId="86665090" sldId="258"/>
            <ac:cxnSpMk id="9" creationId="{A1106710-2A40-4905-912C-E0E3E458DCC9}"/>
          </ac:cxnSpMkLst>
        </pc:cxnChg>
        <pc:cxnChg chg="del">
          <ac:chgData name="Li Lixiang" userId="6104bbfcb56aea79" providerId="LiveId" clId="{2AB97DFF-86ED-4AA0-92F9-F73A165CAE81}" dt="2022-02-06T13:24:46.064" v="245" actId="478"/>
          <ac:cxnSpMkLst>
            <pc:docMk/>
            <pc:sldMk cId="86665090" sldId="258"/>
            <ac:cxnSpMk id="11" creationId="{8253E5F1-4ED0-4987-A2EA-60C1216279E4}"/>
          </ac:cxnSpMkLst>
        </pc:cxnChg>
        <pc:cxnChg chg="del">
          <ac:chgData name="Li Lixiang" userId="6104bbfcb56aea79" providerId="LiveId" clId="{2AB97DFF-86ED-4AA0-92F9-F73A165CAE81}" dt="2022-02-06T13:24:46.064" v="245" actId="478"/>
          <ac:cxnSpMkLst>
            <pc:docMk/>
            <pc:sldMk cId="86665090" sldId="258"/>
            <ac:cxnSpMk id="14" creationId="{66E73747-5A9B-439A-9976-6C7B3BA28E5E}"/>
          </ac:cxnSpMkLst>
        </pc:cxnChg>
        <pc:cxnChg chg="del">
          <ac:chgData name="Li Lixiang" userId="6104bbfcb56aea79" providerId="LiveId" clId="{2AB97DFF-86ED-4AA0-92F9-F73A165CAE81}" dt="2022-02-06T13:24:46.064" v="245" actId="478"/>
          <ac:cxnSpMkLst>
            <pc:docMk/>
            <pc:sldMk cId="86665090" sldId="258"/>
            <ac:cxnSpMk id="16" creationId="{964BFDF9-8D64-4B7B-8E09-B281DF8FCDA2}"/>
          </ac:cxnSpMkLst>
        </pc:cxnChg>
        <pc:cxnChg chg="del">
          <ac:chgData name="Li Lixiang" userId="6104bbfcb56aea79" providerId="LiveId" clId="{2AB97DFF-86ED-4AA0-92F9-F73A165CAE81}" dt="2022-02-06T13:24:46.064" v="245" actId="478"/>
          <ac:cxnSpMkLst>
            <pc:docMk/>
            <pc:sldMk cId="86665090" sldId="258"/>
            <ac:cxnSpMk id="20" creationId="{AD0B276D-B685-483B-A003-5812F7B2A4AE}"/>
          </ac:cxnSpMkLst>
        </pc:cxnChg>
        <pc:cxnChg chg="del mod">
          <ac:chgData name="Li Lixiang" userId="6104bbfcb56aea79" providerId="LiveId" clId="{2AB97DFF-86ED-4AA0-92F9-F73A165CAE81}" dt="2022-02-06T13:24:46.064" v="245" actId="478"/>
          <ac:cxnSpMkLst>
            <pc:docMk/>
            <pc:sldMk cId="86665090" sldId="258"/>
            <ac:cxnSpMk id="25" creationId="{60701F1E-F31E-4B66-BDE8-E870B0605C0B}"/>
          </ac:cxnSpMkLst>
        </pc:cxnChg>
        <pc:cxnChg chg="del">
          <ac:chgData name="Li Lixiang" userId="6104bbfcb56aea79" providerId="LiveId" clId="{2AB97DFF-86ED-4AA0-92F9-F73A165CAE81}" dt="2022-02-06T13:24:46.064" v="245" actId="478"/>
          <ac:cxnSpMkLst>
            <pc:docMk/>
            <pc:sldMk cId="86665090" sldId="258"/>
            <ac:cxnSpMk id="27" creationId="{F7FE6D6D-7D87-4EE0-A579-82772630AB5A}"/>
          </ac:cxnSpMkLst>
        </pc:cxnChg>
      </pc:sldChg>
      <pc:sldChg chg="addSp delSp modSp mod">
        <pc:chgData name="Li Lixiang" userId="6104bbfcb56aea79" providerId="LiveId" clId="{2AB97DFF-86ED-4AA0-92F9-F73A165CAE81}" dt="2022-02-06T13:31:34.872" v="734" actId="1076"/>
        <pc:sldMkLst>
          <pc:docMk/>
          <pc:sldMk cId="3375320181" sldId="259"/>
        </pc:sldMkLst>
        <pc:spChg chg="mod">
          <ac:chgData name="Li Lixiang" userId="6104bbfcb56aea79" providerId="LiveId" clId="{2AB97DFF-86ED-4AA0-92F9-F73A165CAE81}" dt="2022-02-06T13:30:30.777" v="724" actId="20577"/>
          <ac:spMkLst>
            <pc:docMk/>
            <pc:sldMk cId="3375320181" sldId="259"/>
            <ac:spMk id="2" creationId="{FD166489-5FBE-428F-B359-692702A18572}"/>
          </ac:spMkLst>
        </pc:spChg>
        <pc:spChg chg="del">
          <ac:chgData name="Li Lixiang" userId="6104bbfcb56aea79" providerId="LiveId" clId="{2AB97DFF-86ED-4AA0-92F9-F73A165CAE81}" dt="2022-02-06T13:27:23.521" v="452" actId="478"/>
          <ac:spMkLst>
            <pc:docMk/>
            <pc:sldMk cId="3375320181" sldId="259"/>
            <ac:spMk id="3" creationId="{32970075-F644-414D-81DD-058AFA240DD0}"/>
          </ac:spMkLst>
        </pc:spChg>
        <pc:spChg chg="add mod">
          <ac:chgData name="Li Lixiang" userId="6104bbfcb56aea79" providerId="LiveId" clId="{2AB97DFF-86ED-4AA0-92F9-F73A165CAE81}" dt="2022-02-06T13:31:21.854" v="733" actId="1076"/>
          <ac:spMkLst>
            <pc:docMk/>
            <pc:sldMk cId="3375320181" sldId="259"/>
            <ac:spMk id="5" creationId="{D7266F23-B9B4-40DA-8276-9FC6E6ACA77A}"/>
          </ac:spMkLst>
        </pc:spChg>
        <pc:spChg chg="add del mod">
          <ac:chgData name="Li Lixiang" userId="6104bbfcb56aea79" providerId="LiveId" clId="{2AB97DFF-86ED-4AA0-92F9-F73A165CAE81}" dt="2022-02-06T13:29:08.312" v="495" actId="478"/>
          <ac:spMkLst>
            <pc:docMk/>
            <pc:sldMk cId="3375320181" sldId="259"/>
            <ac:spMk id="7" creationId="{4428D202-AA68-4489-9559-A1D0738D9919}"/>
          </ac:spMkLst>
        </pc:spChg>
        <pc:spChg chg="add mod">
          <ac:chgData name="Li Lixiang" userId="6104bbfcb56aea79" providerId="LiveId" clId="{2AB97DFF-86ED-4AA0-92F9-F73A165CAE81}" dt="2022-02-06T13:31:34.872" v="734" actId="1076"/>
          <ac:spMkLst>
            <pc:docMk/>
            <pc:sldMk cId="3375320181" sldId="259"/>
            <ac:spMk id="8" creationId="{3B9E14D8-BED0-4B97-9FE1-1A833DA304EC}"/>
          </ac:spMkLst>
        </pc:spChg>
        <pc:picChg chg="del">
          <ac:chgData name="Li Lixiang" userId="6104bbfcb56aea79" providerId="LiveId" clId="{2AB97DFF-86ED-4AA0-92F9-F73A165CAE81}" dt="2022-02-06T13:27:23.521" v="452" actId="478"/>
          <ac:picMkLst>
            <pc:docMk/>
            <pc:sldMk cId="3375320181" sldId="259"/>
            <ac:picMk id="6" creationId="{D5EA2F66-3983-46B0-A590-7D12517C06C1}"/>
          </ac:picMkLst>
        </pc:picChg>
        <pc:picChg chg="add mod">
          <ac:chgData name="Li Lixiang" userId="6104bbfcb56aea79" providerId="LiveId" clId="{2AB97DFF-86ED-4AA0-92F9-F73A165CAE81}" dt="2022-02-06T13:30:44.418" v="726" actId="1076"/>
          <ac:picMkLst>
            <pc:docMk/>
            <pc:sldMk cId="3375320181" sldId="259"/>
            <ac:picMk id="3075" creationId="{70AAE1E4-D31F-4CE8-9CA5-98AA005A940C}"/>
          </ac:picMkLst>
        </pc:picChg>
      </pc:sldChg>
      <pc:sldChg chg="addSp delSp modSp mod">
        <pc:chgData name="Li Lixiang" userId="6104bbfcb56aea79" providerId="LiveId" clId="{2AB97DFF-86ED-4AA0-92F9-F73A165CAE81}" dt="2022-02-06T13:36:50.432" v="1035" actId="20577"/>
        <pc:sldMkLst>
          <pc:docMk/>
          <pc:sldMk cId="3104596595" sldId="260"/>
        </pc:sldMkLst>
        <pc:spChg chg="mod">
          <ac:chgData name="Li Lixiang" userId="6104bbfcb56aea79" providerId="LiveId" clId="{2AB97DFF-86ED-4AA0-92F9-F73A165CAE81}" dt="2022-02-06T13:32:27.875" v="749" actId="20577"/>
          <ac:spMkLst>
            <pc:docMk/>
            <pc:sldMk cId="3104596595" sldId="260"/>
            <ac:spMk id="2" creationId="{E4251F7A-C6E8-49C7-AC05-99276F576399}"/>
          </ac:spMkLst>
        </pc:spChg>
        <pc:spChg chg="mod">
          <ac:chgData name="Li Lixiang" userId="6104bbfcb56aea79" providerId="LiveId" clId="{2AB97DFF-86ED-4AA0-92F9-F73A165CAE81}" dt="2022-02-06T13:36:50.432" v="1035" actId="20577"/>
          <ac:spMkLst>
            <pc:docMk/>
            <pc:sldMk cId="3104596595" sldId="260"/>
            <ac:spMk id="3" creationId="{712AA88E-EE6F-4316-85E6-BD95BA1DD6AA}"/>
          </ac:spMkLst>
        </pc:spChg>
        <pc:spChg chg="add del mod">
          <ac:chgData name="Li Lixiang" userId="6104bbfcb56aea79" providerId="LiveId" clId="{2AB97DFF-86ED-4AA0-92F9-F73A165CAE81}" dt="2022-02-06T13:32:59.105" v="752"/>
          <ac:spMkLst>
            <pc:docMk/>
            <pc:sldMk cId="3104596595" sldId="260"/>
            <ac:spMk id="4" creationId="{88108287-4F04-4223-8EF1-7B093D1B2937}"/>
          </ac:spMkLst>
        </pc:spChg>
        <pc:spChg chg="add mod">
          <ac:chgData name="Li Lixiang" userId="6104bbfcb56aea79" providerId="LiveId" clId="{2AB97DFF-86ED-4AA0-92F9-F73A165CAE81}" dt="2022-02-06T13:35:35.103" v="841" actId="1076"/>
          <ac:spMkLst>
            <pc:docMk/>
            <pc:sldMk cId="3104596595" sldId="260"/>
            <ac:spMk id="5" creationId="{F9866AB3-A02E-49EF-95BD-67E20A17C80B}"/>
          </ac:spMkLst>
        </pc:spChg>
        <pc:spChg chg="add del mod">
          <ac:chgData name="Li Lixiang" userId="6104bbfcb56aea79" providerId="LiveId" clId="{2AB97DFF-86ED-4AA0-92F9-F73A165CAE81}" dt="2022-02-06T13:33:32.926" v="778"/>
          <ac:spMkLst>
            <pc:docMk/>
            <pc:sldMk cId="3104596595" sldId="260"/>
            <ac:spMk id="6" creationId="{BF37E3A6-98C1-44DB-9A03-75BAF9F2B602}"/>
          </ac:spMkLst>
        </pc:spChg>
      </pc:sldChg>
      <pc:sldChg chg="del">
        <pc:chgData name="Li Lixiang" userId="6104bbfcb56aea79" providerId="LiveId" clId="{2AB97DFF-86ED-4AA0-92F9-F73A165CAE81}" dt="2022-02-06T13:44:05.859" v="1494" actId="47"/>
        <pc:sldMkLst>
          <pc:docMk/>
          <pc:sldMk cId="50197230" sldId="261"/>
        </pc:sldMkLst>
      </pc:sldChg>
      <pc:sldChg chg="addSp delSp modSp mod">
        <pc:chgData name="Li Lixiang" userId="6104bbfcb56aea79" providerId="LiveId" clId="{2AB97DFF-86ED-4AA0-92F9-F73A165CAE81}" dt="2022-02-06T13:43:57.771" v="1492" actId="20577"/>
        <pc:sldMkLst>
          <pc:docMk/>
          <pc:sldMk cId="335007155" sldId="262"/>
        </pc:sldMkLst>
        <pc:spChg chg="mod">
          <ac:chgData name="Li Lixiang" userId="6104bbfcb56aea79" providerId="LiveId" clId="{2AB97DFF-86ED-4AA0-92F9-F73A165CAE81}" dt="2022-02-06T13:37:24.293" v="1052" actId="20577"/>
          <ac:spMkLst>
            <pc:docMk/>
            <pc:sldMk cId="335007155" sldId="262"/>
            <ac:spMk id="2" creationId="{D5392045-7EE4-4C78-8C2A-ACE98FC2F733}"/>
          </ac:spMkLst>
        </pc:spChg>
        <pc:spChg chg="add mod">
          <ac:chgData name="Li Lixiang" userId="6104bbfcb56aea79" providerId="LiveId" clId="{2AB97DFF-86ED-4AA0-92F9-F73A165CAE81}" dt="2022-02-06T13:41:38.243" v="1256" actId="1076"/>
          <ac:spMkLst>
            <pc:docMk/>
            <pc:sldMk cId="335007155" sldId="262"/>
            <ac:spMk id="5" creationId="{122E1713-E638-41A2-A12E-93101B6855DB}"/>
          </ac:spMkLst>
        </pc:spChg>
        <pc:spChg chg="add mod">
          <ac:chgData name="Li Lixiang" userId="6104bbfcb56aea79" providerId="LiveId" clId="{2AB97DFF-86ED-4AA0-92F9-F73A165CAE81}" dt="2022-02-06T13:43:57.771" v="1492" actId="20577"/>
          <ac:spMkLst>
            <pc:docMk/>
            <pc:sldMk cId="335007155" sldId="262"/>
            <ac:spMk id="7" creationId="{97224FF4-A37C-4ACC-8A42-946EC8F5E14D}"/>
          </ac:spMkLst>
        </pc:spChg>
        <pc:spChg chg="del">
          <ac:chgData name="Li Lixiang" userId="6104bbfcb56aea79" providerId="LiveId" clId="{2AB97DFF-86ED-4AA0-92F9-F73A165CAE81}" dt="2022-02-06T13:37:29.416" v="1053" actId="478"/>
          <ac:spMkLst>
            <pc:docMk/>
            <pc:sldMk cId="335007155" sldId="262"/>
            <ac:spMk id="9" creationId="{E7542BA8-ECDC-470E-9207-3D359A0B7027}"/>
          </ac:spMkLst>
        </pc:spChg>
        <pc:graphicFrameChg chg="del">
          <ac:chgData name="Li Lixiang" userId="6104bbfcb56aea79" providerId="LiveId" clId="{2AB97DFF-86ED-4AA0-92F9-F73A165CAE81}" dt="2022-02-06T13:37:29.416" v="1053" actId="478"/>
          <ac:graphicFrameMkLst>
            <pc:docMk/>
            <pc:sldMk cId="335007155" sldId="262"/>
            <ac:graphicFrameMk id="8" creationId="{855B1B5D-072A-45DC-A75C-FEC9EE7B34E0}"/>
          </ac:graphicFrameMkLst>
        </pc:graphicFrameChg>
        <pc:picChg chg="add mod">
          <ac:chgData name="Li Lixiang" userId="6104bbfcb56aea79" providerId="LiveId" clId="{2AB97DFF-86ED-4AA0-92F9-F73A165CAE81}" dt="2022-02-06T13:41:33.031" v="1255" actId="1076"/>
          <ac:picMkLst>
            <pc:docMk/>
            <pc:sldMk cId="335007155" sldId="262"/>
            <ac:picMk id="4098" creationId="{3CD24E55-9CFF-4BF8-A351-05167BC0D50E}"/>
          </ac:picMkLst>
        </pc:picChg>
      </pc:sldChg>
      <pc:sldChg chg="del">
        <pc:chgData name="Li Lixiang" userId="6104bbfcb56aea79" providerId="LiveId" clId="{2AB97DFF-86ED-4AA0-92F9-F73A165CAE81}" dt="2022-02-06T13:44:04.602" v="1493" actId="47"/>
        <pc:sldMkLst>
          <pc:docMk/>
          <pc:sldMk cId="1075408683" sldId="263"/>
        </pc:sldMkLst>
      </pc:sldChg>
      <pc:sldChg chg="del">
        <pc:chgData name="Li Lixiang" userId="6104bbfcb56aea79" providerId="LiveId" clId="{2AB97DFF-86ED-4AA0-92F9-F73A165CAE81}" dt="2022-02-06T13:44:06.884" v="1495" actId="47"/>
        <pc:sldMkLst>
          <pc:docMk/>
          <pc:sldMk cId="1091128613" sldId="264"/>
        </pc:sldMkLst>
      </pc:sldChg>
      <pc:sldChg chg="del">
        <pc:chgData name="Li Lixiang" userId="6104bbfcb56aea79" providerId="LiveId" clId="{2AB97DFF-86ED-4AA0-92F9-F73A165CAE81}" dt="2022-02-06T13:44:07.701" v="1496" actId="47"/>
        <pc:sldMkLst>
          <pc:docMk/>
          <pc:sldMk cId="694815063" sldId="265"/>
        </pc:sldMkLst>
      </pc:sldChg>
      <pc:sldChg chg="del">
        <pc:chgData name="Li Lixiang" userId="6104bbfcb56aea79" providerId="LiveId" clId="{2AB97DFF-86ED-4AA0-92F9-F73A165CAE81}" dt="2022-02-06T13:44:08.533" v="1497" actId="47"/>
        <pc:sldMkLst>
          <pc:docMk/>
          <pc:sldMk cId="365218004" sldId="266"/>
        </pc:sldMkLst>
      </pc:sldChg>
    </pc:docChg>
  </pc:docChgLst>
  <pc:docChgLst>
    <pc:chgData name="Li Lixiang" userId="6104bbfcb56aea79" providerId="LiveId" clId="{68AD6A3B-1455-4194-8DE7-50C7C12F1E90}"/>
    <pc:docChg chg="undo redo custSel addSld modSld">
      <pc:chgData name="Li Lixiang" userId="6104bbfcb56aea79" providerId="LiveId" clId="{68AD6A3B-1455-4194-8DE7-50C7C12F1E90}" dt="2022-02-06T13:20:45.215" v="2070" actId="14100"/>
      <pc:docMkLst>
        <pc:docMk/>
      </pc:docMkLst>
      <pc:sldChg chg="modSp mod">
        <pc:chgData name="Li Lixiang" userId="6104bbfcb56aea79" providerId="LiveId" clId="{68AD6A3B-1455-4194-8DE7-50C7C12F1E90}" dt="2022-02-05T11:58:58.407" v="26" actId="20577"/>
        <pc:sldMkLst>
          <pc:docMk/>
          <pc:sldMk cId="4162070884" sldId="256"/>
        </pc:sldMkLst>
        <pc:spChg chg="mod">
          <ac:chgData name="Li Lixiang" userId="6104bbfcb56aea79" providerId="LiveId" clId="{68AD6A3B-1455-4194-8DE7-50C7C12F1E90}" dt="2022-02-05T11:58:58.407" v="26" actId="20577"/>
          <ac:spMkLst>
            <pc:docMk/>
            <pc:sldMk cId="4162070884" sldId="256"/>
            <ac:spMk id="2" creationId="{8961FE47-557E-4894-88E6-8F52F5998247}"/>
          </ac:spMkLst>
        </pc:spChg>
        <pc:spChg chg="mod">
          <ac:chgData name="Li Lixiang" userId="6104bbfcb56aea79" providerId="LiveId" clId="{68AD6A3B-1455-4194-8DE7-50C7C12F1E90}" dt="2022-02-05T11:57:19.672" v="0" actId="20577"/>
          <ac:spMkLst>
            <pc:docMk/>
            <pc:sldMk cId="4162070884" sldId="256"/>
            <ac:spMk id="7" creationId="{57AAB3F3-D0D3-48DD-B0B5-3C59B18B8404}"/>
          </ac:spMkLst>
        </pc:spChg>
      </pc:sldChg>
      <pc:sldChg chg="addSp delSp modSp mod">
        <pc:chgData name="Li Lixiang" userId="6104bbfcb56aea79" providerId="LiveId" clId="{68AD6A3B-1455-4194-8DE7-50C7C12F1E90}" dt="2022-02-05T12:23:44.585" v="860" actId="1076"/>
        <pc:sldMkLst>
          <pc:docMk/>
          <pc:sldMk cId="696830454" sldId="257"/>
        </pc:sldMkLst>
        <pc:spChg chg="mod">
          <ac:chgData name="Li Lixiang" userId="6104bbfcb56aea79" providerId="LiveId" clId="{68AD6A3B-1455-4194-8DE7-50C7C12F1E90}" dt="2022-02-05T12:13:59.859" v="773" actId="20577"/>
          <ac:spMkLst>
            <pc:docMk/>
            <pc:sldMk cId="696830454" sldId="257"/>
            <ac:spMk id="2" creationId="{F6B0D9E2-9DB1-48DA-8FAA-CD6B3699E259}"/>
          </ac:spMkLst>
        </pc:spChg>
        <pc:spChg chg="mod">
          <ac:chgData name="Li Lixiang" userId="6104bbfcb56aea79" providerId="LiveId" clId="{68AD6A3B-1455-4194-8DE7-50C7C12F1E90}" dt="2022-02-05T12:14:05.174" v="778" actId="20577"/>
          <ac:spMkLst>
            <pc:docMk/>
            <pc:sldMk cId="696830454" sldId="257"/>
            <ac:spMk id="3" creationId="{4A006CE9-C893-440B-B53F-42F0CF45E070}"/>
          </ac:spMkLst>
        </pc:spChg>
        <pc:spChg chg="add mod">
          <ac:chgData name="Li Lixiang" userId="6104bbfcb56aea79" providerId="LiveId" clId="{68AD6A3B-1455-4194-8DE7-50C7C12F1E90}" dt="2022-02-05T12:09:44" v="562" actId="1037"/>
          <ac:spMkLst>
            <pc:docMk/>
            <pc:sldMk cId="696830454" sldId="257"/>
            <ac:spMk id="9" creationId="{EEEFF01B-3706-4451-9086-B00673F5E44F}"/>
          </ac:spMkLst>
        </pc:spChg>
        <pc:spChg chg="add mod">
          <ac:chgData name="Li Lixiang" userId="6104bbfcb56aea79" providerId="LiveId" clId="{68AD6A3B-1455-4194-8DE7-50C7C12F1E90}" dt="2022-02-05T12:09:44" v="562" actId="1037"/>
          <ac:spMkLst>
            <pc:docMk/>
            <pc:sldMk cId="696830454" sldId="257"/>
            <ac:spMk id="11" creationId="{BB84A324-DE33-41A0-B433-EE4711B55743}"/>
          </ac:spMkLst>
        </pc:spChg>
        <pc:spChg chg="add mod">
          <ac:chgData name="Li Lixiang" userId="6104bbfcb56aea79" providerId="LiveId" clId="{68AD6A3B-1455-4194-8DE7-50C7C12F1E90}" dt="2022-02-05T12:09:44" v="562" actId="1037"/>
          <ac:spMkLst>
            <pc:docMk/>
            <pc:sldMk cId="696830454" sldId="257"/>
            <ac:spMk id="13" creationId="{E4F1CCA8-B9A6-4E0F-84CD-B1DE8552DE84}"/>
          </ac:spMkLst>
        </pc:spChg>
        <pc:spChg chg="add mod">
          <ac:chgData name="Li Lixiang" userId="6104bbfcb56aea79" providerId="LiveId" clId="{68AD6A3B-1455-4194-8DE7-50C7C12F1E90}" dt="2022-02-05T12:09:44" v="562" actId="1037"/>
          <ac:spMkLst>
            <pc:docMk/>
            <pc:sldMk cId="696830454" sldId="257"/>
            <ac:spMk id="21" creationId="{166AD123-0A78-4168-B832-8B8E24BD42CE}"/>
          </ac:spMkLst>
        </pc:spChg>
        <pc:picChg chg="del">
          <ac:chgData name="Li Lixiang" userId="6104bbfcb56aea79" providerId="LiveId" clId="{68AD6A3B-1455-4194-8DE7-50C7C12F1E90}" dt="2022-02-05T11:59:33.435" v="60" actId="478"/>
          <ac:picMkLst>
            <pc:docMk/>
            <pc:sldMk cId="696830454" sldId="257"/>
            <ac:picMk id="5" creationId="{7557138D-ADE0-4ED4-BDDA-37141D9AE834}"/>
          </ac:picMkLst>
        </pc:picChg>
        <pc:picChg chg="add del mod">
          <ac:chgData name="Li Lixiang" userId="6104bbfcb56aea79" providerId="LiveId" clId="{68AD6A3B-1455-4194-8DE7-50C7C12F1E90}" dt="2022-02-05T12:23:31.854" v="858" actId="478"/>
          <ac:picMkLst>
            <pc:docMk/>
            <pc:sldMk cId="696830454" sldId="257"/>
            <ac:picMk id="6" creationId="{746F2AFD-EA6A-47BA-994C-BA78CFFFC75C}"/>
          </ac:picMkLst>
        </pc:picChg>
        <pc:picChg chg="add mod ord">
          <ac:chgData name="Li Lixiang" userId="6104bbfcb56aea79" providerId="LiveId" clId="{68AD6A3B-1455-4194-8DE7-50C7C12F1E90}" dt="2022-02-05T12:23:44.585" v="860" actId="1076"/>
          <ac:picMkLst>
            <pc:docMk/>
            <pc:sldMk cId="696830454" sldId="257"/>
            <ac:picMk id="23" creationId="{CCA15E32-5E0F-4654-9DD5-8D31D8D4CDFF}"/>
          </ac:picMkLst>
        </pc:picChg>
        <pc:cxnChg chg="add mod">
          <ac:chgData name="Li Lixiang" userId="6104bbfcb56aea79" providerId="LiveId" clId="{68AD6A3B-1455-4194-8DE7-50C7C12F1E90}" dt="2022-02-05T12:09:44" v="562" actId="1037"/>
          <ac:cxnSpMkLst>
            <pc:docMk/>
            <pc:sldMk cId="696830454" sldId="257"/>
            <ac:cxnSpMk id="8" creationId="{B77E73A7-851B-438C-B845-B7CE3CD11EB0}"/>
          </ac:cxnSpMkLst>
        </pc:cxnChg>
        <pc:cxnChg chg="add mod">
          <ac:chgData name="Li Lixiang" userId="6104bbfcb56aea79" providerId="LiveId" clId="{68AD6A3B-1455-4194-8DE7-50C7C12F1E90}" dt="2022-02-05T12:09:44" v="562" actId="1037"/>
          <ac:cxnSpMkLst>
            <pc:docMk/>
            <pc:sldMk cId="696830454" sldId="257"/>
            <ac:cxnSpMk id="10" creationId="{D5C38128-B70A-4702-BFCF-89A48617C02D}"/>
          </ac:cxnSpMkLst>
        </pc:cxnChg>
        <pc:cxnChg chg="add mod">
          <ac:chgData name="Li Lixiang" userId="6104bbfcb56aea79" providerId="LiveId" clId="{68AD6A3B-1455-4194-8DE7-50C7C12F1E90}" dt="2022-02-05T12:09:44" v="562" actId="1037"/>
          <ac:cxnSpMkLst>
            <pc:docMk/>
            <pc:sldMk cId="696830454" sldId="257"/>
            <ac:cxnSpMk id="12" creationId="{6107F7C9-82FF-4095-891D-4860E5DD2A28}"/>
          </ac:cxnSpMkLst>
        </pc:cxnChg>
        <pc:cxnChg chg="add mod">
          <ac:chgData name="Li Lixiang" userId="6104bbfcb56aea79" providerId="LiveId" clId="{68AD6A3B-1455-4194-8DE7-50C7C12F1E90}" dt="2022-02-05T12:09:44" v="562" actId="1037"/>
          <ac:cxnSpMkLst>
            <pc:docMk/>
            <pc:sldMk cId="696830454" sldId="257"/>
            <ac:cxnSpMk id="15" creationId="{29B62C60-9977-4CE9-B013-896B675608B4}"/>
          </ac:cxnSpMkLst>
        </pc:cxnChg>
        <pc:cxnChg chg="add mod">
          <ac:chgData name="Li Lixiang" userId="6104bbfcb56aea79" providerId="LiveId" clId="{68AD6A3B-1455-4194-8DE7-50C7C12F1E90}" dt="2022-02-05T12:09:44" v="562" actId="1037"/>
          <ac:cxnSpMkLst>
            <pc:docMk/>
            <pc:sldMk cId="696830454" sldId="257"/>
            <ac:cxnSpMk id="18" creationId="{9D43CA4D-BAF1-44D3-BA2A-CB6F96425C5D}"/>
          </ac:cxnSpMkLst>
        </pc:cxnChg>
      </pc:sldChg>
      <pc:sldChg chg="addSp delSp modSp mod">
        <pc:chgData name="Li Lixiang" userId="6104bbfcb56aea79" providerId="LiveId" clId="{68AD6A3B-1455-4194-8DE7-50C7C12F1E90}" dt="2022-02-05T12:28:37.775" v="1158" actId="14100"/>
        <pc:sldMkLst>
          <pc:docMk/>
          <pc:sldMk cId="86665090" sldId="258"/>
        </pc:sldMkLst>
        <pc:spChg chg="mod">
          <ac:chgData name="Li Lixiang" userId="6104bbfcb56aea79" providerId="LiveId" clId="{68AD6A3B-1455-4194-8DE7-50C7C12F1E90}" dt="2022-02-05T12:13:54.316" v="768" actId="20577"/>
          <ac:spMkLst>
            <pc:docMk/>
            <pc:sldMk cId="86665090" sldId="258"/>
            <ac:spMk id="2" creationId="{F6B0D9E2-9DB1-48DA-8FAA-CD6B3699E259}"/>
          </ac:spMkLst>
        </pc:spChg>
        <pc:spChg chg="mod">
          <ac:chgData name="Li Lixiang" userId="6104bbfcb56aea79" providerId="LiveId" clId="{68AD6A3B-1455-4194-8DE7-50C7C12F1E90}" dt="2022-02-05T12:15:10.277" v="854" actId="20577"/>
          <ac:spMkLst>
            <pc:docMk/>
            <pc:sldMk cId="86665090" sldId="258"/>
            <ac:spMk id="3" creationId="{4A006CE9-C893-440B-B53F-42F0CF45E070}"/>
          </ac:spMkLst>
        </pc:spChg>
        <pc:spChg chg="add mod">
          <ac:chgData name="Li Lixiang" userId="6104bbfcb56aea79" providerId="LiveId" clId="{68AD6A3B-1455-4194-8DE7-50C7C12F1E90}" dt="2022-02-05T12:24:31.585" v="918" actId="20577"/>
          <ac:spMkLst>
            <pc:docMk/>
            <pc:sldMk cId="86665090" sldId="258"/>
            <ac:spMk id="8" creationId="{480A9FBB-1103-4B0F-805D-CB4832F91789}"/>
          </ac:spMkLst>
        </pc:spChg>
        <pc:spChg chg="add mod">
          <ac:chgData name="Li Lixiang" userId="6104bbfcb56aea79" providerId="LiveId" clId="{68AD6A3B-1455-4194-8DE7-50C7C12F1E90}" dt="2022-02-05T12:26:20.237" v="1028" actId="20577"/>
          <ac:spMkLst>
            <pc:docMk/>
            <pc:sldMk cId="86665090" sldId="258"/>
            <ac:spMk id="10" creationId="{34DB197F-5D73-44DB-A98A-FF2E32343D12}"/>
          </ac:spMkLst>
        </pc:spChg>
        <pc:spChg chg="add mod">
          <ac:chgData name="Li Lixiang" userId="6104bbfcb56aea79" providerId="LiveId" clId="{68AD6A3B-1455-4194-8DE7-50C7C12F1E90}" dt="2022-02-05T12:25:48.793" v="1016" actId="1036"/>
          <ac:spMkLst>
            <pc:docMk/>
            <pc:sldMk cId="86665090" sldId="258"/>
            <ac:spMk id="13" creationId="{528AF0A3-6908-4BE3-B796-7896EFB83927}"/>
          </ac:spMkLst>
        </pc:spChg>
        <pc:spChg chg="add mod">
          <ac:chgData name="Li Lixiang" userId="6104bbfcb56aea79" providerId="LiveId" clId="{68AD6A3B-1455-4194-8DE7-50C7C12F1E90}" dt="2022-02-05T12:26:56.533" v="1071" actId="20577"/>
          <ac:spMkLst>
            <pc:docMk/>
            <pc:sldMk cId="86665090" sldId="258"/>
            <ac:spMk id="18" creationId="{0FB81D67-30DA-4289-886B-05D47F470996}"/>
          </ac:spMkLst>
        </pc:spChg>
        <pc:spChg chg="add mod">
          <ac:chgData name="Li Lixiang" userId="6104bbfcb56aea79" providerId="LiveId" clId="{68AD6A3B-1455-4194-8DE7-50C7C12F1E90}" dt="2022-02-05T12:27:42.083" v="1118" actId="20577"/>
          <ac:spMkLst>
            <pc:docMk/>
            <pc:sldMk cId="86665090" sldId="258"/>
            <ac:spMk id="19" creationId="{2F46F869-4E6C-4532-A98A-232FC28E6A74}"/>
          </ac:spMkLst>
        </pc:spChg>
        <pc:spChg chg="add mod">
          <ac:chgData name="Li Lixiang" userId="6104bbfcb56aea79" providerId="LiveId" clId="{68AD6A3B-1455-4194-8DE7-50C7C12F1E90}" dt="2022-02-05T12:27:47.990" v="1119" actId="14100"/>
          <ac:spMkLst>
            <pc:docMk/>
            <pc:sldMk cId="86665090" sldId="258"/>
            <ac:spMk id="22" creationId="{93DB1206-71D4-4C59-8CA6-F0B6512903EC}"/>
          </ac:spMkLst>
        </pc:spChg>
        <pc:spChg chg="add del mod">
          <ac:chgData name="Li Lixiang" userId="6104bbfcb56aea79" providerId="LiveId" clId="{68AD6A3B-1455-4194-8DE7-50C7C12F1E90}" dt="2022-02-05T12:27:56.272" v="1123" actId="478"/>
          <ac:spMkLst>
            <pc:docMk/>
            <pc:sldMk cId="86665090" sldId="258"/>
            <ac:spMk id="23" creationId="{90783D8B-E682-4CBC-AFFB-E79C29ADC3D4}"/>
          </ac:spMkLst>
        </pc:spChg>
        <pc:spChg chg="add mod">
          <ac:chgData name="Li Lixiang" userId="6104bbfcb56aea79" providerId="LiveId" clId="{68AD6A3B-1455-4194-8DE7-50C7C12F1E90}" dt="2022-02-05T12:28:15.922" v="1152" actId="1038"/>
          <ac:spMkLst>
            <pc:docMk/>
            <pc:sldMk cId="86665090" sldId="258"/>
            <ac:spMk id="24" creationId="{BF5A9345-FCE8-4D55-9B9D-39C436427DA4}"/>
          </ac:spMkLst>
        </pc:spChg>
        <pc:picChg chg="add mod">
          <ac:chgData name="Li Lixiang" userId="6104bbfcb56aea79" providerId="LiveId" clId="{68AD6A3B-1455-4194-8DE7-50C7C12F1E90}" dt="2022-02-05T12:22:55.793" v="856" actId="1076"/>
          <ac:picMkLst>
            <pc:docMk/>
            <pc:sldMk cId="86665090" sldId="258"/>
            <ac:picMk id="5" creationId="{E79F2AA7-2318-4728-9C8C-B4A1A42E5479}"/>
          </ac:picMkLst>
        </pc:picChg>
        <pc:picChg chg="del">
          <ac:chgData name="Li Lixiang" userId="6104bbfcb56aea79" providerId="LiveId" clId="{68AD6A3B-1455-4194-8DE7-50C7C12F1E90}" dt="2022-02-05T12:10:34.236" v="598" actId="478"/>
          <ac:picMkLst>
            <pc:docMk/>
            <pc:sldMk cId="86665090" sldId="258"/>
            <ac:picMk id="6" creationId="{1137D664-D530-45B2-9015-CBAD13B9FC52}"/>
          </ac:picMkLst>
        </pc:picChg>
        <pc:cxnChg chg="add mod">
          <ac:chgData name="Li Lixiang" userId="6104bbfcb56aea79" providerId="LiveId" clId="{68AD6A3B-1455-4194-8DE7-50C7C12F1E90}" dt="2022-02-05T12:24:04.117" v="862" actId="1076"/>
          <ac:cxnSpMkLst>
            <pc:docMk/>
            <pc:sldMk cId="86665090" sldId="258"/>
            <ac:cxnSpMk id="7" creationId="{46CFC1ED-20C4-4A61-BB78-835B897CAE59}"/>
          </ac:cxnSpMkLst>
        </pc:cxnChg>
        <pc:cxnChg chg="add mod">
          <ac:chgData name="Li Lixiang" userId="6104bbfcb56aea79" providerId="LiveId" clId="{68AD6A3B-1455-4194-8DE7-50C7C12F1E90}" dt="2022-02-05T12:24:45.949" v="920" actId="1076"/>
          <ac:cxnSpMkLst>
            <pc:docMk/>
            <pc:sldMk cId="86665090" sldId="258"/>
            <ac:cxnSpMk id="9" creationId="{A1106710-2A40-4905-912C-E0E3E458DCC9}"/>
          </ac:cxnSpMkLst>
        </pc:cxnChg>
        <pc:cxnChg chg="add mod">
          <ac:chgData name="Li Lixiang" userId="6104bbfcb56aea79" providerId="LiveId" clId="{68AD6A3B-1455-4194-8DE7-50C7C12F1E90}" dt="2022-02-05T12:25:32.223" v="986" actId="14100"/>
          <ac:cxnSpMkLst>
            <pc:docMk/>
            <pc:sldMk cId="86665090" sldId="258"/>
            <ac:cxnSpMk id="11" creationId="{8253E5F1-4ED0-4987-A2EA-60C1216279E4}"/>
          </ac:cxnSpMkLst>
        </pc:cxnChg>
        <pc:cxnChg chg="add mod">
          <ac:chgData name="Li Lixiang" userId="6104bbfcb56aea79" providerId="LiveId" clId="{68AD6A3B-1455-4194-8DE7-50C7C12F1E90}" dt="2022-02-05T12:26:00.488" v="1019" actId="14100"/>
          <ac:cxnSpMkLst>
            <pc:docMk/>
            <pc:sldMk cId="86665090" sldId="258"/>
            <ac:cxnSpMk id="14" creationId="{66E73747-5A9B-439A-9976-6C7B3BA28E5E}"/>
          </ac:cxnSpMkLst>
        </pc:cxnChg>
        <pc:cxnChg chg="add mod">
          <ac:chgData name="Li Lixiang" userId="6104bbfcb56aea79" providerId="LiveId" clId="{68AD6A3B-1455-4194-8DE7-50C7C12F1E90}" dt="2022-02-05T12:26:10.634" v="1022" actId="14100"/>
          <ac:cxnSpMkLst>
            <pc:docMk/>
            <pc:sldMk cId="86665090" sldId="258"/>
            <ac:cxnSpMk id="16" creationId="{964BFDF9-8D64-4B7B-8E09-B281DF8FCDA2}"/>
          </ac:cxnSpMkLst>
        </pc:cxnChg>
        <pc:cxnChg chg="add mod">
          <ac:chgData name="Li Lixiang" userId="6104bbfcb56aea79" providerId="LiveId" clId="{68AD6A3B-1455-4194-8DE7-50C7C12F1E90}" dt="2022-02-05T12:27:18.116" v="1082" actId="14100"/>
          <ac:cxnSpMkLst>
            <pc:docMk/>
            <pc:sldMk cId="86665090" sldId="258"/>
            <ac:cxnSpMk id="20" creationId="{AD0B276D-B685-483B-A003-5812F7B2A4AE}"/>
          </ac:cxnSpMkLst>
        </pc:cxnChg>
        <pc:cxnChg chg="add mod">
          <ac:chgData name="Li Lixiang" userId="6104bbfcb56aea79" providerId="LiveId" clId="{68AD6A3B-1455-4194-8DE7-50C7C12F1E90}" dt="2022-02-05T12:28:26.240" v="1155" actId="14100"/>
          <ac:cxnSpMkLst>
            <pc:docMk/>
            <pc:sldMk cId="86665090" sldId="258"/>
            <ac:cxnSpMk id="25" creationId="{60701F1E-F31E-4B66-BDE8-E870B0605C0B}"/>
          </ac:cxnSpMkLst>
        </pc:cxnChg>
        <pc:cxnChg chg="add mod">
          <ac:chgData name="Li Lixiang" userId="6104bbfcb56aea79" providerId="LiveId" clId="{68AD6A3B-1455-4194-8DE7-50C7C12F1E90}" dt="2022-02-05T12:28:37.775" v="1158" actId="14100"/>
          <ac:cxnSpMkLst>
            <pc:docMk/>
            <pc:sldMk cId="86665090" sldId="258"/>
            <ac:cxnSpMk id="27" creationId="{F7FE6D6D-7D87-4EE0-A579-82772630AB5A}"/>
          </ac:cxnSpMkLst>
        </pc:cxnChg>
      </pc:sldChg>
      <pc:sldChg chg="addSp delSp modSp mod">
        <pc:chgData name="Li Lixiang" userId="6104bbfcb56aea79" providerId="LiveId" clId="{68AD6A3B-1455-4194-8DE7-50C7C12F1E90}" dt="2022-02-05T20:10:21.563" v="1358" actId="1076"/>
        <pc:sldMkLst>
          <pc:docMk/>
          <pc:sldMk cId="3375320181" sldId="259"/>
        </pc:sldMkLst>
        <pc:spChg chg="mod">
          <ac:chgData name="Li Lixiang" userId="6104bbfcb56aea79" providerId="LiveId" clId="{68AD6A3B-1455-4194-8DE7-50C7C12F1E90}" dt="2022-02-05T12:32:11.286" v="1356" actId="207"/>
          <ac:spMkLst>
            <pc:docMk/>
            <pc:sldMk cId="3375320181" sldId="259"/>
            <ac:spMk id="2" creationId="{FD166489-5FBE-428F-B359-692702A18572}"/>
          </ac:spMkLst>
        </pc:spChg>
        <pc:spChg chg="mod">
          <ac:chgData name="Li Lixiang" userId="6104bbfcb56aea79" providerId="LiveId" clId="{68AD6A3B-1455-4194-8DE7-50C7C12F1E90}" dt="2022-02-05T12:32:00.448" v="1355" actId="14100"/>
          <ac:spMkLst>
            <pc:docMk/>
            <pc:sldMk cId="3375320181" sldId="259"/>
            <ac:spMk id="3" creationId="{32970075-F644-414D-81DD-058AFA240DD0}"/>
          </ac:spMkLst>
        </pc:spChg>
        <pc:spChg chg="del">
          <ac:chgData name="Li Lixiang" userId="6104bbfcb56aea79" providerId="LiveId" clId="{68AD6A3B-1455-4194-8DE7-50C7C12F1E90}" dt="2022-02-05T12:30:01.287" v="1194" actId="478"/>
          <ac:spMkLst>
            <pc:docMk/>
            <pc:sldMk cId="3375320181" sldId="259"/>
            <ac:spMk id="8" creationId="{897DED0B-F7BD-43CC-B6C8-5E25BC368C3F}"/>
          </ac:spMkLst>
        </pc:spChg>
        <pc:spChg chg="del">
          <ac:chgData name="Li Lixiang" userId="6104bbfcb56aea79" providerId="LiveId" clId="{68AD6A3B-1455-4194-8DE7-50C7C12F1E90}" dt="2022-02-05T12:30:01.287" v="1194" actId="478"/>
          <ac:spMkLst>
            <pc:docMk/>
            <pc:sldMk cId="3375320181" sldId="259"/>
            <ac:spMk id="11" creationId="{362BCF7B-D786-468D-AC35-14C41FAD2099}"/>
          </ac:spMkLst>
        </pc:spChg>
        <pc:spChg chg="del">
          <ac:chgData name="Li Lixiang" userId="6104bbfcb56aea79" providerId="LiveId" clId="{68AD6A3B-1455-4194-8DE7-50C7C12F1E90}" dt="2022-02-05T12:30:01.287" v="1194" actId="478"/>
          <ac:spMkLst>
            <pc:docMk/>
            <pc:sldMk cId="3375320181" sldId="259"/>
            <ac:spMk id="12" creationId="{0A80EB06-C844-4BE8-A0DC-764A671F08A0}"/>
          </ac:spMkLst>
        </pc:spChg>
        <pc:picChg chg="del">
          <ac:chgData name="Li Lixiang" userId="6104bbfcb56aea79" providerId="LiveId" clId="{68AD6A3B-1455-4194-8DE7-50C7C12F1E90}" dt="2022-02-05T12:30:01.287" v="1194" actId="478"/>
          <ac:picMkLst>
            <pc:docMk/>
            <pc:sldMk cId="3375320181" sldId="259"/>
            <ac:picMk id="5" creationId="{EE78A320-A005-4C0C-92B1-23D4C15E2765}"/>
          </ac:picMkLst>
        </pc:picChg>
        <pc:picChg chg="add mod">
          <ac:chgData name="Li Lixiang" userId="6104bbfcb56aea79" providerId="LiveId" clId="{68AD6A3B-1455-4194-8DE7-50C7C12F1E90}" dt="2022-02-05T20:10:21.563" v="1358" actId="1076"/>
          <ac:picMkLst>
            <pc:docMk/>
            <pc:sldMk cId="3375320181" sldId="259"/>
            <ac:picMk id="6" creationId="{D5EA2F66-3983-46B0-A590-7D12517C06C1}"/>
          </ac:picMkLst>
        </pc:picChg>
        <pc:picChg chg="del">
          <ac:chgData name="Li Lixiang" userId="6104bbfcb56aea79" providerId="LiveId" clId="{68AD6A3B-1455-4194-8DE7-50C7C12F1E90}" dt="2022-02-05T12:30:01.287" v="1194" actId="478"/>
          <ac:picMkLst>
            <pc:docMk/>
            <pc:sldMk cId="3375320181" sldId="259"/>
            <ac:picMk id="7" creationId="{5DF33F1A-267D-4CC1-B869-AB9D30A5DCF5}"/>
          </ac:picMkLst>
        </pc:picChg>
        <pc:picChg chg="del">
          <ac:chgData name="Li Lixiang" userId="6104bbfcb56aea79" providerId="LiveId" clId="{68AD6A3B-1455-4194-8DE7-50C7C12F1E90}" dt="2022-02-05T12:30:01.287" v="1194" actId="478"/>
          <ac:picMkLst>
            <pc:docMk/>
            <pc:sldMk cId="3375320181" sldId="259"/>
            <ac:picMk id="16" creationId="{C38EFE81-1C79-434B-8324-860E997BAD46}"/>
          </ac:picMkLst>
        </pc:picChg>
        <pc:picChg chg="del">
          <ac:chgData name="Li Lixiang" userId="6104bbfcb56aea79" providerId="LiveId" clId="{68AD6A3B-1455-4194-8DE7-50C7C12F1E90}" dt="2022-02-05T12:30:01.287" v="1194" actId="478"/>
          <ac:picMkLst>
            <pc:docMk/>
            <pc:sldMk cId="3375320181" sldId="259"/>
            <ac:picMk id="22" creationId="{2C8C2DAB-A89F-44C6-AD5F-E96B056E731A}"/>
          </ac:picMkLst>
        </pc:picChg>
      </pc:sldChg>
      <pc:sldChg chg="addSp delSp modSp mod">
        <pc:chgData name="Li Lixiang" userId="6104bbfcb56aea79" providerId="LiveId" clId="{68AD6A3B-1455-4194-8DE7-50C7C12F1E90}" dt="2022-02-05T21:14:40.123" v="1674" actId="21"/>
        <pc:sldMkLst>
          <pc:docMk/>
          <pc:sldMk cId="3104596595" sldId="260"/>
        </pc:sldMkLst>
        <pc:spChg chg="mod">
          <ac:chgData name="Li Lixiang" userId="6104bbfcb56aea79" providerId="LiveId" clId="{68AD6A3B-1455-4194-8DE7-50C7C12F1E90}" dt="2022-02-05T20:11:11.036" v="1381" actId="20577"/>
          <ac:spMkLst>
            <pc:docMk/>
            <pc:sldMk cId="3104596595" sldId="260"/>
            <ac:spMk id="2" creationId="{E4251F7A-C6E8-49C7-AC05-99276F576399}"/>
          </ac:spMkLst>
        </pc:spChg>
        <pc:spChg chg="mod">
          <ac:chgData name="Li Lixiang" userId="6104bbfcb56aea79" providerId="LiveId" clId="{68AD6A3B-1455-4194-8DE7-50C7C12F1E90}" dt="2022-02-05T20:49:54.290" v="1515" actId="20577"/>
          <ac:spMkLst>
            <pc:docMk/>
            <pc:sldMk cId="3104596595" sldId="260"/>
            <ac:spMk id="3" creationId="{712AA88E-EE6F-4316-85E6-BD95BA1DD6AA}"/>
          </ac:spMkLst>
        </pc:spChg>
        <pc:graphicFrameChg chg="add del mod modGraphic">
          <ac:chgData name="Li Lixiang" userId="6104bbfcb56aea79" providerId="LiveId" clId="{68AD6A3B-1455-4194-8DE7-50C7C12F1E90}" dt="2022-02-05T21:14:13.854" v="1650" actId="21"/>
          <ac:graphicFrameMkLst>
            <pc:docMk/>
            <pc:sldMk cId="3104596595" sldId="260"/>
            <ac:graphicFrameMk id="4" creationId="{5F0DE23D-65AA-4A0A-A0B4-5C4550305027}"/>
          </ac:graphicFrameMkLst>
        </pc:graphicFrameChg>
        <pc:graphicFrameChg chg="add del mod modGraphic">
          <ac:chgData name="Li Lixiang" userId="6104bbfcb56aea79" providerId="LiveId" clId="{68AD6A3B-1455-4194-8DE7-50C7C12F1E90}" dt="2022-02-05T21:10:14.273" v="1570" actId="478"/>
          <ac:graphicFrameMkLst>
            <pc:docMk/>
            <pc:sldMk cId="3104596595" sldId="260"/>
            <ac:graphicFrameMk id="6" creationId="{DA5D80FA-BA6C-4734-BCEF-09EF9E2AD830}"/>
          </ac:graphicFrameMkLst>
        </pc:graphicFrameChg>
        <pc:graphicFrameChg chg="add del mod modGraphic">
          <ac:chgData name="Li Lixiang" userId="6104bbfcb56aea79" providerId="LiveId" clId="{68AD6A3B-1455-4194-8DE7-50C7C12F1E90}" dt="2022-02-05T21:14:40.123" v="1674" actId="21"/>
          <ac:graphicFrameMkLst>
            <pc:docMk/>
            <pc:sldMk cId="3104596595" sldId="260"/>
            <ac:graphicFrameMk id="8" creationId="{87422341-0FD9-4ED5-85EF-E96A861728A7}"/>
          </ac:graphicFrameMkLst>
        </pc:graphicFrameChg>
        <pc:picChg chg="del">
          <ac:chgData name="Li Lixiang" userId="6104bbfcb56aea79" providerId="LiveId" clId="{68AD6A3B-1455-4194-8DE7-50C7C12F1E90}" dt="2022-02-05T20:12:27.788" v="1476" actId="478"/>
          <ac:picMkLst>
            <pc:docMk/>
            <pc:sldMk cId="3104596595" sldId="260"/>
            <ac:picMk id="5" creationId="{BD4E5B01-2F72-417D-AB77-DD4B59D20F66}"/>
          </ac:picMkLst>
        </pc:picChg>
        <pc:picChg chg="del">
          <ac:chgData name="Li Lixiang" userId="6104bbfcb56aea79" providerId="LiveId" clId="{68AD6A3B-1455-4194-8DE7-50C7C12F1E90}" dt="2022-02-05T20:12:27.788" v="1476" actId="478"/>
          <ac:picMkLst>
            <pc:docMk/>
            <pc:sldMk cId="3104596595" sldId="260"/>
            <ac:picMk id="7" creationId="{0E2ADD87-52BD-4C35-B4B5-A896A4C5C265}"/>
          </ac:picMkLst>
        </pc:picChg>
      </pc:sldChg>
      <pc:sldChg chg="addSp delSp modSp mod">
        <pc:chgData name="Li Lixiang" userId="6104bbfcb56aea79" providerId="LiveId" clId="{68AD6A3B-1455-4194-8DE7-50C7C12F1E90}" dt="2022-02-05T21:16:17.717" v="1725" actId="1076"/>
        <pc:sldMkLst>
          <pc:docMk/>
          <pc:sldMk cId="50197230" sldId="261"/>
        </pc:sldMkLst>
        <pc:spChg chg="mod">
          <ac:chgData name="Li Lixiang" userId="6104bbfcb56aea79" providerId="LiveId" clId="{68AD6A3B-1455-4194-8DE7-50C7C12F1E90}" dt="2022-02-05T21:15:08.850" v="1694" actId="20577"/>
          <ac:spMkLst>
            <pc:docMk/>
            <pc:sldMk cId="50197230" sldId="261"/>
            <ac:spMk id="2" creationId="{E4251F7A-C6E8-49C7-AC05-99276F576399}"/>
          </ac:spMkLst>
        </pc:spChg>
        <pc:spChg chg="del">
          <ac:chgData name="Li Lixiang" userId="6104bbfcb56aea79" providerId="LiveId" clId="{68AD6A3B-1455-4194-8DE7-50C7C12F1E90}" dt="2022-02-05T21:15:11.666" v="1695" actId="478"/>
          <ac:spMkLst>
            <pc:docMk/>
            <pc:sldMk cId="50197230" sldId="261"/>
            <ac:spMk id="3" creationId="{712AA88E-EE6F-4316-85E6-BD95BA1DD6AA}"/>
          </ac:spMkLst>
        </pc:spChg>
        <pc:spChg chg="add del mod">
          <ac:chgData name="Li Lixiang" userId="6104bbfcb56aea79" providerId="LiveId" clId="{68AD6A3B-1455-4194-8DE7-50C7C12F1E90}" dt="2022-02-05T21:15:13.534" v="1696" actId="478"/>
          <ac:spMkLst>
            <pc:docMk/>
            <pc:sldMk cId="50197230" sldId="261"/>
            <ac:spMk id="5" creationId="{F2391C22-1FA1-43F2-9870-256D9DC58BB8}"/>
          </ac:spMkLst>
        </pc:spChg>
        <pc:graphicFrameChg chg="add mod modGraphic">
          <ac:chgData name="Li Lixiang" userId="6104bbfcb56aea79" providerId="LiveId" clId="{68AD6A3B-1455-4194-8DE7-50C7C12F1E90}" dt="2022-02-05T21:16:17.717" v="1725" actId="1076"/>
          <ac:graphicFrameMkLst>
            <pc:docMk/>
            <pc:sldMk cId="50197230" sldId="261"/>
            <ac:graphicFrameMk id="6" creationId="{06BE57CE-1757-41C5-8604-A6D474140C78}"/>
          </ac:graphicFrameMkLst>
        </pc:graphicFrameChg>
        <pc:picChg chg="del">
          <ac:chgData name="Li Lixiang" userId="6104bbfcb56aea79" providerId="LiveId" clId="{68AD6A3B-1455-4194-8DE7-50C7C12F1E90}" dt="2022-02-05T21:15:11.666" v="1695" actId="478"/>
          <ac:picMkLst>
            <pc:docMk/>
            <pc:sldMk cId="50197230" sldId="261"/>
            <ac:picMk id="9" creationId="{70BC50A8-298A-462D-A78C-F51343301788}"/>
          </ac:picMkLst>
        </pc:picChg>
        <pc:picChg chg="del">
          <ac:chgData name="Li Lixiang" userId="6104bbfcb56aea79" providerId="LiveId" clId="{68AD6A3B-1455-4194-8DE7-50C7C12F1E90}" dt="2022-02-05T21:15:11.666" v="1695" actId="478"/>
          <ac:picMkLst>
            <pc:docMk/>
            <pc:sldMk cId="50197230" sldId="261"/>
            <ac:picMk id="11" creationId="{B61AC6B2-8D91-407C-AD7B-99B1EF8174F4}"/>
          </ac:picMkLst>
        </pc:picChg>
      </pc:sldChg>
      <pc:sldChg chg="addSp delSp modSp mod">
        <pc:chgData name="Li Lixiang" userId="6104bbfcb56aea79" providerId="LiveId" clId="{68AD6A3B-1455-4194-8DE7-50C7C12F1E90}" dt="2022-02-05T21:27:25.461" v="2004" actId="1076"/>
        <pc:sldMkLst>
          <pc:docMk/>
          <pc:sldMk cId="335007155" sldId="262"/>
        </pc:sldMkLst>
        <pc:spChg chg="mod">
          <ac:chgData name="Li Lixiang" userId="6104bbfcb56aea79" providerId="LiveId" clId="{68AD6A3B-1455-4194-8DE7-50C7C12F1E90}" dt="2022-02-05T21:14:02.058" v="1647" actId="20577"/>
          <ac:spMkLst>
            <pc:docMk/>
            <pc:sldMk cId="335007155" sldId="262"/>
            <ac:spMk id="2" creationId="{D5392045-7EE4-4C78-8C2A-ACE98FC2F733}"/>
          </ac:spMkLst>
        </pc:spChg>
        <pc:spChg chg="del">
          <ac:chgData name="Li Lixiang" userId="6104bbfcb56aea79" providerId="LiveId" clId="{68AD6A3B-1455-4194-8DE7-50C7C12F1E90}" dt="2022-02-05T21:14:05.466" v="1648" actId="478"/>
          <ac:spMkLst>
            <pc:docMk/>
            <pc:sldMk cId="335007155" sldId="262"/>
            <ac:spMk id="3" creationId="{E6019695-23AA-4E2A-A90F-5C35BEB7D4DD}"/>
          </ac:spMkLst>
        </pc:spChg>
        <pc:spChg chg="add del mod">
          <ac:chgData name="Li Lixiang" userId="6104bbfcb56aea79" providerId="LiveId" clId="{68AD6A3B-1455-4194-8DE7-50C7C12F1E90}" dt="2022-02-05T21:14:08.001" v="1649" actId="478"/>
          <ac:spMkLst>
            <pc:docMk/>
            <pc:sldMk cId="335007155" sldId="262"/>
            <ac:spMk id="6" creationId="{1A56F05A-6DB0-4CFF-9750-31BDB08E2133}"/>
          </ac:spMkLst>
        </pc:spChg>
        <pc:spChg chg="add mod">
          <ac:chgData name="Li Lixiang" userId="6104bbfcb56aea79" providerId="LiveId" clId="{68AD6A3B-1455-4194-8DE7-50C7C12F1E90}" dt="2022-02-05T21:27:25.461" v="2004" actId="1076"/>
          <ac:spMkLst>
            <pc:docMk/>
            <pc:sldMk cId="335007155" sldId="262"/>
            <ac:spMk id="9" creationId="{E7542BA8-ECDC-470E-9207-3D359A0B7027}"/>
          </ac:spMkLst>
        </pc:spChg>
        <pc:graphicFrameChg chg="add mod modGraphic">
          <ac:chgData name="Li Lixiang" userId="6104bbfcb56aea79" providerId="LiveId" clId="{68AD6A3B-1455-4194-8DE7-50C7C12F1E90}" dt="2022-02-05T21:25:57.437" v="1827" actId="1076"/>
          <ac:graphicFrameMkLst>
            <pc:docMk/>
            <pc:sldMk cId="335007155" sldId="262"/>
            <ac:graphicFrameMk id="8" creationId="{855B1B5D-072A-45DC-A75C-FEC9EE7B34E0}"/>
          </ac:graphicFrameMkLst>
        </pc:graphicFrameChg>
        <pc:picChg chg="del">
          <ac:chgData name="Li Lixiang" userId="6104bbfcb56aea79" providerId="LiveId" clId="{68AD6A3B-1455-4194-8DE7-50C7C12F1E90}" dt="2022-02-05T21:14:05.466" v="1648" actId="478"/>
          <ac:picMkLst>
            <pc:docMk/>
            <pc:sldMk cId="335007155" sldId="262"/>
            <ac:picMk id="5" creationId="{6ACFF619-6E2D-4A67-8D3D-B497060CA55B}"/>
          </ac:picMkLst>
        </pc:picChg>
        <pc:picChg chg="del">
          <ac:chgData name="Li Lixiang" userId="6104bbfcb56aea79" providerId="LiveId" clId="{68AD6A3B-1455-4194-8DE7-50C7C12F1E90}" dt="2022-02-05T21:14:05.466" v="1648" actId="478"/>
          <ac:picMkLst>
            <pc:docMk/>
            <pc:sldMk cId="335007155" sldId="262"/>
            <ac:picMk id="7" creationId="{F7718DBB-7A81-4300-87B2-B48FB1F91371}"/>
          </ac:picMkLst>
        </pc:picChg>
      </pc:sldChg>
      <pc:sldChg chg="addSp delSp modSp mod">
        <pc:chgData name="Li Lixiang" userId="6104bbfcb56aea79" providerId="LiveId" clId="{68AD6A3B-1455-4194-8DE7-50C7C12F1E90}" dt="2022-02-05T21:16:27.143" v="1728" actId="403"/>
        <pc:sldMkLst>
          <pc:docMk/>
          <pc:sldMk cId="1075408683" sldId="263"/>
        </pc:sldMkLst>
        <pc:spChg chg="mod">
          <ac:chgData name="Li Lixiang" userId="6104bbfcb56aea79" providerId="LiveId" clId="{68AD6A3B-1455-4194-8DE7-50C7C12F1E90}" dt="2022-02-05T21:14:30.560" v="1671" actId="20577"/>
          <ac:spMkLst>
            <pc:docMk/>
            <pc:sldMk cId="1075408683" sldId="263"/>
            <ac:spMk id="2" creationId="{C4AFD974-BAF2-49BD-8CF2-62CFD6FB9C6C}"/>
          </ac:spMkLst>
        </pc:spChg>
        <pc:spChg chg="del">
          <ac:chgData name="Li Lixiang" userId="6104bbfcb56aea79" providerId="LiveId" clId="{68AD6A3B-1455-4194-8DE7-50C7C12F1E90}" dt="2022-02-05T21:14:33.548" v="1672" actId="478"/>
          <ac:spMkLst>
            <pc:docMk/>
            <pc:sldMk cId="1075408683" sldId="263"/>
            <ac:spMk id="3" creationId="{4EBB1E32-5DFB-49E0-AC36-204248D687E8}"/>
          </ac:spMkLst>
        </pc:spChg>
        <pc:spChg chg="add del mod">
          <ac:chgData name="Li Lixiang" userId="6104bbfcb56aea79" providerId="LiveId" clId="{68AD6A3B-1455-4194-8DE7-50C7C12F1E90}" dt="2022-02-05T21:14:35.183" v="1673" actId="478"/>
          <ac:spMkLst>
            <pc:docMk/>
            <pc:sldMk cId="1075408683" sldId="263"/>
            <ac:spMk id="6" creationId="{97966A2F-EA1F-4882-AD82-FC06F6B26428}"/>
          </ac:spMkLst>
        </pc:spChg>
        <pc:graphicFrameChg chg="add mod modGraphic">
          <ac:chgData name="Li Lixiang" userId="6104bbfcb56aea79" providerId="LiveId" clId="{68AD6A3B-1455-4194-8DE7-50C7C12F1E90}" dt="2022-02-05T21:16:27.143" v="1728" actId="403"/>
          <ac:graphicFrameMkLst>
            <pc:docMk/>
            <pc:sldMk cId="1075408683" sldId="263"/>
            <ac:graphicFrameMk id="8" creationId="{DA47E283-CB0A-4D79-BEDC-D11C61065EA2}"/>
          </ac:graphicFrameMkLst>
        </pc:graphicFrameChg>
        <pc:picChg chg="del">
          <ac:chgData name="Li Lixiang" userId="6104bbfcb56aea79" providerId="LiveId" clId="{68AD6A3B-1455-4194-8DE7-50C7C12F1E90}" dt="2022-02-05T21:14:33.548" v="1672" actId="478"/>
          <ac:picMkLst>
            <pc:docMk/>
            <pc:sldMk cId="1075408683" sldId="263"/>
            <ac:picMk id="5" creationId="{1D6830AE-A6A5-443B-AB8E-47794CEC102B}"/>
          </ac:picMkLst>
        </pc:picChg>
        <pc:picChg chg="del">
          <ac:chgData name="Li Lixiang" userId="6104bbfcb56aea79" providerId="LiveId" clId="{68AD6A3B-1455-4194-8DE7-50C7C12F1E90}" dt="2022-02-05T21:14:33.548" v="1672" actId="478"/>
          <ac:picMkLst>
            <pc:docMk/>
            <pc:sldMk cId="1075408683" sldId="263"/>
            <ac:picMk id="7" creationId="{9207B797-CC7A-41CF-9B10-43C0DC57F0AD}"/>
          </ac:picMkLst>
        </pc:picChg>
      </pc:sldChg>
      <pc:sldChg chg="addSp delSp modSp new mod">
        <pc:chgData name="Li Lixiang" userId="6104bbfcb56aea79" providerId="LiveId" clId="{68AD6A3B-1455-4194-8DE7-50C7C12F1E90}" dt="2022-02-05T21:19:20.151" v="1786" actId="14100"/>
        <pc:sldMkLst>
          <pc:docMk/>
          <pc:sldMk cId="1091128613" sldId="264"/>
        </pc:sldMkLst>
        <pc:spChg chg="mod">
          <ac:chgData name="Li Lixiang" userId="6104bbfcb56aea79" providerId="LiveId" clId="{68AD6A3B-1455-4194-8DE7-50C7C12F1E90}" dt="2022-02-05T21:18:04.438" v="1771" actId="20577"/>
          <ac:spMkLst>
            <pc:docMk/>
            <pc:sldMk cId="1091128613" sldId="264"/>
            <ac:spMk id="2" creationId="{C78E2C44-4586-4B03-972C-D1498BED0A89}"/>
          </ac:spMkLst>
        </pc:spChg>
        <pc:spChg chg="del">
          <ac:chgData name="Li Lixiang" userId="6104bbfcb56aea79" providerId="LiveId" clId="{68AD6A3B-1455-4194-8DE7-50C7C12F1E90}" dt="2022-02-05T21:18:07.413" v="1772" actId="478"/>
          <ac:spMkLst>
            <pc:docMk/>
            <pc:sldMk cId="1091128613" sldId="264"/>
            <ac:spMk id="3" creationId="{985CA4A3-355F-40D8-982E-7C3203B0442D}"/>
          </ac:spMkLst>
        </pc:spChg>
        <pc:graphicFrameChg chg="add mod modGraphic">
          <ac:chgData name="Li Lixiang" userId="6104bbfcb56aea79" providerId="LiveId" clId="{68AD6A3B-1455-4194-8DE7-50C7C12F1E90}" dt="2022-02-05T21:19:20.151" v="1786" actId="14100"/>
          <ac:graphicFrameMkLst>
            <pc:docMk/>
            <pc:sldMk cId="1091128613" sldId="264"/>
            <ac:graphicFrameMk id="4" creationId="{6BB7FA7A-A6E8-4C76-B9BC-9441B830A86E}"/>
          </ac:graphicFrameMkLst>
        </pc:graphicFrameChg>
      </pc:sldChg>
      <pc:sldChg chg="addSp delSp modSp new mod">
        <pc:chgData name="Li Lixiang" userId="6104bbfcb56aea79" providerId="LiveId" clId="{68AD6A3B-1455-4194-8DE7-50C7C12F1E90}" dt="2022-02-05T21:23:47.921" v="1823" actId="1076"/>
        <pc:sldMkLst>
          <pc:docMk/>
          <pc:sldMk cId="694815063" sldId="265"/>
        </pc:sldMkLst>
        <pc:spChg chg="mod">
          <ac:chgData name="Li Lixiang" userId="6104bbfcb56aea79" providerId="LiveId" clId="{68AD6A3B-1455-4194-8DE7-50C7C12F1E90}" dt="2022-02-05T21:20:45.059" v="1808" actId="20577"/>
          <ac:spMkLst>
            <pc:docMk/>
            <pc:sldMk cId="694815063" sldId="265"/>
            <ac:spMk id="2" creationId="{BC7C8F46-026F-4EE7-837E-16C389779DA8}"/>
          </ac:spMkLst>
        </pc:spChg>
        <pc:spChg chg="del">
          <ac:chgData name="Li Lixiang" userId="6104bbfcb56aea79" providerId="LiveId" clId="{68AD6A3B-1455-4194-8DE7-50C7C12F1E90}" dt="2022-02-05T21:20:58.684" v="1809"/>
          <ac:spMkLst>
            <pc:docMk/>
            <pc:sldMk cId="694815063" sldId="265"/>
            <ac:spMk id="3" creationId="{D77DE37B-39F0-40B4-9420-100F28C05246}"/>
          </ac:spMkLst>
        </pc:spChg>
        <pc:spChg chg="add mod">
          <ac:chgData name="Li Lixiang" userId="6104bbfcb56aea79" providerId="LiveId" clId="{68AD6A3B-1455-4194-8DE7-50C7C12F1E90}" dt="2022-02-05T21:21:37.492" v="1817" actId="1076"/>
          <ac:spMkLst>
            <pc:docMk/>
            <pc:sldMk cId="694815063" sldId="265"/>
            <ac:spMk id="4" creationId="{21386EFD-DF68-4C95-BBED-9EF047A844D8}"/>
          </ac:spMkLst>
        </pc:spChg>
        <pc:spChg chg="add mod">
          <ac:chgData name="Li Lixiang" userId="6104bbfcb56aea79" providerId="LiveId" clId="{68AD6A3B-1455-4194-8DE7-50C7C12F1E90}" dt="2022-02-05T21:21:52.361" v="1820" actId="207"/>
          <ac:spMkLst>
            <pc:docMk/>
            <pc:sldMk cId="694815063" sldId="265"/>
            <ac:spMk id="6" creationId="{AE4B7929-705B-49FC-9B43-DD14E87580F6}"/>
          </ac:spMkLst>
        </pc:spChg>
        <pc:picChg chg="add mod">
          <ac:chgData name="Li Lixiang" userId="6104bbfcb56aea79" providerId="LiveId" clId="{68AD6A3B-1455-4194-8DE7-50C7C12F1E90}" dt="2022-02-05T21:23:47.921" v="1823" actId="1076"/>
          <ac:picMkLst>
            <pc:docMk/>
            <pc:sldMk cId="694815063" sldId="265"/>
            <ac:picMk id="8" creationId="{13769C30-93A1-4B1B-A15B-F58CC39CB45F}"/>
          </ac:picMkLst>
        </pc:picChg>
      </pc:sldChg>
      <pc:sldChg chg="addSp delSp modSp new mod">
        <pc:chgData name="Li Lixiang" userId="6104bbfcb56aea79" providerId="LiveId" clId="{68AD6A3B-1455-4194-8DE7-50C7C12F1E90}" dt="2022-02-06T13:20:45.215" v="2070" actId="14100"/>
        <pc:sldMkLst>
          <pc:docMk/>
          <pc:sldMk cId="365218004" sldId="266"/>
        </pc:sldMkLst>
        <pc:spChg chg="mod">
          <ac:chgData name="Li Lixiang" userId="6104bbfcb56aea79" providerId="LiveId" clId="{68AD6A3B-1455-4194-8DE7-50C7C12F1E90}" dt="2022-02-06T13:15:21.769" v="2023" actId="20577"/>
          <ac:spMkLst>
            <pc:docMk/>
            <pc:sldMk cId="365218004" sldId="266"/>
            <ac:spMk id="2" creationId="{EFD67426-5AB1-4D19-A80F-BAC33DF6AD63}"/>
          </ac:spMkLst>
        </pc:spChg>
        <pc:spChg chg="del">
          <ac:chgData name="Li Lixiang" userId="6104bbfcb56aea79" providerId="LiveId" clId="{68AD6A3B-1455-4194-8DE7-50C7C12F1E90}" dt="2022-02-06T13:17:49.273" v="2024" actId="478"/>
          <ac:spMkLst>
            <pc:docMk/>
            <pc:sldMk cId="365218004" sldId="266"/>
            <ac:spMk id="3" creationId="{1A8276C2-5FD4-4AD9-AA71-BE17D118594B}"/>
          </ac:spMkLst>
        </pc:spChg>
        <pc:graphicFrameChg chg="add mod modGraphic">
          <ac:chgData name="Li Lixiang" userId="6104bbfcb56aea79" providerId="LiveId" clId="{68AD6A3B-1455-4194-8DE7-50C7C12F1E90}" dt="2022-02-06T13:20:45.215" v="2070" actId="14100"/>
          <ac:graphicFrameMkLst>
            <pc:docMk/>
            <pc:sldMk cId="365218004" sldId="266"/>
            <ac:graphicFrameMk id="4" creationId="{F907AB22-755A-4F42-B6E1-AD344DDAE396}"/>
          </ac:graphicFrameMkLst>
        </pc:graphicFrameChg>
      </pc:sldChg>
    </pc:docChg>
  </pc:docChgLst>
  <pc:docChgLst>
    <pc:chgData name="Li Lixiang" userId="6104bbfcb56aea79" providerId="LiveId" clId="{260A154F-11A4-47B6-B212-C84A5CBD21EB}"/>
    <pc:docChg chg="undo redo custSel addSld delSld modSld addMainMaster delMainMaster">
      <pc:chgData name="Li Lixiang" userId="6104bbfcb56aea79" providerId="LiveId" clId="{260A154F-11A4-47B6-B212-C84A5CBD21EB}" dt="2021-06-07T04:56:41.407" v="1134" actId="20577"/>
      <pc:docMkLst>
        <pc:docMk/>
      </pc:docMkLst>
      <pc:sldChg chg="addSp delSp modSp new del mod setBg modClrScheme setClrOvrMap delDesignElem chgLayout">
        <pc:chgData name="Li Lixiang" userId="6104bbfcb56aea79" providerId="LiveId" clId="{260A154F-11A4-47B6-B212-C84A5CBD21EB}" dt="2021-06-07T02:30:42.613" v="47" actId="47"/>
        <pc:sldMkLst>
          <pc:docMk/>
          <pc:sldMk cId="3301112967" sldId="256"/>
        </pc:sldMkLst>
        <pc:spChg chg="mod">
          <ac:chgData name="Li Lixiang" userId="6104bbfcb56aea79" providerId="LiveId" clId="{260A154F-11A4-47B6-B212-C84A5CBD21EB}" dt="2021-06-07T02:28:17.501" v="22" actId="20577"/>
          <ac:spMkLst>
            <pc:docMk/>
            <pc:sldMk cId="3301112967" sldId="256"/>
            <ac:spMk id="2" creationId="{FC7636BA-EF64-427A-B861-7FF972D8E8A4}"/>
          </ac:spMkLst>
        </pc:spChg>
        <pc:spChg chg="mod">
          <ac:chgData name="Li Lixiang" userId="6104bbfcb56aea79" providerId="LiveId" clId="{260A154F-11A4-47B6-B212-C84A5CBD21EB}" dt="2021-06-07T02:30:40.156" v="45" actId="20577"/>
          <ac:spMkLst>
            <pc:docMk/>
            <pc:sldMk cId="3301112967" sldId="256"/>
            <ac:spMk id="3" creationId="{0BC00C27-B55D-4121-A230-661B37318722}"/>
          </ac:spMkLst>
        </pc:spChg>
        <pc:spChg chg="add del">
          <ac:chgData name="Li Lixiang" userId="6104bbfcb56aea79" providerId="LiveId" clId="{260A154F-11A4-47B6-B212-C84A5CBD21EB}" dt="2021-06-07T02:27:16.353" v="3" actId="26606"/>
          <ac:spMkLst>
            <pc:docMk/>
            <pc:sldMk cId="3301112967" sldId="256"/>
            <ac:spMk id="9" creationId="{37FDDF72-DE39-4F99-A3C1-DD9D7815D7DB}"/>
          </ac:spMkLst>
        </pc:spChg>
        <pc:spChg chg="add del">
          <ac:chgData name="Li Lixiang" userId="6104bbfcb56aea79" providerId="LiveId" clId="{260A154F-11A4-47B6-B212-C84A5CBD21EB}" dt="2021-06-07T02:27:16.353" v="3" actId="26606"/>
          <ac:spMkLst>
            <pc:docMk/>
            <pc:sldMk cId="3301112967" sldId="256"/>
            <ac:spMk id="11" creationId="{5E4ECE80-3AD1-450C-B62A-98788F193948}"/>
          </ac:spMkLst>
        </pc:spChg>
        <pc:spChg chg="add del">
          <ac:chgData name="Li Lixiang" userId="6104bbfcb56aea79" providerId="LiveId" clId="{260A154F-11A4-47B6-B212-C84A5CBD21EB}" dt="2021-06-07T02:27:24.414" v="7" actId="26606"/>
          <ac:spMkLst>
            <pc:docMk/>
            <pc:sldMk cId="3301112967" sldId="256"/>
            <ac:spMk id="15" creationId="{41AC6C06-99FE-4BA1-BC82-8406A424CD67}"/>
          </ac:spMkLst>
        </pc:spChg>
        <pc:spChg chg="add del">
          <ac:chgData name="Li Lixiang" userId="6104bbfcb56aea79" providerId="LiveId" clId="{260A154F-11A4-47B6-B212-C84A5CBD21EB}" dt="2021-06-07T02:27:24.414" v="7" actId="26606"/>
          <ac:spMkLst>
            <pc:docMk/>
            <pc:sldMk cId="3301112967" sldId="256"/>
            <ac:spMk id="17" creationId="{7AEC842D-C905-4DEA-B1C3-CA51995C572A}"/>
          </ac:spMkLst>
        </pc:spChg>
        <pc:spChg chg="add del">
          <ac:chgData name="Li Lixiang" userId="6104bbfcb56aea79" providerId="LiveId" clId="{260A154F-11A4-47B6-B212-C84A5CBD21EB}" dt="2021-06-07T02:27:21.968" v="5" actId="26606"/>
          <ac:spMkLst>
            <pc:docMk/>
            <pc:sldMk cId="3301112967" sldId="256"/>
            <ac:spMk id="20" creationId="{A38827F1-3359-44F6-9009-43AE2B17FEAD}"/>
          </ac:spMkLst>
        </pc:spChg>
        <pc:spChg chg="add del">
          <ac:chgData name="Li Lixiang" userId="6104bbfcb56aea79" providerId="LiveId" clId="{260A154F-11A4-47B6-B212-C84A5CBD21EB}" dt="2021-06-07T02:27:21.968" v="5" actId="26606"/>
          <ac:spMkLst>
            <pc:docMk/>
            <pc:sldMk cId="3301112967" sldId="256"/>
            <ac:spMk id="21" creationId="{17AFAD67-5350-4773-886F-D6DD7E66DB04}"/>
          </ac:spMkLst>
        </pc:spChg>
        <pc:spChg chg="add del">
          <ac:chgData name="Li Lixiang" userId="6104bbfcb56aea79" providerId="LiveId" clId="{260A154F-11A4-47B6-B212-C84A5CBD21EB}" dt="2021-06-07T02:27:24.414" v="7" actId="26606"/>
          <ac:spMkLst>
            <pc:docMk/>
            <pc:sldMk cId="3301112967" sldId="256"/>
            <ac:spMk id="24" creationId="{1DB043B4-68C6-45B9-82AC-A5800EADB8DB}"/>
          </ac:spMkLst>
        </pc:spChg>
        <pc:spChg chg="add del">
          <ac:chgData name="Li Lixiang" userId="6104bbfcb56aea79" providerId="LiveId" clId="{260A154F-11A4-47B6-B212-C84A5CBD21EB}" dt="2021-06-07T02:27:51.448" v="11"/>
          <ac:spMkLst>
            <pc:docMk/>
            <pc:sldMk cId="3301112967" sldId="256"/>
            <ac:spMk id="29" creationId="{26B4480E-B7FF-4481-890E-043A69AE6FE2}"/>
          </ac:spMkLst>
        </pc:spChg>
        <pc:spChg chg="add del">
          <ac:chgData name="Li Lixiang" userId="6104bbfcb56aea79" providerId="LiveId" clId="{260A154F-11A4-47B6-B212-C84A5CBD21EB}" dt="2021-06-07T02:27:51.448" v="11"/>
          <ac:spMkLst>
            <pc:docMk/>
            <pc:sldMk cId="3301112967" sldId="256"/>
            <ac:spMk id="31" creationId="{64C13BAB-7C00-4D21-A857-E3D41C0A2A66}"/>
          </ac:spMkLst>
        </pc:spChg>
        <pc:spChg chg="add del">
          <ac:chgData name="Li Lixiang" userId="6104bbfcb56aea79" providerId="LiveId" clId="{260A154F-11A4-47B6-B212-C84A5CBD21EB}" dt="2021-06-07T02:27:51.448" v="11"/>
          <ac:spMkLst>
            <pc:docMk/>
            <pc:sldMk cId="3301112967" sldId="256"/>
            <ac:spMk id="32" creationId="{1F1FF39A-AC3C-4066-9D4C-519AA22812EA}"/>
          </ac:spMkLst>
        </pc:spChg>
        <pc:spChg chg="add del">
          <ac:chgData name="Li Lixiang" userId="6104bbfcb56aea79" providerId="LiveId" clId="{260A154F-11A4-47B6-B212-C84A5CBD21EB}" dt="2021-06-07T02:28:03.500" v="13" actId="26606"/>
          <ac:spMkLst>
            <pc:docMk/>
            <pc:sldMk cId="3301112967" sldId="256"/>
            <ac:spMk id="35" creationId="{1511F85B-5967-428B-BE8B-819A79813D92}"/>
          </ac:spMkLst>
        </pc:spChg>
        <pc:spChg chg="add del">
          <ac:chgData name="Li Lixiang" userId="6104bbfcb56aea79" providerId="LiveId" clId="{260A154F-11A4-47B6-B212-C84A5CBD21EB}" dt="2021-06-07T02:28:03.500" v="13" actId="26606"/>
          <ac:spMkLst>
            <pc:docMk/>
            <pc:sldMk cId="3301112967" sldId="256"/>
            <ac:spMk id="37" creationId="{28DA8D05-CF65-4382-8BF4-2A08754DB5F0}"/>
          </ac:spMkLst>
        </pc:spChg>
        <pc:spChg chg="add del">
          <ac:chgData name="Li Lixiang" userId="6104bbfcb56aea79" providerId="LiveId" clId="{260A154F-11A4-47B6-B212-C84A5CBD21EB}" dt="2021-06-07T02:28:07.840" v="15" actId="26606"/>
          <ac:spMkLst>
            <pc:docMk/>
            <pc:sldMk cId="3301112967" sldId="256"/>
            <ac:spMk id="46" creationId="{7A675F33-98AF-4B83-A3BB-0780A23145E6}"/>
          </ac:spMkLst>
        </pc:spChg>
        <pc:spChg chg="add">
          <ac:chgData name="Li Lixiang" userId="6104bbfcb56aea79" providerId="LiveId" clId="{260A154F-11A4-47B6-B212-C84A5CBD21EB}" dt="2021-06-07T02:28:07.846" v="16" actId="26606"/>
          <ac:spMkLst>
            <pc:docMk/>
            <pc:sldMk cId="3301112967" sldId="256"/>
            <ac:spMk id="50" creationId="{8777B48D-7BF2-470D-876B-50CD5CC83EBA}"/>
          </ac:spMkLst>
        </pc:spChg>
        <pc:grpChg chg="add del">
          <ac:chgData name="Li Lixiang" userId="6104bbfcb56aea79" providerId="LiveId" clId="{260A154F-11A4-47B6-B212-C84A5CBD21EB}" dt="2021-06-07T02:27:21.968" v="5" actId="26606"/>
          <ac:grpSpMkLst>
            <pc:docMk/>
            <pc:sldMk cId="3301112967" sldId="256"/>
            <ac:grpSpMk id="13" creationId="{3914D2BD-3C47-433D-81FE-DC6C39595F0E}"/>
          </ac:grpSpMkLst>
        </pc:grpChg>
        <pc:grpChg chg="add del">
          <ac:chgData name="Li Lixiang" userId="6104bbfcb56aea79" providerId="LiveId" clId="{260A154F-11A4-47B6-B212-C84A5CBD21EB}" dt="2021-06-07T02:27:24.414" v="7" actId="26606"/>
          <ac:grpSpMkLst>
            <pc:docMk/>
            <pc:sldMk cId="3301112967" sldId="256"/>
            <ac:grpSpMk id="25" creationId="{4592A8CB-0B0A-43A5-86F4-712B0C469671}"/>
          </ac:grpSpMkLst>
        </pc:grpChg>
        <pc:grpChg chg="add del">
          <ac:chgData name="Li Lixiang" userId="6104bbfcb56aea79" providerId="LiveId" clId="{260A154F-11A4-47B6-B212-C84A5CBD21EB}" dt="2021-06-07T02:28:03.500" v="13" actId="26606"/>
          <ac:grpSpMkLst>
            <pc:docMk/>
            <pc:sldMk cId="3301112967" sldId="256"/>
            <ac:grpSpMk id="39" creationId="{E0C6252F-9468-4CFE-8A28-0DFE703FB7BC}"/>
          </ac:grpSpMkLst>
        </pc:grpChg>
        <pc:grpChg chg="add del">
          <ac:chgData name="Li Lixiang" userId="6104bbfcb56aea79" providerId="LiveId" clId="{260A154F-11A4-47B6-B212-C84A5CBD21EB}" dt="2021-06-07T02:28:07.840" v="15" actId="26606"/>
          <ac:grpSpMkLst>
            <pc:docMk/>
            <pc:sldMk cId="3301112967" sldId="256"/>
            <ac:grpSpMk id="47" creationId="{EA75029C-64B9-41D0-9540-75846D4B04A5}"/>
          </ac:grpSpMkLst>
        </pc:grpChg>
        <pc:grpChg chg="add">
          <ac:chgData name="Li Lixiang" userId="6104bbfcb56aea79" providerId="LiveId" clId="{260A154F-11A4-47B6-B212-C84A5CBD21EB}" dt="2021-06-07T02:28:07.846" v="16" actId="26606"/>
          <ac:grpSpMkLst>
            <pc:docMk/>
            <pc:sldMk cId="3301112967" sldId="256"/>
            <ac:grpSpMk id="51" creationId="{83DA8283-3FF4-47B3-9266-60768C743207}"/>
          </ac:grpSpMkLst>
        </pc:grpChg>
        <pc:picChg chg="add del">
          <ac:chgData name="Li Lixiang" userId="6104bbfcb56aea79" providerId="LiveId" clId="{260A154F-11A4-47B6-B212-C84A5CBD21EB}" dt="2021-06-07T02:27:16.353" v="3" actId="26606"/>
          <ac:picMkLst>
            <pc:docMk/>
            <pc:sldMk cId="3301112967" sldId="256"/>
            <ac:picMk id="4" creationId="{8E48E0DC-0F83-4F3C-9FE1-4510812EDA4D}"/>
          </ac:picMkLst>
        </pc:picChg>
        <pc:picChg chg="add del">
          <ac:chgData name="Li Lixiang" userId="6104bbfcb56aea79" providerId="LiveId" clId="{260A154F-11A4-47B6-B212-C84A5CBD21EB}" dt="2021-06-07T02:27:21.968" v="5" actId="26606"/>
          <ac:picMkLst>
            <pc:docMk/>
            <pc:sldMk cId="3301112967" sldId="256"/>
            <ac:picMk id="22" creationId="{2352680C-1AC7-4B62-A18F-01963BA9668C}"/>
          </ac:picMkLst>
        </pc:picChg>
        <pc:picChg chg="add del">
          <ac:chgData name="Li Lixiang" userId="6104bbfcb56aea79" providerId="LiveId" clId="{260A154F-11A4-47B6-B212-C84A5CBD21EB}" dt="2021-06-07T02:27:24.414" v="7" actId="26606"/>
          <ac:picMkLst>
            <pc:docMk/>
            <pc:sldMk cId="3301112967" sldId="256"/>
            <ac:picMk id="27" creationId="{F5FF9C72-7816-42AB-8FF1-7601CBBD2BE0}"/>
          </ac:picMkLst>
        </pc:picChg>
        <pc:picChg chg="add mod ord">
          <ac:chgData name="Li Lixiang" userId="6104bbfcb56aea79" providerId="LiveId" clId="{260A154F-11A4-47B6-B212-C84A5CBD21EB}" dt="2021-06-07T02:28:07.846" v="16" actId="26606"/>
          <ac:picMkLst>
            <pc:docMk/>
            <pc:sldMk cId="3301112967" sldId="256"/>
            <ac:picMk id="30" creationId="{A9768DC6-2EA7-4842-8582-DECF639A0F2A}"/>
          </ac:picMkLst>
        </pc:picChg>
      </pc:sldChg>
      <pc:sldChg chg="addSp delSp modSp new mod setBg">
        <pc:chgData name="Li Lixiang" userId="6104bbfcb56aea79" providerId="LiveId" clId="{260A154F-11A4-47B6-B212-C84A5CBD21EB}" dt="2021-06-07T02:34:18.793" v="106" actId="1036"/>
        <pc:sldMkLst>
          <pc:docMk/>
          <pc:sldMk cId="4162070884" sldId="256"/>
        </pc:sldMkLst>
        <pc:spChg chg="mod">
          <ac:chgData name="Li Lixiang" userId="6104bbfcb56aea79" providerId="LiveId" clId="{260A154F-11A4-47B6-B212-C84A5CBD21EB}" dt="2021-06-07T02:34:18.793" v="106" actId="1036"/>
          <ac:spMkLst>
            <pc:docMk/>
            <pc:sldMk cId="4162070884" sldId="256"/>
            <ac:spMk id="2" creationId="{8961FE47-557E-4894-88E6-8F52F5998247}"/>
          </ac:spMkLst>
        </pc:spChg>
        <pc:spChg chg="del mod">
          <ac:chgData name="Li Lixiang" userId="6104bbfcb56aea79" providerId="LiveId" clId="{260A154F-11A4-47B6-B212-C84A5CBD21EB}" dt="2021-06-07T02:34:12.422" v="103" actId="478"/>
          <ac:spMkLst>
            <pc:docMk/>
            <pc:sldMk cId="4162070884" sldId="256"/>
            <ac:spMk id="3" creationId="{CB60DCB5-1CBC-43FD-B254-C1D193507264}"/>
          </ac:spMkLst>
        </pc:spChg>
        <pc:spChg chg="add mod">
          <ac:chgData name="Li Lixiang" userId="6104bbfcb56aea79" providerId="LiveId" clId="{260A154F-11A4-47B6-B212-C84A5CBD21EB}" dt="2021-06-07T02:34:18.793" v="106" actId="1036"/>
          <ac:spMkLst>
            <pc:docMk/>
            <pc:sldMk cId="4162070884" sldId="256"/>
            <ac:spMk id="7" creationId="{57AAB3F3-D0D3-48DD-B0B5-3C59B18B8404}"/>
          </ac:spMkLst>
        </pc:spChg>
        <pc:spChg chg="add">
          <ac:chgData name="Li Lixiang" userId="6104bbfcb56aea79" providerId="LiveId" clId="{260A154F-11A4-47B6-B212-C84A5CBD21EB}" dt="2021-06-07T02:31:13.134" v="53" actId="26606"/>
          <ac:spMkLst>
            <pc:docMk/>
            <pc:sldMk cId="4162070884" sldId="256"/>
            <ac:spMk id="9" creationId="{AD84F4E6-B3B1-40B7-A8C4-2D1683E6F637}"/>
          </ac:spMkLst>
        </pc:spChg>
        <pc:spChg chg="add">
          <ac:chgData name="Li Lixiang" userId="6104bbfcb56aea79" providerId="LiveId" clId="{260A154F-11A4-47B6-B212-C84A5CBD21EB}" dt="2021-06-07T02:31:13.134" v="53" actId="26606"/>
          <ac:spMkLst>
            <pc:docMk/>
            <pc:sldMk cId="4162070884" sldId="256"/>
            <ac:spMk id="11" creationId="{67B81D4B-A7B2-4B11-A131-E1B85DFEE4E3}"/>
          </ac:spMkLst>
        </pc:spChg>
        <pc:picChg chg="add">
          <ac:chgData name="Li Lixiang" userId="6104bbfcb56aea79" providerId="LiveId" clId="{260A154F-11A4-47B6-B212-C84A5CBD21EB}" dt="2021-06-07T02:31:13.134" v="53" actId="26606"/>
          <ac:picMkLst>
            <pc:docMk/>
            <pc:sldMk cId="4162070884" sldId="256"/>
            <ac:picMk id="5" creationId="{F7D155BE-C34D-489B-B65C-1582E84CDDD1}"/>
          </ac:picMkLst>
        </pc:picChg>
      </pc:sldChg>
      <pc:sldChg chg="addSp modSp new mod">
        <pc:chgData name="Li Lixiang" userId="6104bbfcb56aea79" providerId="LiveId" clId="{260A154F-11A4-47B6-B212-C84A5CBD21EB}" dt="2021-06-07T02:39:16.789" v="249" actId="20577"/>
        <pc:sldMkLst>
          <pc:docMk/>
          <pc:sldMk cId="696830454" sldId="257"/>
        </pc:sldMkLst>
        <pc:spChg chg="mod">
          <ac:chgData name="Li Lixiang" userId="6104bbfcb56aea79" providerId="LiveId" clId="{260A154F-11A4-47B6-B212-C84A5CBD21EB}" dt="2021-06-07T02:34:30.620" v="113" actId="20577"/>
          <ac:spMkLst>
            <pc:docMk/>
            <pc:sldMk cId="696830454" sldId="257"/>
            <ac:spMk id="2" creationId="{F6B0D9E2-9DB1-48DA-8FAA-CD6B3699E259}"/>
          </ac:spMkLst>
        </pc:spChg>
        <pc:spChg chg="mod">
          <ac:chgData name="Li Lixiang" userId="6104bbfcb56aea79" providerId="LiveId" clId="{260A154F-11A4-47B6-B212-C84A5CBD21EB}" dt="2021-06-07T02:39:16.789" v="249" actId="20577"/>
          <ac:spMkLst>
            <pc:docMk/>
            <pc:sldMk cId="696830454" sldId="257"/>
            <ac:spMk id="3" creationId="{4A006CE9-C893-440B-B53F-42F0CF45E070}"/>
          </ac:spMkLst>
        </pc:spChg>
        <pc:picChg chg="add mod">
          <ac:chgData name="Li Lixiang" userId="6104bbfcb56aea79" providerId="LiveId" clId="{260A154F-11A4-47B6-B212-C84A5CBD21EB}" dt="2021-06-07T02:39:02.667" v="214" actId="1076"/>
          <ac:picMkLst>
            <pc:docMk/>
            <pc:sldMk cId="696830454" sldId="257"/>
            <ac:picMk id="5" creationId="{7557138D-ADE0-4ED4-BDDA-37141D9AE834}"/>
          </ac:picMkLst>
        </pc:picChg>
      </pc:sldChg>
      <pc:sldChg chg="modSp new del">
        <pc:chgData name="Li Lixiang" userId="6104bbfcb56aea79" providerId="LiveId" clId="{260A154F-11A4-47B6-B212-C84A5CBD21EB}" dt="2021-06-07T02:30:41.957" v="46" actId="47"/>
        <pc:sldMkLst>
          <pc:docMk/>
          <pc:sldMk cId="1338599444" sldId="257"/>
        </pc:sldMkLst>
        <pc:spChg chg="mod">
          <ac:chgData name="Li Lixiang" userId="6104bbfcb56aea79" providerId="LiveId" clId="{260A154F-11A4-47B6-B212-C84A5CBD21EB}" dt="2021-06-07T02:27:51.448" v="11"/>
          <ac:spMkLst>
            <pc:docMk/>
            <pc:sldMk cId="1338599444" sldId="257"/>
            <ac:spMk id="2" creationId="{5C1A81CD-DC4E-443A-83A9-F26603619E4A}"/>
          </ac:spMkLst>
        </pc:spChg>
        <pc:spChg chg="mod">
          <ac:chgData name="Li Lixiang" userId="6104bbfcb56aea79" providerId="LiveId" clId="{260A154F-11A4-47B6-B212-C84A5CBD21EB}" dt="2021-06-07T02:27:51.448" v="11"/>
          <ac:spMkLst>
            <pc:docMk/>
            <pc:sldMk cId="1338599444" sldId="257"/>
            <ac:spMk id="3" creationId="{F29C2991-C74F-4D46-80FD-35FFF1F1E685}"/>
          </ac:spMkLst>
        </pc:spChg>
      </pc:sldChg>
      <pc:sldChg chg="addSp delSp modSp add mod">
        <pc:chgData name="Li Lixiang" userId="6104bbfcb56aea79" providerId="LiveId" clId="{260A154F-11A4-47B6-B212-C84A5CBD21EB}" dt="2021-06-07T02:42:29.252" v="406" actId="1076"/>
        <pc:sldMkLst>
          <pc:docMk/>
          <pc:sldMk cId="86665090" sldId="258"/>
        </pc:sldMkLst>
        <pc:spChg chg="mod">
          <ac:chgData name="Li Lixiang" userId="6104bbfcb56aea79" providerId="LiveId" clId="{260A154F-11A4-47B6-B212-C84A5CBD21EB}" dt="2021-06-07T02:40:31.118" v="276" actId="20577"/>
          <ac:spMkLst>
            <pc:docMk/>
            <pc:sldMk cId="86665090" sldId="258"/>
            <ac:spMk id="2" creationId="{F6B0D9E2-9DB1-48DA-8FAA-CD6B3699E259}"/>
          </ac:spMkLst>
        </pc:spChg>
        <pc:spChg chg="mod">
          <ac:chgData name="Li Lixiang" userId="6104bbfcb56aea79" providerId="LiveId" clId="{260A154F-11A4-47B6-B212-C84A5CBD21EB}" dt="2021-06-07T02:41:07.172" v="399" actId="20577"/>
          <ac:spMkLst>
            <pc:docMk/>
            <pc:sldMk cId="86665090" sldId="258"/>
            <ac:spMk id="3" creationId="{4A006CE9-C893-440B-B53F-42F0CF45E070}"/>
          </ac:spMkLst>
        </pc:spChg>
        <pc:picChg chg="del">
          <ac:chgData name="Li Lixiang" userId="6104bbfcb56aea79" providerId="LiveId" clId="{260A154F-11A4-47B6-B212-C84A5CBD21EB}" dt="2021-06-07T02:41:11.176" v="400" actId="478"/>
          <ac:picMkLst>
            <pc:docMk/>
            <pc:sldMk cId="86665090" sldId="258"/>
            <ac:picMk id="5" creationId="{7557138D-ADE0-4ED4-BDDA-37141D9AE834}"/>
          </ac:picMkLst>
        </pc:picChg>
        <pc:picChg chg="add mod">
          <ac:chgData name="Li Lixiang" userId="6104bbfcb56aea79" providerId="LiveId" clId="{260A154F-11A4-47B6-B212-C84A5CBD21EB}" dt="2021-06-07T02:42:29.252" v="406" actId="1076"/>
          <ac:picMkLst>
            <pc:docMk/>
            <pc:sldMk cId="86665090" sldId="258"/>
            <ac:picMk id="6" creationId="{1137D664-D530-45B2-9015-CBAD13B9FC52}"/>
          </ac:picMkLst>
        </pc:picChg>
      </pc:sldChg>
      <pc:sldChg chg="new del">
        <pc:chgData name="Li Lixiang" userId="6104bbfcb56aea79" providerId="LiveId" clId="{260A154F-11A4-47B6-B212-C84A5CBD21EB}" dt="2021-06-07T02:29:27.675" v="42" actId="680"/>
        <pc:sldMkLst>
          <pc:docMk/>
          <pc:sldMk cId="2566463275" sldId="258"/>
        </pc:sldMkLst>
      </pc:sldChg>
      <pc:sldChg chg="addSp delSp modSp new mod">
        <pc:chgData name="Li Lixiang" userId="6104bbfcb56aea79" providerId="LiveId" clId="{260A154F-11A4-47B6-B212-C84A5CBD21EB}" dt="2021-06-07T03:15:50.298" v="729" actId="14100"/>
        <pc:sldMkLst>
          <pc:docMk/>
          <pc:sldMk cId="3375320181" sldId="259"/>
        </pc:sldMkLst>
        <pc:spChg chg="mod">
          <ac:chgData name="Li Lixiang" userId="6104bbfcb56aea79" providerId="LiveId" clId="{260A154F-11A4-47B6-B212-C84A5CBD21EB}" dt="2021-06-07T03:06:39.294" v="696" actId="20577"/>
          <ac:spMkLst>
            <pc:docMk/>
            <pc:sldMk cId="3375320181" sldId="259"/>
            <ac:spMk id="2" creationId="{FD166489-5FBE-428F-B359-692702A18572}"/>
          </ac:spMkLst>
        </pc:spChg>
        <pc:spChg chg="mod">
          <ac:chgData name="Li Lixiang" userId="6104bbfcb56aea79" providerId="LiveId" clId="{260A154F-11A4-47B6-B212-C84A5CBD21EB}" dt="2021-06-07T03:12:07.947" v="705" actId="14100"/>
          <ac:spMkLst>
            <pc:docMk/>
            <pc:sldMk cId="3375320181" sldId="259"/>
            <ac:spMk id="3" creationId="{32970075-F644-414D-81DD-058AFA240DD0}"/>
          </ac:spMkLst>
        </pc:spChg>
        <pc:spChg chg="add mod">
          <ac:chgData name="Li Lixiang" userId="6104bbfcb56aea79" providerId="LiveId" clId="{260A154F-11A4-47B6-B212-C84A5CBD21EB}" dt="2021-06-07T02:54:10.625" v="649" actId="208"/>
          <ac:spMkLst>
            <pc:docMk/>
            <pc:sldMk cId="3375320181" sldId="259"/>
            <ac:spMk id="8" creationId="{897DED0B-F7BD-43CC-B6C8-5E25BC368C3F}"/>
          </ac:spMkLst>
        </pc:spChg>
        <pc:spChg chg="add mod">
          <ac:chgData name="Li Lixiang" userId="6104bbfcb56aea79" providerId="LiveId" clId="{260A154F-11A4-47B6-B212-C84A5CBD21EB}" dt="2021-06-07T03:14:28.392" v="724" actId="1076"/>
          <ac:spMkLst>
            <pc:docMk/>
            <pc:sldMk cId="3375320181" sldId="259"/>
            <ac:spMk id="11" creationId="{362BCF7B-D786-468D-AC35-14C41FAD2099}"/>
          </ac:spMkLst>
        </pc:spChg>
        <pc:spChg chg="add mod">
          <ac:chgData name="Li Lixiang" userId="6104bbfcb56aea79" providerId="LiveId" clId="{260A154F-11A4-47B6-B212-C84A5CBD21EB}" dt="2021-06-07T03:14:21.478" v="723" actId="1076"/>
          <ac:spMkLst>
            <pc:docMk/>
            <pc:sldMk cId="3375320181" sldId="259"/>
            <ac:spMk id="12" creationId="{0A80EB06-C844-4BE8-A0DC-764A671F08A0}"/>
          </ac:spMkLst>
        </pc:spChg>
        <pc:picChg chg="add del mod">
          <ac:chgData name="Li Lixiang" userId="6104bbfcb56aea79" providerId="LiveId" clId="{260A154F-11A4-47B6-B212-C84A5CBD21EB}" dt="2021-06-07T03:12:10.735" v="706" actId="478"/>
          <ac:picMkLst>
            <pc:docMk/>
            <pc:sldMk cId="3375320181" sldId="259"/>
            <ac:picMk id="5" creationId="{1A03FA3F-E8EB-4642-AFB8-754F82F971A8}"/>
          </ac:picMkLst>
        </pc:picChg>
        <pc:picChg chg="add mod">
          <ac:chgData name="Li Lixiang" userId="6104bbfcb56aea79" providerId="LiveId" clId="{260A154F-11A4-47B6-B212-C84A5CBD21EB}" dt="2021-06-07T02:55:00.581" v="657" actId="1076"/>
          <ac:picMkLst>
            <pc:docMk/>
            <pc:sldMk cId="3375320181" sldId="259"/>
            <ac:picMk id="7" creationId="{5DF33F1A-267D-4CC1-B869-AB9D30A5DCF5}"/>
          </ac:picMkLst>
        </pc:picChg>
        <pc:picChg chg="add del mod">
          <ac:chgData name="Li Lixiang" userId="6104bbfcb56aea79" providerId="LiveId" clId="{260A154F-11A4-47B6-B212-C84A5CBD21EB}" dt="2021-06-07T03:04:41.310" v="663" actId="478"/>
          <ac:picMkLst>
            <pc:docMk/>
            <pc:sldMk cId="3375320181" sldId="259"/>
            <ac:picMk id="10" creationId="{A90F7EEC-7055-4A03-AD25-333EC8E7EE0A}"/>
          </ac:picMkLst>
        </pc:picChg>
        <pc:picChg chg="add del mod ord modCrop">
          <ac:chgData name="Li Lixiang" userId="6104bbfcb56aea79" providerId="LiveId" clId="{260A154F-11A4-47B6-B212-C84A5CBD21EB}" dt="2021-06-07T03:11:46.966" v="698" actId="478"/>
          <ac:picMkLst>
            <pc:docMk/>
            <pc:sldMk cId="3375320181" sldId="259"/>
            <ac:picMk id="14" creationId="{5ED79CA2-770B-40FF-9C2C-89892F4DDC55}"/>
          </ac:picMkLst>
        </pc:picChg>
        <pc:picChg chg="add mod ord">
          <ac:chgData name="Li Lixiang" userId="6104bbfcb56aea79" providerId="LiveId" clId="{260A154F-11A4-47B6-B212-C84A5CBD21EB}" dt="2021-06-07T03:14:21.478" v="723" actId="1076"/>
          <ac:picMkLst>
            <pc:docMk/>
            <pc:sldMk cId="3375320181" sldId="259"/>
            <ac:picMk id="16" creationId="{C38EFE81-1C79-434B-8324-860E997BAD46}"/>
          </ac:picMkLst>
        </pc:picChg>
        <pc:picChg chg="add del mod ord">
          <ac:chgData name="Li Lixiang" userId="6104bbfcb56aea79" providerId="LiveId" clId="{260A154F-11A4-47B6-B212-C84A5CBD21EB}" dt="2021-06-07T03:13:33.541" v="711" actId="478"/>
          <ac:picMkLst>
            <pc:docMk/>
            <pc:sldMk cId="3375320181" sldId="259"/>
            <ac:picMk id="18" creationId="{442E8B72-9A10-4D0E-85AB-9CF43334B5B6}"/>
          </ac:picMkLst>
        </pc:picChg>
        <pc:picChg chg="add del mod ord">
          <ac:chgData name="Li Lixiang" userId="6104bbfcb56aea79" providerId="LiveId" clId="{260A154F-11A4-47B6-B212-C84A5CBD21EB}" dt="2021-06-07T03:15:38.907" v="725" actId="478"/>
          <ac:picMkLst>
            <pc:docMk/>
            <pc:sldMk cId="3375320181" sldId="259"/>
            <ac:picMk id="20" creationId="{C3723356-0B25-4DBA-AE28-0C81041F341D}"/>
          </ac:picMkLst>
        </pc:picChg>
        <pc:picChg chg="add mod ord">
          <ac:chgData name="Li Lixiang" userId="6104bbfcb56aea79" providerId="LiveId" clId="{260A154F-11A4-47B6-B212-C84A5CBD21EB}" dt="2021-06-07T03:15:50.298" v="729" actId="14100"/>
          <ac:picMkLst>
            <pc:docMk/>
            <pc:sldMk cId="3375320181" sldId="259"/>
            <ac:picMk id="22" creationId="{2C8C2DAB-A89F-44C6-AD5F-E96B056E731A}"/>
          </ac:picMkLst>
        </pc:picChg>
      </pc:sldChg>
      <pc:sldChg chg="addSp delSp modSp new mod">
        <pc:chgData name="Li Lixiang" userId="6104bbfcb56aea79" providerId="LiveId" clId="{260A154F-11A4-47B6-B212-C84A5CBD21EB}" dt="2021-06-07T04:54:00.798" v="1047" actId="21"/>
        <pc:sldMkLst>
          <pc:docMk/>
          <pc:sldMk cId="3104596595" sldId="260"/>
        </pc:sldMkLst>
        <pc:spChg chg="mod">
          <ac:chgData name="Li Lixiang" userId="6104bbfcb56aea79" providerId="LiveId" clId="{260A154F-11A4-47B6-B212-C84A5CBD21EB}" dt="2021-06-07T04:14:52.203" v="778" actId="20577"/>
          <ac:spMkLst>
            <pc:docMk/>
            <pc:sldMk cId="3104596595" sldId="260"/>
            <ac:spMk id="2" creationId="{E4251F7A-C6E8-49C7-AC05-99276F576399}"/>
          </ac:spMkLst>
        </pc:spChg>
        <pc:spChg chg="mod">
          <ac:chgData name="Li Lixiang" userId="6104bbfcb56aea79" providerId="LiveId" clId="{260A154F-11A4-47B6-B212-C84A5CBD21EB}" dt="2021-06-07T04:54:00.798" v="1047" actId="21"/>
          <ac:spMkLst>
            <pc:docMk/>
            <pc:sldMk cId="3104596595" sldId="260"/>
            <ac:spMk id="3" creationId="{712AA88E-EE6F-4316-85E6-BD95BA1DD6AA}"/>
          </ac:spMkLst>
        </pc:spChg>
        <pc:picChg chg="add del mod modCrop">
          <ac:chgData name="Li Lixiang" userId="6104bbfcb56aea79" providerId="LiveId" clId="{260A154F-11A4-47B6-B212-C84A5CBD21EB}" dt="2021-06-07T04:53:30.223" v="1042" actId="478"/>
          <ac:picMkLst>
            <pc:docMk/>
            <pc:sldMk cId="3104596595" sldId="260"/>
            <ac:picMk id="5" creationId="{D1237C7B-C02A-43DD-BEA6-753EC8C14B06}"/>
          </ac:picMkLst>
        </pc:picChg>
        <pc:picChg chg="add mod modCrop">
          <ac:chgData name="Li Lixiang" userId="6104bbfcb56aea79" providerId="LiveId" clId="{260A154F-11A4-47B6-B212-C84A5CBD21EB}" dt="2021-06-07T04:53:47.770" v="1046" actId="1076"/>
          <ac:picMkLst>
            <pc:docMk/>
            <pc:sldMk cId="3104596595" sldId="260"/>
            <ac:picMk id="7" creationId="{0E2ADD87-52BD-4C35-B4B5-A896A4C5C265}"/>
          </ac:picMkLst>
        </pc:picChg>
      </pc:sldChg>
      <pc:sldChg chg="addSp delSp modSp add mod">
        <pc:chgData name="Li Lixiang" userId="6104bbfcb56aea79" providerId="LiveId" clId="{260A154F-11A4-47B6-B212-C84A5CBD21EB}" dt="2021-06-07T04:56:41.407" v="1134" actId="20577"/>
        <pc:sldMkLst>
          <pc:docMk/>
          <pc:sldMk cId="50197230" sldId="261"/>
        </pc:sldMkLst>
        <pc:spChg chg="mod">
          <ac:chgData name="Li Lixiang" userId="6104bbfcb56aea79" providerId="LiveId" clId="{260A154F-11A4-47B6-B212-C84A5CBD21EB}" dt="2021-06-07T04:44:23.943" v="984" actId="20577"/>
          <ac:spMkLst>
            <pc:docMk/>
            <pc:sldMk cId="50197230" sldId="261"/>
            <ac:spMk id="2" creationId="{E4251F7A-C6E8-49C7-AC05-99276F576399}"/>
          </ac:spMkLst>
        </pc:spChg>
        <pc:spChg chg="mod">
          <ac:chgData name="Li Lixiang" userId="6104bbfcb56aea79" providerId="LiveId" clId="{260A154F-11A4-47B6-B212-C84A5CBD21EB}" dt="2021-06-07T04:56:41.407" v="1134" actId="20577"/>
          <ac:spMkLst>
            <pc:docMk/>
            <pc:sldMk cId="50197230" sldId="261"/>
            <ac:spMk id="3" creationId="{712AA88E-EE6F-4316-85E6-BD95BA1DD6AA}"/>
          </ac:spMkLst>
        </pc:spChg>
        <pc:spChg chg="add del">
          <ac:chgData name="Li Lixiang" userId="6104bbfcb56aea79" providerId="LiveId" clId="{260A154F-11A4-47B6-B212-C84A5CBD21EB}" dt="2021-06-07T04:45:08.111" v="994" actId="478"/>
          <ac:spMkLst>
            <pc:docMk/>
            <pc:sldMk cId="50197230" sldId="261"/>
            <ac:spMk id="4" creationId="{C63D790A-A498-4538-91B7-A8B6565116E6}"/>
          </ac:spMkLst>
        </pc:spChg>
        <pc:spChg chg="add del mod">
          <ac:chgData name="Li Lixiang" userId="6104bbfcb56aea79" providerId="LiveId" clId="{260A154F-11A4-47B6-B212-C84A5CBD21EB}" dt="2021-06-07T04:45:06.678" v="993" actId="478"/>
          <ac:spMkLst>
            <pc:docMk/>
            <pc:sldMk cId="50197230" sldId="261"/>
            <ac:spMk id="5" creationId="{C073533F-BCA6-468D-BF75-FC562847B95D}"/>
          </ac:spMkLst>
        </pc:spChg>
      </pc:sldChg>
      <pc:sldMasterChg chg="add del addSldLayout delSldLayout">
        <pc:chgData name="Li Lixiang" userId="6104bbfcb56aea79" providerId="LiveId" clId="{260A154F-11A4-47B6-B212-C84A5CBD21EB}" dt="2021-06-07T02:27:24.460" v="8" actId="26606"/>
        <pc:sldMasterMkLst>
          <pc:docMk/>
          <pc:sldMasterMk cId="3265369470" sldId="2147483660"/>
        </pc:sldMasterMkLst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915811569" sldId="2147483661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510526365" sldId="2147483662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3884163025" sldId="2147483663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4241049587" sldId="2147483664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647102492" sldId="2147483665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4166837950" sldId="2147483666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34479481" sldId="2147483667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1122002165" sldId="2147483668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3668306162" sldId="2147483669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752959106" sldId="2147483670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456646317" sldId="2147483671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3779475101" sldId="2147483672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1088855751" sldId="2147483673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641800298" sldId="2147483674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2999160175" sldId="2147483675"/>
          </pc:sldLayoutMkLst>
        </pc:sldLayoutChg>
        <pc:sldLayoutChg chg="add del">
          <pc:chgData name="Li Lixiang" userId="6104bbfcb56aea79" providerId="LiveId" clId="{260A154F-11A4-47B6-B212-C84A5CBD21EB}" dt="2021-06-07T02:27:24.460" v="8" actId="26606"/>
          <pc:sldLayoutMkLst>
            <pc:docMk/>
            <pc:sldMasterMk cId="3265369470" sldId="2147483660"/>
            <pc:sldLayoutMk cId="1336732126" sldId="2147483676"/>
          </pc:sldLayoutMkLst>
        </pc:sldLayoutChg>
      </pc:sldMasterChg>
      <pc:sldMasterChg chg="add del addSldLayout delSldLayout">
        <pc:chgData name="Li Lixiang" userId="6104bbfcb56aea79" providerId="LiveId" clId="{260A154F-11A4-47B6-B212-C84A5CBD21EB}" dt="2021-06-07T02:27:16.353" v="3" actId="26606"/>
        <pc:sldMasterMkLst>
          <pc:docMk/>
          <pc:sldMasterMk cId="1431647012" sldId="2147483685"/>
        </pc:sldMasterMkLst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733009863" sldId="2147483677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988505305" sldId="2147483678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484054453" sldId="2147483679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368764534" sldId="2147483680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40569101" sldId="2147483681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1591163984" sldId="2147483682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186141768" sldId="2147483683"/>
          </pc:sldLayoutMkLst>
        </pc:sldLayoutChg>
        <pc:sldLayoutChg chg="add del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2184388693" sldId="2147483684"/>
          </pc:sldLayoutMkLst>
        </pc:sldLayoutChg>
        <pc:sldLayoutChg chg="add del replId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3119879124" sldId="2147483686"/>
          </pc:sldLayoutMkLst>
        </pc:sldLayoutChg>
        <pc:sldLayoutChg chg="add del replId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1005426064" sldId="2147483687"/>
          </pc:sldLayoutMkLst>
        </pc:sldLayoutChg>
        <pc:sldLayoutChg chg="add del replId">
          <pc:chgData name="Li Lixiang" userId="6104bbfcb56aea79" providerId="LiveId" clId="{260A154F-11A4-47B6-B212-C84A5CBD21EB}" dt="2021-06-07T02:27:16.353" v="3" actId="26606"/>
          <pc:sldLayoutMkLst>
            <pc:docMk/>
            <pc:sldMasterMk cId="1431647012" sldId="2147483685"/>
            <pc:sldLayoutMk cId="64122499" sldId="2147483688"/>
          </pc:sldLayoutMkLst>
        </pc:sldLayoutChg>
      </pc:sldMasterChg>
      <pc:sldMasterChg chg="add del addSldLayout delSldLayout">
        <pc:chgData name="Li Lixiang" userId="6104bbfcb56aea79" providerId="LiveId" clId="{260A154F-11A4-47B6-B212-C84A5CBD21EB}" dt="2021-06-07T02:27:21.968" v="5" actId="26606"/>
        <pc:sldMasterMkLst>
          <pc:docMk/>
          <pc:sldMasterMk cId="184476135" sldId="2147483724"/>
        </pc:sldMasterMkLst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890351257" sldId="2147483713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93765524" sldId="2147483714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744691549" sldId="2147483715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3714288325" sldId="2147483716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532670282" sldId="2147483717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1390801696" sldId="2147483718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572793787" sldId="2147483719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3778158015" sldId="2147483720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2653495635" sldId="2147483721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3079154451" sldId="2147483722"/>
          </pc:sldLayoutMkLst>
        </pc:sldLayoutChg>
        <pc:sldLayoutChg chg="add del">
          <pc:chgData name="Li Lixiang" userId="6104bbfcb56aea79" providerId="LiveId" clId="{260A154F-11A4-47B6-B212-C84A5CBD21EB}" dt="2021-06-07T02:27:21.968" v="5" actId="26606"/>
          <pc:sldLayoutMkLst>
            <pc:docMk/>
            <pc:sldMasterMk cId="184476135" sldId="2147483724"/>
            <pc:sldLayoutMk cId="1745282244" sldId="2147483723"/>
          </pc:sldLayoutMkLst>
        </pc:sldLayoutChg>
      </pc:sldMasterChg>
      <pc:sldMasterChg chg="add del addSldLayout delSldLayout">
        <pc:chgData name="Li Lixiang" userId="6104bbfcb56aea79" providerId="LiveId" clId="{260A154F-11A4-47B6-B212-C84A5CBD21EB}" dt="2021-06-07T02:27:24.414" v="7" actId="26606"/>
        <pc:sldMasterMkLst>
          <pc:docMk/>
          <pc:sldMasterMk cId="2531203962" sldId="2147483737"/>
        </pc:sldMasterMkLst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726085754" sldId="2147483726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586338070" sldId="2147483727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4293529895" sldId="2147483728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288974802" sldId="2147483729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966859229" sldId="2147483730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1279117455" sldId="2147483731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1655643031" sldId="2147483732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2746740670" sldId="2147483733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279208781" sldId="2147483734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4224417945" sldId="2147483735"/>
          </pc:sldLayoutMkLst>
        </pc:sldLayoutChg>
        <pc:sldLayoutChg chg="add del">
          <pc:chgData name="Li Lixiang" userId="6104bbfcb56aea79" providerId="LiveId" clId="{260A154F-11A4-47B6-B212-C84A5CBD21EB}" dt="2021-06-07T02:27:24.414" v="7" actId="26606"/>
          <pc:sldLayoutMkLst>
            <pc:docMk/>
            <pc:sldMasterMk cId="2531203962" sldId="2147483737"/>
            <pc:sldLayoutMk cId="330697411" sldId="2147483736"/>
          </pc:sldLayoutMkLst>
        </pc:sldLayoutChg>
      </pc:sldMasterChg>
      <pc:sldMasterChg chg="add addSldLayout">
        <pc:chgData name="Li Lixiang" userId="6104bbfcb56aea79" providerId="LiveId" clId="{260A154F-11A4-47B6-B212-C84A5CBD21EB}" dt="2021-06-07T02:27:24.460" v="8" actId="26606"/>
        <pc:sldMasterMkLst>
          <pc:docMk/>
          <pc:sldMasterMk cId="3541040174" sldId="2147483750"/>
        </pc:sldMasterMkLst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715914490" sldId="2147483739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377464528" sldId="2147483740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713374867" sldId="2147483741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3896328979" sldId="2147483742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968910065" sldId="2147483743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527830716" sldId="2147483744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1457245361" sldId="2147483745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2730440951" sldId="2147483746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3921879012" sldId="2147483747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1710583547" sldId="2147483748"/>
          </pc:sldLayoutMkLst>
        </pc:sldLayoutChg>
        <pc:sldLayoutChg chg="add">
          <pc:chgData name="Li Lixiang" userId="6104bbfcb56aea79" providerId="LiveId" clId="{260A154F-11A4-47B6-B212-C84A5CBD21EB}" dt="2021-06-07T02:27:24.460" v="8" actId="26606"/>
          <pc:sldLayoutMkLst>
            <pc:docMk/>
            <pc:sldMasterMk cId="3541040174" sldId="2147483750"/>
            <pc:sldLayoutMk cId="1860260399" sldId="21474837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18C9D-2C74-488B-9B9C-5FE5BED99DD6}" type="datetimeFigureOut">
              <a:rPr lang="en-MY" smtClean="0"/>
              <a:t>6/2/2022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06542-BD60-455A-8F37-3AA36132FBA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6849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247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34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D291B17-9318-49DB-B28B-6E5994AE9581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2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00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2497495-0637-405E-AE64-5CC7506D51F5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21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72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374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885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23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6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39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D291B17-9318-49DB-B28B-6E5994AE9581}" type="datetime1">
              <a:rPr lang="en-US" smtClean="0"/>
              <a:t>2/6/2022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47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D155BE-C34D-489B-B65C-1582E84CDD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15" b="91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D84F4E6-B3B1-40B7-A8C4-2D1683E6F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bg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1FE47-557E-4894-88E6-8F52F5998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7173" y="2192998"/>
            <a:ext cx="7630151" cy="173934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Decision making</a:t>
            </a:r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B81D4B-A7B2-4B11-A131-E1B85DFEE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887812"/>
            <a:ext cx="12188952" cy="457200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7AAB3F3-D0D3-48DD-B0B5-3C59B18B8404}"/>
              </a:ext>
            </a:extLst>
          </p:cNvPr>
          <p:cNvSpPr txBox="1">
            <a:spLocks/>
          </p:cNvSpPr>
          <p:nvPr/>
        </p:nvSpPr>
        <p:spPr>
          <a:xfrm>
            <a:off x="11083" y="2183161"/>
            <a:ext cx="4188055" cy="1739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kern="1200" cap="all" spc="15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chemeClr val="tx1"/>
                </a:solidFill>
                <a:latin typeface="Algerian" panose="04020705040A02060702" pitchFamily="82" charset="0"/>
              </a:rPr>
              <a:t>Unit 3</a:t>
            </a:r>
            <a:endParaRPr lang="en-MY" sz="6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07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D9E2-9DB1-48DA-8FAA-CD6B3699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need conditional construct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06CE9-C893-440B-B53F-42F0CF45E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1872661"/>
            <a:ext cx="9784080" cy="1639906"/>
          </a:xfrm>
        </p:spPr>
        <p:txBody>
          <a:bodyPr>
            <a:normAutofit/>
          </a:bodyPr>
          <a:lstStyle/>
          <a:p>
            <a:r>
              <a:rPr lang="en-US" dirty="0"/>
              <a:t>Program need act differently based one some condition. So we need conditional/decision-making in programming</a:t>
            </a:r>
          </a:p>
          <a:p>
            <a:endParaRPr lang="en-MY" dirty="0"/>
          </a:p>
        </p:txBody>
      </p:sp>
      <p:pic>
        <p:nvPicPr>
          <p:cNvPr id="1026" name="Picture 2" descr="Decision Making">
            <a:extLst>
              <a:ext uri="{FF2B5EF4-FFF2-40B4-BE49-F238E27FC236}">
                <a16:creationId xmlns:a16="http://schemas.microsoft.com/office/drawing/2014/main" id="{473E81A8-A76E-43E5-8517-91AA170A3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89" y="2905957"/>
            <a:ext cx="3148012" cy="3748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83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D9E2-9DB1-48DA-8FAA-CD6B3699E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  <a:endParaRPr lang="en-MY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79519-D211-4955-8E5A-522CF8E30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3419475"/>
            <a:ext cx="7118756" cy="1219200"/>
          </a:xfrm>
        </p:spPr>
        <p:txBody>
          <a:bodyPr/>
          <a:lstStyle/>
          <a:p>
            <a:r>
              <a:rPr lang="en-US" dirty="0"/>
              <a:t>Execute the statements inside if block, only when the condition evaluates to true.</a:t>
            </a:r>
          </a:p>
          <a:p>
            <a:r>
              <a:rPr lang="en-US" dirty="0"/>
              <a:t>If the condition is false those statements are all skipped.</a:t>
            </a:r>
            <a:endParaRPr lang="en-MY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C61643E2-2D01-4664-8683-9B65A4F6D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225" y="2234757"/>
            <a:ext cx="7029450" cy="75278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88"/>
                </a:solidFill>
                <a:latin typeface="Arial Unicode MS"/>
                <a:ea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Courier New" panose="02070309020205020404" pitchFamily="49" charset="0"/>
              </a:rPr>
              <a:t>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boolean_expression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Courier New" panose="02070309020205020404" pitchFamily="49" charset="0"/>
              </a:rPr>
              <a:t>// statement(s) will execute if the Boolean expression is 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Picture 3" descr="Decision Making">
            <a:extLst>
              <a:ext uri="{FF2B5EF4-FFF2-40B4-BE49-F238E27FC236}">
                <a16:creationId xmlns:a16="http://schemas.microsoft.com/office/drawing/2014/main" id="{7766269D-C21D-4344-A0F9-4901A078E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137" y="2136775"/>
            <a:ext cx="3343275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6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66489-5FBE-428F-B359-692702A1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else statement</a:t>
            </a:r>
            <a:endParaRPr lang="en-MY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266F23-B9B4-40DA-8276-9FC6E6ACA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3429000"/>
            <a:ext cx="7410856" cy="2071621"/>
          </a:xfrm>
        </p:spPr>
        <p:txBody>
          <a:bodyPr/>
          <a:lstStyle/>
          <a:p>
            <a:r>
              <a:rPr lang="en-US" dirty="0"/>
              <a:t>If the condition evaluates to true, the first if block statements will be executed.</a:t>
            </a:r>
          </a:p>
          <a:p>
            <a:r>
              <a:rPr lang="en-US" dirty="0"/>
              <a:t>If the condition evaluates to false, the second else block statement will be executed.</a:t>
            </a:r>
          </a:p>
          <a:p>
            <a:r>
              <a:rPr lang="en-US" dirty="0"/>
              <a:t>1 from 2 selection.</a:t>
            </a:r>
            <a:endParaRPr lang="en-MY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B9E14D8-BED0-4B97-9FE1-1A833DA30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819" y="1988356"/>
            <a:ext cx="7029450" cy="1245223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88"/>
                </a:solidFill>
                <a:latin typeface="Arial Unicode MS"/>
                <a:ea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Courier New" panose="02070309020205020404" pitchFamily="49" charset="0"/>
              </a:rPr>
              <a:t>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boolean_expression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Courier New" panose="02070309020205020404" pitchFamily="49" charset="0"/>
              </a:rPr>
              <a:t>// statement(s) will execute if the Boolean expression is 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sz="1600" dirty="0">
                <a:solidFill>
                  <a:srgbClr val="000088"/>
                </a:solidFill>
                <a:latin typeface="Arial Unicode MS"/>
                <a:ea typeface="Courier New" panose="02070309020205020404" pitchFamily="49" charset="0"/>
              </a:rPr>
              <a:t>else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Courier New" panose="02070309020205020404" pitchFamily="49" charset="0"/>
              </a:rPr>
              <a:t>// statement(s) will execute if the Boolean expression is 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5" name="Picture 3" descr="if else Statement">
            <a:extLst>
              <a:ext uri="{FF2B5EF4-FFF2-40B4-BE49-F238E27FC236}">
                <a16:creationId xmlns:a16="http://schemas.microsoft.com/office/drawing/2014/main" id="{70AAE1E4-D31F-4CE8-9CA5-98AA005A9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463" y="2151724"/>
            <a:ext cx="288607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32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1F7A-C6E8-49C7-AC05-99276F576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Else if ladder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AA88E-EE6F-4316-85E6-BD95BA1DD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4183380"/>
            <a:ext cx="7569606" cy="1417320"/>
          </a:xfrm>
        </p:spPr>
        <p:txBody>
          <a:bodyPr>
            <a:normAutofit/>
          </a:bodyPr>
          <a:lstStyle/>
          <a:p>
            <a:r>
              <a:rPr lang="en-US" dirty="0"/>
              <a:t>Will evaluate expression 1 first. If true select the first if block.</a:t>
            </a:r>
          </a:p>
          <a:p>
            <a:r>
              <a:rPr lang="en-US" dirty="0"/>
              <a:t>Only when expression 1 is false, will evaluate expression 2.</a:t>
            </a:r>
            <a:endParaRPr lang="en-MY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9866AB3-A02E-49EF-95BD-67E20A17C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919" y="2083765"/>
            <a:ext cx="7029450" cy="173766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88"/>
                </a:solidFill>
                <a:latin typeface="Arial Unicode MS"/>
                <a:ea typeface="Courier New" panose="020703090202050204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Courier New" panose="02070309020205020404" pitchFamily="49" charset="0"/>
              </a:rPr>
              <a:t>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boolean_expression1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Courier New" panose="02070309020205020404" pitchFamily="49" charset="0"/>
              </a:rPr>
              <a:t>// statement(s) will execute if the Boolean expression 1 is 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sz="1600" dirty="0">
                <a:solidFill>
                  <a:srgbClr val="000088"/>
                </a:solidFill>
                <a:latin typeface="Arial Unicode MS"/>
                <a:ea typeface="Courier New" panose="02070309020205020404" pitchFamily="49" charset="0"/>
              </a:rPr>
              <a:t>else 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boolean_expression2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Courier New" panose="02070309020205020404" pitchFamily="49" charset="0"/>
              </a:rPr>
              <a:t>// statement(s) will execute if the Boolean expression 2 is 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} </a:t>
            </a:r>
            <a:r>
              <a:rPr lang="en-US" altLang="en-US" sz="1600" dirty="0">
                <a:solidFill>
                  <a:srgbClr val="000088"/>
                </a:solidFill>
                <a:latin typeface="Arial Unicode MS"/>
                <a:ea typeface="Courier New" panose="02070309020205020404" pitchFamily="49" charset="0"/>
              </a:rPr>
              <a:t>else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Courier New" panose="02070309020205020404" pitchFamily="49" charset="0"/>
              </a:rPr>
              <a:t>// statement(s) will execute if the Both expression evaluate 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596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2045-7EE4-4C78-8C2A-ACE98FC2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statement</a:t>
            </a:r>
            <a:endParaRPr lang="en-MY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22E1713-E638-41A2-A12E-93101B685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819" y="1920956"/>
            <a:ext cx="7029450" cy="346121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-3174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88"/>
                </a:solidFill>
                <a:latin typeface="Arial Unicode MS"/>
                <a:ea typeface="Courier New" panose="02070309020205020404" pitchFamily="49" charset="0"/>
              </a:rPr>
              <a:t>select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variable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_expression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000088"/>
                </a:solidFill>
                <a:latin typeface="Arial Unicode MS"/>
                <a:ea typeface="Courier New" panose="02070309020205020404" pitchFamily="49" charset="0"/>
              </a:rPr>
              <a:t>case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constant_expression1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):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Courier New" panose="02070309020205020404" pitchFamily="49" charset="0"/>
              </a:rPr>
              <a:t>// statement(s);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880000"/>
                </a:solidFill>
                <a:latin typeface="Arial Unicode MS"/>
                <a:ea typeface="Courier New" panose="02070309020205020404" pitchFamily="49" charset="0"/>
              </a:rPr>
              <a:t>        </a:t>
            </a:r>
            <a:r>
              <a:rPr lang="en-US" altLang="en-US" sz="1600" dirty="0">
                <a:solidFill>
                  <a:srgbClr val="000088"/>
                </a:solidFill>
                <a:latin typeface="Arial Unicode MS"/>
                <a:ea typeface="Courier New" panose="02070309020205020404" pitchFamily="49" charset="0"/>
              </a:rPr>
              <a:t>break;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    </a:t>
            </a:r>
            <a:r>
              <a:rPr lang="en-US" altLang="en-US" sz="1600" dirty="0">
                <a:solidFill>
                  <a:srgbClr val="000088"/>
                </a:solidFill>
                <a:latin typeface="Arial Unicode MS"/>
                <a:ea typeface="Courier New" panose="02070309020205020404" pitchFamily="49" charset="0"/>
              </a:rPr>
              <a:t>case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Courier New" panose="02070309020205020404" pitchFamily="49" charset="0"/>
              </a:rPr>
              <a:t>constant_expression2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):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Courier New" panose="02070309020205020404" pitchFamily="49" charset="0"/>
              </a:rPr>
              <a:t>// statement(s);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880000"/>
                </a:solidFill>
                <a:latin typeface="Arial Unicode MS"/>
                <a:ea typeface="Courier New" panose="02070309020205020404" pitchFamily="49" charset="0"/>
              </a:rPr>
              <a:t>        </a:t>
            </a:r>
            <a:r>
              <a:rPr lang="en-US" altLang="en-US" sz="1600" dirty="0">
                <a:solidFill>
                  <a:srgbClr val="000088"/>
                </a:solidFill>
                <a:latin typeface="Arial Unicode MS"/>
                <a:ea typeface="Courier New" panose="02070309020205020404" pitchFamily="49" charset="0"/>
              </a:rPr>
              <a:t>break;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88"/>
                </a:solidFill>
                <a:latin typeface="Arial Unicode MS"/>
                <a:ea typeface="Courier New" panose="02070309020205020404" pitchFamily="49" charset="0"/>
              </a:rPr>
              <a:t>    default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: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0000"/>
                </a:solidFill>
                <a:latin typeface="Arial Unicode MS"/>
                <a:ea typeface="Courier New" panose="02070309020205020404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Courier New" panose="02070309020205020404" pitchFamily="49" charset="0"/>
              </a:rPr>
              <a:t>// statement(s);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880000"/>
                </a:solidFill>
                <a:latin typeface="Arial Unicode MS"/>
                <a:ea typeface="Courier New" panose="02070309020205020404" pitchFamily="49" charset="0"/>
              </a:rPr>
              <a:t>        </a:t>
            </a:r>
            <a:r>
              <a:rPr lang="en-US" altLang="en-US" sz="1600" dirty="0">
                <a:solidFill>
                  <a:srgbClr val="000088"/>
                </a:solidFill>
                <a:latin typeface="Arial Unicode MS"/>
                <a:ea typeface="Courier New" panose="02070309020205020404" pitchFamily="49" charset="0"/>
              </a:rPr>
              <a:t>break;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Courier New" panose="02070309020205020404" pitchFamily="49" charset="0"/>
              </a:rPr>
              <a:t>}</a:t>
            </a:r>
          </a:p>
        </p:txBody>
      </p:sp>
      <p:pic>
        <p:nvPicPr>
          <p:cNvPr id="4098" name="Picture 2" descr="Decision Making">
            <a:extLst>
              <a:ext uri="{FF2B5EF4-FFF2-40B4-BE49-F238E27FC236}">
                <a16:creationId xmlns:a16="http://schemas.microsoft.com/office/drawing/2014/main" id="{3CD24E55-9CFF-4BF8-A351-05167BC0D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913" y="1924050"/>
            <a:ext cx="3667125" cy="436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224FF4-A37C-4ACC-8A42-946EC8F5E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5440680"/>
            <a:ext cx="7569606" cy="11331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Variable expression is evaluated and tested again each constant.</a:t>
            </a:r>
          </a:p>
          <a:p>
            <a:r>
              <a:rPr lang="en-US" dirty="0"/>
              <a:t>Constant expression must result in unique.</a:t>
            </a:r>
          </a:p>
          <a:p>
            <a:r>
              <a:rPr lang="en-US" dirty="0"/>
              <a:t>If no match will result in default.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5007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1229</TotalTime>
  <Words>335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 Unicode MS</vt:lpstr>
      <vt:lpstr>Algerian</vt:lpstr>
      <vt:lpstr>Arial</vt:lpstr>
      <vt:lpstr>Calibri</vt:lpstr>
      <vt:lpstr>Corbel</vt:lpstr>
      <vt:lpstr>Wingdings</vt:lpstr>
      <vt:lpstr>Banded</vt:lpstr>
      <vt:lpstr>Decision making</vt:lpstr>
      <vt:lpstr>Why need conditional construct</vt:lpstr>
      <vt:lpstr>If statement</vt:lpstr>
      <vt:lpstr>If else statement</vt:lpstr>
      <vt:lpstr>Else if ladder</vt:lpstr>
      <vt:lpstr>Case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Node.js, modules</dc:title>
  <dc:creator>Li Lixiang</dc:creator>
  <cp:lastModifiedBy>Li Lixiang</cp:lastModifiedBy>
  <cp:revision>1</cp:revision>
  <dcterms:created xsi:type="dcterms:W3CDTF">2021-06-07T02:26:50Z</dcterms:created>
  <dcterms:modified xsi:type="dcterms:W3CDTF">2022-02-06T13:44:11Z</dcterms:modified>
</cp:coreProperties>
</file>