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24F37-C8BB-47B6-9140-CFD1F73826C7}" v="70" dt="2022-02-20T15:29:15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custSel addSld modSld">
      <pc:chgData name="Li Lixiang" userId="6104bbfcb56aea79" providerId="LiveId" clId="{4E8E6B9D-7802-43D8-9C87-BE51429E8DA2}" dt="2022-02-03T17:46:15.832" v="752" actId="20577"/>
      <pc:docMkLst>
        <pc:docMk/>
      </pc:docMkLst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03T17:46:15.832" v="752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03T10:06:40.905" v="241" actId="14100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</pc:docChg>
  </pc:docChgLst>
  <pc:docChgLst>
    <pc:chgData name="Li Lixiang" userId="6104bbfcb56aea79" providerId="LiveId" clId="{2AB97DFF-86ED-4AA0-92F9-F73A165CAE81}"/>
    <pc:docChg chg="undo custSel delSld modSld">
      <pc:chgData name="Li Lixiang" userId="6104bbfcb56aea79" providerId="LiveId" clId="{2AB97DFF-86ED-4AA0-92F9-F73A165CAE81}" dt="2022-02-06T13:44:08.533" v="1497" actId="47"/>
      <pc:docMkLst>
        <pc:docMk/>
      </pc:docMkLst>
      <pc:sldChg chg="modSp mod">
        <pc:chgData name="Li Lixiang" userId="6104bbfcb56aea79" providerId="LiveId" clId="{2AB97DFF-86ED-4AA0-92F9-F73A165CAE81}" dt="2022-02-06T13:21:43.264" v="16" actId="20577"/>
        <pc:sldMkLst>
          <pc:docMk/>
          <pc:sldMk cId="4162070884" sldId="256"/>
        </pc:sldMkLst>
        <pc:spChg chg="mod">
          <ac:chgData name="Li Lixiang" userId="6104bbfcb56aea79" providerId="LiveId" clId="{2AB97DFF-86ED-4AA0-92F9-F73A165CAE81}" dt="2022-02-06T13:21:43.264" v="1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AB97DFF-86ED-4AA0-92F9-F73A165CAE81}" dt="2022-02-06T13:21:30.387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2AB97DFF-86ED-4AA0-92F9-F73A165CAE81}" dt="2022-02-06T13:24:28.116" v="231" actId="1076"/>
        <pc:sldMkLst>
          <pc:docMk/>
          <pc:sldMk cId="696830454" sldId="257"/>
        </pc:sldMkLst>
        <pc:spChg chg="mod">
          <ac:chgData name="Li Lixiang" userId="6104bbfcb56aea79" providerId="LiveId" clId="{2AB97DFF-86ED-4AA0-92F9-F73A165CAE81}" dt="2022-02-06T13:22:41.773" v="47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AB97DFF-86ED-4AA0-92F9-F73A165CAE81}" dt="2022-02-06T13:24:09.398" v="227" actId="20577"/>
          <ac:spMkLst>
            <pc:docMk/>
            <pc:sldMk cId="696830454" sldId="257"/>
            <ac:spMk id="3" creationId="{4A006CE9-C893-440B-B53F-42F0CF45E070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9" creationId="{EEEFF01B-3706-4451-9086-B00673F5E44F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11" creationId="{BB84A324-DE33-41A0-B433-EE4711B55743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13" creationId="{E4F1CCA8-B9A6-4E0F-84CD-B1DE8552DE84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2AB97DFF-86ED-4AA0-92F9-F73A165CAE81}" dt="2022-02-06T13:22:45.703" v="48" actId="478"/>
          <ac:picMkLst>
            <pc:docMk/>
            <pc:sldMk cId="696830454" sldId="257"/>
            <ac:picMk id="23" creationId="{CCA15E32-5E0F-4654-9DD5-8D31D8D4CDFF}"/>
          </ac:picMkLst>
        </pc:picChg>
        <pc:picChg chg="add mod">
          <ac:chgData name="Li Lixiang" userId="6104bbfcb56aea79" providerId="LiveId" clId="{2AB97DFF-86ED-4AA0-92F9-F73A165CAE81}" dt="2022-02-06T13:24:28.116" v="231" actId="1076"/>
          <ac:picMkLst>
            <pc:docMk/>
            <pc:sldMk cId="696830454" sldId="257"/>
            <ac:picMk id="1026" creationId="{473E81A8-A76E-43E5-8517-91AA170A34D3}"/>
          </ac:picMkLst>
        </pc:pic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8" creationId="{B77E73A7-851B-438C-B845-B7CE3CD11EB0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0" creationId="{D5C38128-B70A-4702-BFCF-89A48617C02D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2" creationId="{6107F7C9-82FF-4095-891D-4860E5DD2A28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5" creationId="{29B62C60-9977-4CE9-B013-896B675608B4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2AB97DFF-86ED-4AA0-92F9-F73A165CAE81}" dt="2022-02-06T13:31:09.555" v="731" actId="14100"/>
        <pc:sldMkLst>
          <pc:docMk/>
          <pc:sldMk cId="86665090" sldId="258"/>
        </pc:sldMkLst>
        <pc:spChg chg="mod">
          <ac:chgData name="Li Lixiang" userId="6104bbfcb56aea79" providerId="LiveId" clId="{2AB97DFF-86ED-4AA0-92F9-F73A165CAE81}" dt="2022-02-06T13:24:42.480" v="244" actId="20577"/>
          <ac:spMkLst>
            <pc:docMk/>
            <pc:sldMk cId="86665090" sldId="258"/>
            <ac:spMk id="2" creationId="{F6B0D9E2-9DB1-48DA-8FAA-CD6B3699E259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2AB97DFF-86ED-4AA0-92F9-F73A165CAE81}" dt="2022-02-06T13:31:09.555" v="731" actId="14100"/>
          <ac:spMkLst>
            <pc:docMk/>
            <pc:sldMk cId="86665090" sldId="258"/>
            <ac:spMk id="6" creationId="{9E979519-D211-4955-8E5A-522CF8E3060F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8" creationId="{480A9FBB-1103-4B0F-805D-CB4832F91789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2AB97DFF-86ED-4AA0-92F9-F73A165CAE81}" dt="2022-02-06T13:31:05.453" v="730" actId="1076"/>
          <ac:spMkLst>
            <pc:docMk/>
            <pc:sldMk cId="86665090" sldId="258"/>
            <ac:spMk id="12" creationId="{C61643E2-2D01-4664-8683-9B65A4F6D5F0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3" creationId="{528AF0A3-6908-4BE3-B796-7896EFB83927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8" creationId="{0FB81D67-30DA-4289-886B-05D47F470996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9" creationId="{2F46F869-4E6C-4532-A98A-232FC28E6A74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22" creationId="{93DB1206-71D4-4C59-8CA6-F0B6512903EC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24" creationId="{BF5A9345-FCE8-4D55-9B9D-39C436427DA4}"/>
          </ac:spMkLst>
        </pc:spChg>
        <pc:picChg chg="del">
          <ac:chgData name="Li Lixiang" userId="6104bbfcb56aea79" providerId="LiveId" clId="{2AB97DFF-86ED-4AA0-92F9-F73A165CAE81}" dt="2022-02-06T13:24:46.064" v="245" actId="478"/>
          <ac:picMkLst>
            <pc:docMk/>
            <pc:sldMk cId="86665090" sldId="258"/>
            <ac:picMk id="5" creationId="{E79F2AA7-2318-4728-9C8C-B4A1A42E5479}"/>
          </ac:picMkLst>
        </pc:picChg>
        <pc:picChg chg="add mod">
          <ac:chgData name="Li Lixiang" userId="6104bbfcb56aea79" providerId="LiveId" clId="{2AB97DFF-86ED-4AA0-92F9-F73A165CAE81}" dt="2022-02-06T13:31:02.338" v="729" actId="1076"/>
          <ac:picMkLst>
            <pc:docMk/>
            <pc:sldMk cId="86665090" sldId="258"/>
            <ac:picMk id="2051" creationId="{7766269D-C21D-4344-A0F9-4901A078E7D6}"/>
          </ac:picMkLst>
        </pc:pic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7" creationId="{46CFC1ED-20C4-4A61-BB78-835B897CAE59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9" creationId="{A1106710-2A40-4905-912C-E0E3E458DCC9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1" creationId="{8253E5F1-4ED0-4987-A2EA-60C1216279E4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4" creationId="{66E73747-5A9B-439A-9976-6C7B3BA28E5E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6" creationId="{964BFDF9-8D64-4B7B-8E09-B281DF8FCDA2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0" creationId="{AD0B276D-B685-483B-A003-5812F7B2A4AE}"/>
          </ac:cxnSpMkLst>
        </pc:cxnChg>
        <pc:cxnChg chg="del mod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5" creationId="{60701F1E-F31E-4B66-BDE8-E870B0605C0B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2AB97DFF-86ED-4AA0-92F9-F73A165CAE81}" dt="2022-02-06T13:31:34.872" v="734" actId="1076"/>
        <pc:sldMkLst>
          <pc:docMk/>
          <pc:sldMk cId="3375320181" sldId="259"/>
        </pc:sldMkLst>
        <pc:spChg chg="mod">
          <ac:chgData name="Li Lixiang" userId="6104bbfcb56aea79" providerId="LiveId" clId="{2AB97DFF-86ED-4AA0-92F9-F73A165CAE81}" dt="2022-02-06T13:30:30.777" v="724" actId="20577"/>
          <ac:spMkLst>
            <pc:docMk/>
            <pc:sldMk cId="3375320181" sldId="259"/>
            <ac:spMk id="2" creationId="{FD166489-5FBE-428F-B359-692702A18572}"/>
          </ac:spMkLst>
        </pc:spChg>
        <pc:spChg chg="del">
          <ac:chgData name="Li Lixiang" userId="6104bbfcb56aea79" providerId="LiveId" clId="{2AB97DFF-86ED-4AA0-92F9-F73A165CAE81}" dt="2022-02-06T13:27:23.521" v="452" actId="478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AB97DFF-86ED-4AA0-92F9-F73A165CAE81}" dt="2022-02-06T13:31:21.854" v="733" actId="1076"/>
          <ac:spMkLst>
            <pc:docMk/>
            <pc:sldMk cId="3375320181" sldId="259"/>
            <ac:spMk id="5" creationId="{D7266F23-B9B4-40DA-8276-9FC6E6ACA77A}"/>
          </ac:spMkLst>
        </pc:spChg>
        <pc:spChg chg="add del mod">
          <ac:chgData name="Li Lixiang" userId="6104bbfcb56aea79" providerId="LiveId" clId="{2AB97DFF-86ED-4AA0-92F9-F73A165CAE81}" dt="2022-02-06T13:29:08.312" v="495" actId="478"/>
          <ac:spMkLst>
            <pc:docMk/>
            <pc:sldMk cId="3375320181" sldId="259"/>
            <ac:spMk id="7" creationId="{4428D202-AA68-4489-9559-A1D0738D9919}"/>
          </ac:spMkLst>
        </pc:spChg>
        <pc:spChg chg="add mod">
          <ac:chgData name="Li Lixiang" userId="6104bbfcb56aea79" providerId="LiveId" clId="{2AB97DFF-86ED-4AA0-92F9-F73A165CAE81}" dt="2022-02-06T13:31:34.872" v="734" actId="1076"/>
          <ac:spMkLst>
            <pc:docMk/>
            <pc:sldMk cId="3375320181" sldId="259"/>
            <ac:spMk id="8" creationId="{3B9E14D8-BED0-4B97-9FE1-1A833DA304EC}"/>
          </ac:spMkLst>
        </pc:spChg>
        <pc:picChg chg="del">
          <ac:chgData name="Li Lixiang" userId="6104bbfcb56aea79" providerId="LiveId" clId="{2AB97DFF-86ED-4AA0-92F9-F73A165CAE81}" dt="2022-02-06T13:27:23.521" v="452" actId="478"/>
          <ac:picMkLst>
            <pc:docMk/>
            <pc:sldMk cId="3375320181" sldId="259"/>
            <ac:picMk id="6" creationId="{D5EA2F66-3983-46B0-A590-7D12517C06C1}"/>
          </ac:picMkLst>
        </pc:picChg>
        <pc:picChg chg="add mod">
          <ac:chgData name="Li Lixiang" userId="6104bbfcb56aea79" providerId="LiveId" clId="{2AB97DFF-86ED-4AA0-92F9-F73A165CAE81}" dt="2022-02-06T13:30:44.418" v="726" actId="1076"/>
          <ac:picMkLst>
            <pc:docMk/>
            <pc:sldMk cId="3375320181" sldId="259"/>
            <ac:picMk id="3075" creationId="{70AAE1E4-D31F-4CE8-9CA5-98AA005A940C}"/>
          </ac:picMkLst>
        </pc:picChg>
      </pc:sldChg>
      <pc:sldChg chg="addSp delSp modSp mod">
        <pc:chgData name="Li Lixiang" userId="6104bbfcb56aea79" providerId="LiveId" clId="{2AB97DFF-86ED-4AA0-92F9-F73A165CAE81}" dt="2022-02-06T13:36:50.432" v="1035" actId="20577"/>
        <pc:sldMkLst>
          <pc:docMk/>
          <pc:sldMk cId="3104596595" sldId="260"/>
        </pc:sldMkLst>
        <pc:spChg chg="mod">
          <ac:chgData name="Li Lixiang" userId="6104bbfcb56aea79" providerId="LiveId" clId="{2AB97DFF-86ED-4AA0-92F9-F73A165CAE81}" dt="2022-02-06T13:32:27.875" v="749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AB97DFF-86ED-4AA0-92F9-F73A165CAE81}" dt="2022-02-06T13:36:50.432" v="1035" actId="20577"/>
          <ac:spMkLst>
            <pc:docMk/>
            <pc:sldMk cId="3104596595" sldId="260"/>
            <ac:spMk id="3" creationId="{712AA88E-EE6F-4316-85E6-BD95BA1DD6AA}"/>
          </ac:spMkLst>
        </pc:spChg>
        <pc:spChg chg="add del mod">
          <ac:chgData name="Li Lixiang" userId="6104bbfcb56aea79" providerId="LiveId" clId="{2AB97DFF-86ED-4AA0-92F9-F73A165CAE81}" dt="2022-02-06T13:32:59.105" v="752"/>
          <ac:spMkLst>
            <pc:docMk/>
            <pc:sldMk cId="3104596595" sldId="260"/>
            <ac:spMk id="4" creationId="{88108287-4F04-4223-8EF1-7B093D1B2937}"/>
          </ac:spMkLst>
        </pc:spChg>
        <pc:spChg chg="add mod">
          <ac:chgData name="Li Lixiang" userId="6104bbfcb56aea79" providerId="LiveId" clId="{2AB97DFF-86ED-4AA0-92F9-F73A165CAE81}" dt="2022-02-06T13:35:35.103" v="841" actId="1076"/>
          <ac:spMkLst>
            <pc:docMk/>
            <pc:sldMk cId="3104596595" sldId="260"/>
            <ac:spMk id="5" creationId="{F9866AB3-A02E-49EF-95BD-67E20A17C80B}"/>
          </ac:spMkLst>
        </pc:spChg>
        <pc:spChg chg="add del mod">
          <ac:chgData name="Li Lixiang" userId="6104bbfcb56aea79" providerId="LiveId" clId="{2AB97DFF-86ED-4AA0-92F9-F73A165CAE81}" dt="2022-02-06T13:33:32.926" v="778"/>
          <ac:spMkLst>
            <pc:docMk/>
            <pc:sldMk cId="3104596595" sldId="260"/>
            <ac:spMk id="6" creationId="{BF37E3A6-98C1-44DB-9A03-75BAF9F2B602}"/>
          </ac:spMkLst>
        </pc:spChg>
      </pc:sldChg>
      <pc:sldChg chg="del">
        <pc:chgData name="Li Lixiang" userId="6104bbfcb56aea79" providerId="LiveId" clId="{2AB97DFF-86ED-4AA0-92F9-F73A165CAE81}" dt="2022-02-06T13:44:05.859" v="1494" actId="47"/>
        <pc:sldMkLst>
          <pc:docMk/>
          <pc:sldMk cId="50197230" sldId="261"/>
        </pc:sldMkLst>
      </pc:sldChg>
      <pc:sldChg chg="addSp delSp modSp mod">
        <pc:chgData name="Li Lixiang" userId="6104bbfcb56aea79" providerId="LiveId" clId="{2AB97DFF-86ED-4AA0-92F9-F73A165CAE81}" dt="2022-02-06T13:43:57.771" v="1492" actId="20577"/>
        <pc:sldMkLst>
          <pc:docMk/>
          <pc:sldMk cId="335007155" sldId="262"/>
        </pc:sldMkLst>
        <pc:spChg chg="mod">
          <ac:chgData name="Li Lixiang" userId="6104bbfcb56aea79" providerId="LiveId" clId="{2AB97DFF-86ED-4AA0-92F9-F73A165CAE81}" dt="2022-02-06T13:37:24.293" v="1052" actId="20577"/>
          <ac:spMkLst>
            <pc:docMk/>
            <pc:sldMk cId="335007155" sldId="262"/>
            <ac:spMk id="2" creationId="{D5392045-7EE4-4C78-8C2A-ACE98FC2F733}"/>
          </ac:spMkLst>
        </pc:spChg>
        <pc:spChg chg="add mod">
          <ac:chgData name="Li Lixiang" userId="6104bbfcb56aea79" providerId="LiveId" clId="{2AB97DFF-86ED-4AA0-92F9-F73A165CAE81}" dt="2022-02-06T13:41:38.243" v="1256" actId="1076"/>
          <ac:spMkLst>
            <pc:docMk/>
            <pc:sldMk cId="335007155" sldId="262"/>
            <ac:spMk id="5" creationId="{122E1713-E638-41A2-A12E-93101B6855DB}"/>
          </ac:spMkLst>
        </pc:spChg>
        <pc:spChg chg="add mod">
          <ac:chgData name="Li Lixiang" userId="6104bbfcb56aea79" providerId="LiveId" clId="{2AB97DFF-86ED-4AA0-92F9-F73A165CAE81}" dt="2022-02-06T13:43:57.771" v="1492" actId="20577"/>
          <ac:spMkLst>
            <pc:docMk/>
            <pc:sldMk cId="335007155" sldId="262"/>
            <ac:spMk id="7" creationId="{97224FF4-A37C-4ACC-8A42-946EC8F5E14D}"/>
          </ac:spMkLst>
        </pc:spChg>
        <pc:spChg chg="del">
          <ac:chgData name="Li Lixiang" userId="6104bbfcb56aea79" providerId="LiveId" clId="{2AB97DFF-86ED-4AA0-92F9-F73A165CAE81}" dt="2022-02-06T13:37:29.416" v="1053" actId="478"/>
          <ac:spMkLst>
            <pc:docMk/>
            <pc:sldMk cId="335007155" sldId="262"/>
            <ac:spMk id="9" creationId="{E7542BA8-ECDC-470E-9207-3D359A0B7027}"/>
          </ac:spMkLst>
        </pc:spChg>
        <pc:graphicFrameChg chg="del">
          <ac:chgData name="Li Lixiang" userId="6104bbfcb56aea79" providerId="LiveId" clId="{2AB97DFF-86ED-4AA0-92F9-F73A165CAE81}" dt="2022-02-06T13:37:29.416" v="1053" actId="478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add mod">
          <ac:chgData name="Li Lixiang" userId="6104bbfcb56aea79" providerId="LiveId" clId="{2AB97DFF-86ED-4AA0-92F9-F73A165CAE81}" dt="2022-02-06T13:41:33.031" v="1255" actId="1076"/>
          <ac:picMkLst>
            <pc:docMk/>
            <pc:sldMk cId="335007155" sldId="262"/>
            <ac:picMk id="4098" creationId="{3CD24E55-9CFF-4BF8-A351-05167BC0D50E}"/>
          </ac:picMkLst>
        </pc:picChg>
      </pc:sldChg>
      <pc:sldChg chg="del">
        <pc:chgData name="Li Lixiang" userId="6104bbfcb56aea79" providerId="LiveId" clId="{2AB97DFF-86ED-4AA0-92F9-F73A165CAE81}" dt="2022-02-06T13:44:04.602" v="1493" actId="47"/>
        <pc:sldMkLst>
          <pc:docMk/>
          <pc:sldMk cId="1075408683" sldId="263"/>
        </pc:sldMkLst>
      </pc:sldChg>
      <pc:sldChg chg="del">
        <pc:chgData name="Li Lixiang" userId="6104bbfcb56aea79" providerId="LiveId" clId="{2AB97DFF-86ED-4AA0-92F9-F73A165CAE81}" dt="2022-02-06T13:44:06.884" v="1495" actId="47"/>
        <pc:sldMkLst>
          <pc:docMk/>
          <pc:sldMk cId="1091128613" sldId="264"/>
        </pc:sldMkLst>
      </pc:sldChg>
      <pc:sldChg chg="del">
        <pc:chgData name="Li Lixiang" userId="6104bbfcb56aea79" providerId="LiveId" clId="{2AB97DFF-86ED-4AA0-92F9-F73A165CAE81}" dt="2022-02-06T13:44:07.701" v="1496" actId="47"/>
        <pc:sldMkLst>
          <pc:docMk/>
          <pc:sldMk cId="694815063" sldId="265"/>
        </pc:sldMkLst>
      </pc:sldChg>
      <pc:sldChg chg="del">
        <pc:chgData name="Li Lixiang" userId="6104bbfcb56aea79" providerId="LiveId" clId="{2AB97DFF-86ED-4AA0-92F9-F73A165CAE81}" dt="2022-02-06T13:44:08.533" v="1497" actId="47"/>
        <pc:sldMkLst>
          <pc:docMk/>
          <pc:sldMk cId="365218004" sldId="266"/>
        </pc:sldMkLst>
      </pc:sldChg>
    </pc:docChg>
  </pc:docChgLst>
  <pc:docChgLst>
    <pc:chgData name="Li Lixiang" userId="6104bbfcb56aea79" providerId="LiveId" clId="{68AD6A3B-1455-4194-8DE7-50C7C12F1E90}"/>
    <pc:docChg chg="undo redo custSel addSld modSld">
      <pc:chgData name="Li Lixiang" userId="6104bbfcb56aea79" providerId="LiveId" clId="{68AD6A3B-1455-4194-8DE7-50C7C12F1E90}" dt="2022-02-06T13:20:45.215" v="2070" actId="14100"/>
      <pc:docMkLst>
        <pc:docMk/>
      </pc:docMkLst>
      <pc:sldChg chg="modSp mod">
        <pc:chgData name="Li Lixiang" userId="6104bbfcb56aea79" providerId="LiveId" clId="{68AD6A3B-1455-4194-8DE7-50C7C12F1E90}" dt="2022-02-05T11:58:58.407" v="26" actId="20577"/>
        <pc:sldMkLst>
          <pc:docMk/>
          <pc:sldMk cId="4162070884" sldId="256"/>
        </pc:sldMkLst>
        <pc:spChg chg="mod">
          <ac:chgData name="Li Lixiang" userId="6104bbfcb56aea79" providerId="LiveId" clId="{68AD6A3B-1455-4194-8DE7-50C7C12F1E90}" dt="2022-02-05T11:58:58.407" v="2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68AD6A3B-1455-4194-8DE7-50C7C12F1E90}" dt="2022-02-05T11:57:19.672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68AD6A3B-1455-4194-8DE7-50C7C12F1E90}" dt="2022-02-05T12:23:44.585" v="860" actId="1076"/>
        <pc:sldMkLst>
          <pc:docMk/>
          <pc:sldMk cId="696830454" sldId="257"/>
        </pc:sldMkLst>
        <pc:spChg chg="mod">
          <ac:chgData name="Li Lixiang" userId="6104bbfcb56aea79" providerId="LiveId" clId="{68AD6A3B-1455-4194-8DE7-50C7C12F1E90}" dt="2022-02-05T12:13:59.859" v="77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4:05.174" v="778" actId="20577"/>
          <ac:spMkLst>
            <pc:docMk/>
            <pc:sldMk cId="696830454" sldId="257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9" creationId="{EEEFF01B-3706-4451-9086-B00673F5E44F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1" creationId="{BB84A324-DE33-41A0-B433-EE4711B55743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3" creationId="{E4F1CCA8-B9A6-4E0F-84CD-B1DE8552DE84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68AD6A3B-1455-4194-8DE7-50C7C12F1E90}" dt="2022-02-05T11:59:33.435" v="60" actId="478"/>
          <ac:picMkLst>
            <pc:docMk/>
            <pc:sldMk cId="696830454" sldId="257"/>
            <ac:picMk id="5" creationId="{7557138D-ADE0-4ED4-BDDA-37141D9AE834}"/>
          </ac:picMkLst>
        </pc:picChg>
        <pc:picChg chg="add del mod">
          <ac:chgData name="Li Lixiang" userId="6104bbfcb56aea79" providerId="LiveId" clId="{68AD6A3B-1455-4194-8DE7-50C7C12F1E90}" dt="2022-02-05T12:23:31.854" v="858" actId="478"/>
          <ac:picMkLst>
            <pc:docMk/>
            <pc:sldMk cId="696830454" sldId="257"/>
            <ac:picMk id="6" creationId="{746F2AFD-EA6A-47BA-994C-BA78CFFFC75C}"/>
          </ac:picMkLst>
        </pc:picChg>
        <pc:picChg chg="add mod ord">
          <ac:chgData name="Li Lixiang" userId="6104bbfcb56aea79" providerId="LiveId" clId="{68AD6A3B-1455-4194-8DE7-50C7C12F1E90}" dt="2022-02-05T12:23:44.585" v="860" actId="1076"/>
          <ac:picMkLst>
            <pc:docMk/>
            <pc:sldMk cId="696830454" sldId="257"/>
            <ac:picMk id="23" creationId="{CCA15E32-5E0F-4654-9DD5-8D31D8D4CDFF}"/>
          </ac:picMkLst>
        </pc:pic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8" creationId="{B77E73A7-851B-438C-B845-B7CE3CD11EB0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0" creationId="{D5C38128-B70A-4702-BFCF-89A48617C02D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2" creationId="{6107F7C9-82FF-4095-891D-4860E5DD2A28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5" creationId="{29B62C60-9977-4CE9-B013-896B675608B4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68AD6A3B-1455-4194-8DE7-50C7C12F1E90}" dt="2022-02-05T12:28:37.775" v="1158" actId="14100"/>
        <pc:sldMkLst>
          <pc:docMk/>
          <pc:sldMk cId="86665090" sldId="258"/>
        </pc:sldMkLst>
        <pc:spChg chg="mod">
          <ac:chgData name="Li Lixiang" userId="6104bbfcb56aea79" providerId="LiveId" clId="{68AD6A3B-1455-4194-8DE7-50C7C12F1E90}" dt="2022-02-05T12:13:54.316" v="768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5:10.277" v="854" actId="20577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24:31.585" v="918" actId="20577"/>
          <ac:spMkLst>
            <pc:docMk/>
            <pc:sldMk cId="86665090" sldId="258"/>
            <ac:spMk id="8" creationId="{480A9FBB-1103-4B0F-805D-CB4832F91789}"/>
          </ac:spMkLst>
        </pc:spChg>
        <pc:spChg chg="add mod">
          <ac:chgData name="Li Lixiang" userId="6104bbfcb56aea79" providerId="LiveId" clId="{68AD6A3B-1455-4194-8DE7-50C7C12F1E90}" dt="2022-02-05T12:26:20.237" v="1028" actId="20577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68AD6A3B-1455-4194-8DE7-50C7C12F1E90}" dt="2022-02-05T12:25:48.793" v="1016" actId="1036"/>
          <ac:spMkLst>
            <pc:docMk/>
            <pc:sldMk cId="86665090" sldId="258"/>
            <ac:spMk id="13" creationId="{528AF0A3-6908-4BE3-B796-7896EFB83927}"/>
          </ac:spMkLst>
        </pc:spChg>
        <pc:spChg chg="add mod">
          <ac:chgData name="Li Lixiang" userId="6104bbfcb56aea79" providerId="LiveId" clId="{68AD6A3B-1455-4194-8DE7-50C7C12F1E90}" dt="2022-02-05T12:26:56.533" v="1071" actId="20577"/>
          <ac:spMkLst>
            <pc:docMk/>
            <pc:sldMk cId="86665090" sldId="258"/>
            <ac:spMk id="18" creationId="{0FB81D67-30DA-4289-886B-05D47F470996}"/>
          </ac:spMkLst>
        </pc:spChg>
        <pc:spChg chg="add mod">
          <ac:chgData name="Li Lixiang" userId="6104bbfcb56aea79" providerId="LiveId" clId="{68AD6A3B-1455-4194-8DE7-50C7C12F1E90}" dt="2022-02-05T12:27:42.083" v="1118" actId="20577"/>
          <ac:spMkLst>
            <pc:docMk/>
            <pc:sldMk cId="86665090" sldId="258"/>
            <ac:spMk id="19" creationId="{2F46F869-4E6C-4532-A98A-232FC28E6A74}"/>
          </ac:spMkLst>
        </pc:spChg>
        <pc:spChg chg="add mod">
          <ac:chgData name="Li Lixiang" userId="6104bbfcb56aea79" providerId="LiveId" clId="{68AD6A3B-1455-4194-8DE7-50C7C12F1E90}" dt="2022-02-05T12:27:47.990" v="1119" actId="14100"/>
          <ac:spMkLst>
            <pc:docMk/>
            <pc:sldMk cId="86665090" sldId="258"/>
            <ac:spMk id="22" creationId="{93DB1206-71D4-4C59-8CA6-F0B6512903EC}"/>
          </ac:spMkLst>
        </pc:spChg>
        <pc:spChg chg="add del mod">
          <ac:chgData name="Li Lixiang" userId="6104bbfcb56aea79" providerId="LiveId" clId="{68AD6A3B-1455-4194-8DE7-50C7C12F1E90}" dt="2022-02-05T12:27:56.272" v="1123" actId="478"/>
          <ac:spMkLst>
            <pc:docMk/>
            <pc:sldMk cId="86665090" sldId="258"/>
            <ac:spMk id="23" creationId="{90783D8B-E682-4CBC-AFFB-E79C29ADC3D4}"/>
          </ac:spMkLst>
        </pc:spChg>
        <pc:spChg chg="add mod">
          <ac:chgData name="Li Lixiang" userId="6104bbfcb56aea79" providerId="LiveId" clId="{68AD6A3B-1455-4194-8DE7-50C7C12F1E90}" dt="2022-02-05T12:28:15.922" v="1152" actId="1038"/>
          <ac:spMkLst>
            <pc:docMk/>
            <pc:sldMk cId="86665090" sldId="258"/>
            <ac:spMk id="24" creationId="{BF5A9345-FCE8-4D55-9B9D-39C436427DA4}"/>
          </ac:spMkLst>
        </pc:spChg>
        <pc:picChg chg="add mod">
          <ac:chgData name="Li Lixiang" userId="6104bbfcb56aea79" providerId="LiveId" clId="{68AD6A3B-1455-4194-8DE7-50C7C12F1E90}" dt="2022-02-05T12:22:55.793" v="856" actId="1076"/>
          <ac:picMkLst>
            <pc:docMk/>
            <pc:sldMk cId="86665090" sldId="258"/>
            <ac:picMk id="5" creationId="{E79F2AA7-2318-4728-9C8C-B4A1A42E5479}"/>
          </ac:picMkLst>
        </pc:picChg>
        <pc:picChg chg="del">
          <ac:chgData name="Li Lixiang" userId="6104bbfcb56aea79" providerId="LiveId" clId="{68AD6A3B-1455-4194-8DE7-50C7C12F1E90}" dt="2022-02-05T12:10:34.236" v="598" actId="478"/>
          <ac:picMkLst>
            <pc:docMk/>
            <pc:sldMk cId="86665090" sldId="258"/>
            <ac:picMk id="6" creationId="{1137D664-D530-45B2-9015-CBAD13B9FC52}"/>
          </ac:picMkLst>
        </pc:picChg>
        <pc:cxnChg chg="add mod">
          <ac:chgData name="Li Lixiang" userId="6104bbfcb56aea79" providerId="LiveId" clId="{68AD6A3B-1455-4194-8DE7-50C7C12F1E90}" dt="2022-02-05T12:24:04.117" v="862" actId="1076"/>
          <ac:cxnSpMkLst>
            <pc:docMk/>
            <pc:sldMk cId="86665090" sldId="258"/>
            <ac:cxnSpMk id="7" creationId="{46CFC1ED-20C4-4A61-BB78-835B897CAE59}"/>
          </ac:cxnSpMkLst>
        </pc:cxnChg>
        <pc:cxnChg chg="add mod">
          <ac:chgData name="Li Lixiang" userId="6104bbfcb56aea79" providerId="LiveId" clId="{68AD6A3B-1455-4194-8DE7-50C7C12F1E90}" dt="2022-02-05T12:24:45.949" v="920" actId="1076"/>
          <ac:cxnSpMkLst>
            <pc:docMk/>
            <pc:sldMk cId="86665090" sldId="258"/>
            <ac:cxnSpMk id="9" creationId="{A1106710-2A40-4905-912C-E0E3E458DCC9}"/>
          </ac:cxnSpMkLst>
        </pc:cxnChg>
        <pc:cxnChg chg="add mod">
          <ac:chgData name="Li Lixiang" userId="6104bbfcb56aea79" providerId="LiveId" clId="{68AD6A3B-1455-4194-8DE7-50C7C12F1E90}" dt="2022-02-05T12:25:32.223" v="986" actId="14100"/>
          <ac:cxnSpMkLst>
            <pc:docMk/>
            <pc:sldMk cId="86665090" sldId="258"/>
            <ac:cxnSpMk id="11" creationId="{8253E5F1-4ED0-4987-A2EA-60C1216279E4}"/>
          </ac:cxnSpMkLst>
        </pc:cxnChg>
        <pc:cxnChg chg="add mod">
          <ac:chgData name="Li Lixiang" userId="6104bbfcb56aea79" providerId="LiveId" clId="{68AD6A3B-1455-4194-8DE7-50C7C12F1E90}" dt="2022-02-05T12:26:00.488" v="1019" actId="14100"/>
          <ac:cxnSpMkLst>
            <pc:docMk/>
            <pc:sldMk cId="86665090" sldId="258"/>
            <ac:cxnSpMk id="14" creationId="{66E73747-5A9B-439A-9976-6C7B3BA28E5E}"/>
          </ac:cxnSpMkLst>
        </pc:cxnChg>
        <pc:cxnChg chg="add mod">
          <ac:chgData name="Li Lixiang" userId="6104bbfcb56aea79" providerId="LiveId" clId="{68AD6A3B-1455-4194-8DE7-50C7C12F1E90}" dt="2022-02-05T12:26:10.634" v="1022" actId="14100"/>
          <ac:cxnSpMkLst>
            <pc:docMk/>
            <pc:sldMk cId="86665090" sldId="258"/>
            <ac:cxnSpMk id="16" creationId="{964BFDF9-8D64-4B7B-8E09-B281DF8FCDA2}"/>
          </ac:cxnSpMkLst>
        </pc:cxnChg>
        <pc:cxnChg chg="add mod">
          <ac:chgData name="Li Lixiang" userId="6104bbfcb56aea79" providerId="LiveId" clId="{68AD6A3B-1455-4194-8DE7-50C7C12F1E90}" dt="2022-02-05T12:27:18.116" v="1082" actId="14100"/>
          <ac:cxnSpMkLst>
            <pc:docMk/>
            <pc:sldMk cId="86665090" sldId="258"/>
            <ac:cxnSpMk id="20" creationId="{AD0B276D-B685-483B-A003-5812F7B2A4AE}"/>
          </ac:cxnSpMkLst>
        </pc:cxnChg>
        <pc:cxnChg chg="add mod">
          <ac:chgData name="Li Lixiang" userId="6104bbfcb56aea79" providerId="LiveId" clId="{68AD6A3B-1455-4194-8DE7-50C7C12F1E90}" dt="2022-02-05T12:28:26.240" v="1155" actId="14100"/>
          <ac:cxnSpMkLst>
            <pc:docMk/>
            <pc:sldMk cId="86665090" sldId="258"/>
            <ac:cxnSpMk id="25" creationId="{60701F1E-F31E-4B66-BDE8-E870B0605C0B}"/>
          </ac:cxnSpMkLst>
        </pc:cxnChg>
        <pc:cxnChg chg="add mod">
          <ac:chgData name="Li Lixiang" userId="6104bbfcb56aea79" providerId="LiveId" clId="{68AD6A3B-1455-4194-8DE7-50C7C12F1E90}" dt="2022-02-05T12:28:37.775" v="1158" actId="14100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68AD6A3B-1455-4194-8DE7-50C7C12F1E90}" dt="2022-02-05T20:10:21.563" v="1358" actId="1076"/>
        <pc:sldMkLst>
          <pc:docMk/>
          <pc:sldMk cId="3375320181" sldId="259"/>
        </pc:sldMkLst>
        <pc:spChg chg="mod">
          <ac:chgData name="Li Lixiang" userId="6104bbfcb56aea79" providerId="LiveId" clId="{68AD6A3B-1455-4194-8DE7-50C7C12F1E90}" dt="2022-02-05T12:32:11.286" v="1356" actId="20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68AD6A3B-1455-4194-8DE7-50C7C12F1E90}" dt="2022-02-05T12:32:00.448" v="1355" actId="14100"/>
          <ac:spMkLst>
            <pc:docMk/>
            <pc:sldMk cId="3375320181" sldId="259"/>
            <ac:spMk id="3" creationId="{32970075-F644-414D-81DD-058AFA240DD0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8" creationId="{897DED0B-F7BD-43CC-B6C8-5E25BC368C3F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1" creationId="{362BCF7B-D786-468D-AC35-14C41FAD2099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2" creationId="{0A80EB06-C844-4BE8-A0DC-764A671F08A0}"/>
          </ac:spMkLst>
        </pc:sp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5" creationId="{EE78A320-A005-4C0C-92B1-23D4C15E2765}"/>
          </ac:picMkLst>
        </pc:picChg>
        <pc:picChg chg="add mod">
          <ac:chgData name="Li Lixiang" userId="6104bbfcb56aea79" providerId="LiveId" clId="{68AD6A3B-1455-4194-8DE7-50C7C12F1E90}" dt="2022-02-05T20:10:21.563" v="1358" actId="1076"/>
          <ac:picMkLst>
            <pc:docMk/>
            <pc:sldMk cId="3375320181" sldId="259"/>
            <ac:picMk id="6" creationId="{D5EA2F66-3983-46B0-A590-7D12517C06C1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7" creationId="{5DF33F1A-267D-4CC1-B869-AB9D30A5DCF5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16" creationId="{C38EFE81-1C79-434B-8324-860E997BAD46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mod">
        <pc:chgData name="Li Lixiang" userId="6104bbfcb56aea79" providerId="LiveId" clId="{68AD6A3B-1455-4194-8DE7-50C7C12F1E90}" dt="2022-02-05T21:14:40.123" v="1674" actId="21"/>
        <pc:sldMkLst>
          <pc:docMk/>
          <pc:sldMk cId="3104596595" sldId="260"/>
        </pc:sldMkLst>
        <pc:spChg chg="mod">
          <ac:chgData name="Li Lixiang" userId="6104bbfcb56aea79" providerId="LiveId" clId="{68AD6A3B-1455-4194-8DE7-50C7C12F1E90}" dt="2022-02-05T20:11:11.036" v="1381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68AD6A3B-1455-4194-8DE7-50C7C12F1E90}" dt="2022-02-05T20:49:54.290" v="1515" actId="20577"/>
          <ac:spMkLst>
            <pc:docMk/>
            <pc:sldMk cId="3104596595" sldId="260"/>
            <ac:spMk id="3" creationId="{712AA88E-EE6F-4316-85E6-BD95BA1DD6AA}"/>
          </ac:spMkLst>
        </pc:spChg>
        <pc:graphicFrameChg chg="add del mod modGraphic">
          <ac:chgData name="Li Lixiang" userId="6104bbfcb56aea79" providerId="LiveId" clId="{68AD6A3B-1455-4194-8DE7-50C7C12F1E90}" dt="2022-02-05T21:14:13.854" v="1650" actId="21"/>
          <ac:graphicFrameMkLst>
            <pc:docMk/>
            <pc:sldMk cId="3104596595" sldId="260"/>
            <ac:graphicFrameMk id="4" creationId="{5F0DE23D-65AA-4A0A-A0B4-5C4550305027}"/>
          </ac:graphicFrameMkLst>
        </pc:graphicFrameChg>
        <pc:graphicFrameChg chg="add del mod modGraphic">
          <ac:chgData name="Li Lixiang" userId="6104bbfcb56aea79" providerId="LiveId" clId="{68AD6A3B-1455-4194-8DE7-50C7C12F1E90}" dt="2022-02-05T21:10:14.273" v="1570" actId="478"/>
          <ac:graphicFrameMkLst>
            <pc:docMk/>
            <pc:sldMk cId="3104596595" sldId="260"/>
            <ac:graphicFrameMk id="6" creationId="{DA5D80FA-BA6C-4734-BCEF-09EF9E2AD830}"/>
          </ac:graphicFrameMkLst>
        </pc:graphicFrameChg>
        <pc:graphicFrameChg chg="add del mod modGraphic">
          <ac:chgData name="Li Lixiang" userId="6104bbfcb56aea79" providerId="LiveId" clId="{68AD6A3B-1455-4194-8DE7-50C7C12F1E90}" dt="2022-02-05T21:14:40.123" v="1674" actId="21"/>
          <ac:graphicFrameMkLst>
            <pc:docMk/>
            <pc:sldMk cId="3104596595" sldId="260"/>
            <ac:graphicFrameMk id="8" creationId="{87422341-0FD9-4ED5-85EF-E96A861728A7}"/>
          </ac:graphicFrameMkLst>
        </pc:graphicFrame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5" creationId="{BD4E5B01-2F72-417D-AB77-DD4B59D20F66}"/>
          </ac:picMkLst>
        </pc:pic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mod">
        <pc:chgData name="Li Lixiang" userId="6104bbfcb56aea79" providerId="LiveId" clId="{68AD6A3B-1455-4194-8DE7-50C7C12F1E90}" dt="2022-02-05T21:16:17.717" v="1725" actId="1076"/>
        <pc:sldMkLst>
          <pc:docMk/>
          <pc:sldMk cId="50197230" sldId="261"/>
        </pc:sldMkLst>
        <pc:spChg chg="mod">
          <ac:chgData name="Li Lixiang" userId="6104bbfcb56aea79" providerId="LiveId" clId="{68AD6A3B-1455-4194-8DE7-50C7C12F1E90}" dt="2022-02-05T21:15:08.850" v="1694" actId="20577"/>
          <ac:spMkLst>
            <pc:docMk/>
            <pc:sldMk cId="50197230" sldId="261"/>
            <ac:spMk id="2" creationId="{E4251F7A-C6E8-49C7-AC05-99276F576399}"/>
          </ac:spMkLst>
        </pc:spChg>
        <pc:spChg chg="del">
          <ac:chgData name="Li Lixiang" userId="6104bbfcb56aea79" providerId="LiveId" clId="{68AD6A3B-1455-4194-8DE7-50C7C12F1E90}" dt="2022-02-05T21:15:11.666" v="1695" actId="478"/>
          <ac:spMkLst>
            <pc:docMk/>
            <pc:sldMk cId="50197230" sldId="261"/>
            <ac:spMk id="3" creationId="{712AA88E-EE6F-4316-85E6-BD95BA1DD6AA}"/>
          </ac:spMkLst>
        </pc:spChg>
        <pc:spChg chg="add del mod">
          <ac:chgData name="Li Lixiang" userId="6104bbfcb56aea79" providerId="LiveId" clId="{68AD6A3B-1455-4194-8DE7-50C7C12F1E90}" dt="2022-02-05T21:15:13.534" v="1696" actId="478"/>
          <ac:spMkLst>
            <pc:docMk/>
            <pc:sldMk cId="50197230" sldId="261"/>
            <ac:spMk id="5" creationId="{F2391C22-1FA1-43F2-9870-256D9DC58BB8}"/>
          </ac:spMkLst>
        </pc:spChg>
        <pc:graphicFrameChg chg="add mod modGraphic">
          <ac:chgData name="Li Lixiang" userId="6104bbfcb56aea79" providerId="LiveId" clId="{68AD6A3B-1455-4194-8DE7-50C7C12F1E90}" dt="2022-02-05T21:16:17.717" v="1725" actId="1076"/>
          <ac:graphicFrameMkLst>
            <pc:docMk/>
            <pc:sldMk cId="50197230" sldId="261"/>
            <ac:graphicFrameMk id="6" creationId="{06BE57CE-1757-41C5-8604-A6D474140C78}"/>
          </ac:graphicFrameMkLst>
        </pc:graphicFrame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9" creationId="{70BC50A8-298A-462D-A78C-F51343301788}"/>
          </ac:picMkLst>
        </pc:pic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delSp modSp mod">
        <pc:chgData name="Li Lixiang" userId="6104bbfcb56aea79" providerId="LiveId" clId="{68AD6A3B-1455-4194-8DE7-50C7C12F1E90}" dt="2022-02-05T21:27:25.461" v="2004" actId="1076"/>
        <pc:sldMkLst>
          <pc:docMk/>
          <pc:sldMk cId="335007155" sldId="262"/>
        </pc:sldMkLst>
        <pc:spChg chg="mod">
          <ac:chgData name="Li Lixiang" userId="6104bbfcb56aea79" providerId="LiveId" clId="{68AD6A3B-1455-4194-8DE7-50C7C12F1E90}" dt="2022-02-05T21:14:02.058" v="1647" actId="20577"/>
          <ac:spMkLst>
            <pc:docMk/>
            <pc:sldMk cId="335007155" sldId="262"/>
            <ac:spMk id="2" creationId="{D5392045-7EE4-4C78-8C2A-ACE98FC2F733}"/>
          </ac:spMkLst>
        </pc:spChg>
        <pc:spChg chg="del">
          <ac:chgData name="Li Lixiang" userId="6104bbfcb56aea79" providerId="LiveId" clId="{68AD6A3B-1455-4194-8DE7-50C7C12F1E90}" dt="2022-02-05T21:14:05.466" v="1648" actId="478"/>
          <ac:spMkLst>
            <pc:docMk/>
            <pc:sldMk cId="335007155" sldId="262"/>
            <ac:spMk id="3" creationId="{E6019695-23AA-4E2A-A90F-5C35BEB7D4DD}"/>
          </ac:spMkLst>
        </pc:spChg>
        <pc:spChg chg="add del mod">
          <ac:chgData name="Li Lixiang" userId="6104bbfcb56aea79" providerId="LiveId" clId="{68AD6A3B-1455-4194-8DE7-50C7C12F1E90}" dt="2022-02-05T21:14:08.001" v="1649" actId="478"/>
          <ac:spMkLst>
            <pc:docMk/>
            <pc:sldMk cId="335007155" sldId="262"/>
            <ac:spMk id="6" creationId="{1A56F05A-6DB0-4CFF-9750-31BDB08E2133}"/>
          </ac:spMkLst>
        </pc:spChg>
        <pc:spChg chg="add mod">
          <ac:chgData name="Li Lixiang" userId="6104bbfcb56aea79" providerId="LiveId" clId="{68AD6A3B-1455-4194-8DE7-50C7C12F1E90}" dt="2022-02-05T21:27:25.461" v="2004" actId="1076"/>
          <ac:spMkLst>
            <pc:docMk/>
            <pc:sldMk cId="335007155" sldId="262"/>
            <ac:spMk id="9" creationId="{E7542BA8-ECDC-470E-9207-3D359A0B7027}"/>
          </ac:spMkLst>
        </pc:spChg>
        <pc:graphicFrameChg chg="add mod modGraphic">
          <ac:chgData name="Li Lixiang" userId="6104bbfcb56aea79" providerId="LiveId" clId="{68AD6A3B-1455-4194-8DE7-50C7C12F1E90}" dt="2022-02-05T21:25:57.437" v="1827" actId="1076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5" creationId="{6ACFF619-6E2D-4A67-8D3D-B497060CA55B}"/>
          </ac:picMkLst>
        </pc:pic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delSp modSp mod">
        <pc:chgData name="Li Lixiang" userId="6104bbfcb56aea79" providerId="LiveId" clId="{68AD6A3B-1455-4194-8DE7-50C7C12F1E90}" dt="2022-02-05T21:16:27.143" v="1728" actId="403"/>
        <pc:sldMkLst>
          <pc:docMk/>
          <pc:sldMk cId="1075408683" sldId="263"/>
        </pc:sldMkLst>
        <pc:spChg chg="mod">
          <ac:chgData name="Li Lixiang" userId="6104bbfcb56aea79" providerId="LiveId" clId="{68AD6A3B-1455-4194-8DE7-50C7C12F1E90}" dt="2022-02-05T21:14:30.560" v="1671" actId="20577"/>
          <ac:spMkLst>
            <pc:docMk/>
            <pc:sldMk cId="1075408683" sldId="263"/>
            <ac:spMk id="2" creationId="{C4AFD974-BAF2-49BD-8CF2-62CFD6FB9C6C}"/>
          </ac:spMkLst>
        </pc:spChg>
        <pc:spChg chg="del">
          <ac:chgData name="Li Lixiang" userId="6104bbfcb56aea79" providerId="LiveId" clId="{68AD6A3B-1455-4194-8DE7-50C7C12F1E90}" dt="2022-02-05T21:14:33.548" v="1672" actId="478"/>
          <ac:spMkLst>
            <pc:docMk/>
            <pc:sldMk cId="1075408683" sldId="263"/>
            <ac:spMk id="3" creationId="{4EBB1E32-5DFB-49E0-AC36-204248D687E8}"/>
          </ac:spMkLst>
        </pc:spChg>
        <pc:spChg chg="add del mod">
          <ac:chgData name="Li Lixiang" userId="6104bbfcb56aea79" providerId="LiveId" clId="{68AD6A3B-1455-4194-8DE7-50C7C12F1E90}" dt="2022-02-05T21:14:35.183" v="1673" actId="478"/>
          <ac:spMkLst>
            <pc:docMk/>
            <pc:sldMk cId="1075408683" sldId="263"/>
            <ac:spMk id="6" creationId="{97966A2F-EA1F-4882-AD82-FC06F6B26428}"/>
          </ac:spMkLst>
        </pc:spChg>
        <pc:graphicFrameChg chg="add mod modGraphic">
          <ac:chgData name="Li Lixiang" userId="6104bbfcb56aea79" providerId="LiveId" clId="{68AD6A3B-1455-4194-8DE7-50C7C12F1E90}" dt="2022-02-05T21:16:27.143" v="1728" actId="403"/>
          <ac:graphicFrameMkLst>
            <pc:docMk/>
            <pc:sldMk cId="1075408683" sldId="263"/>
            <ac:graphicFrameMk id="8" creationId="{DA47E283-CB0A-4D79-BEDC-D11C61065EA2}"/>
          </ac:graphicFrameMkLst>
        </pc:graphicFrame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5" creationId="{1D6830AE-A6A5-443B-AB8E-47794CEC102B}"/>
          </ac:picMkLst>
        </pc:pic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7" creationId="{9207B797-CC7A-41CF-9B10-43C0DC57F0AD}"/>
          </ac:picMkLst>
        </pc:picChg>
      </pc:sldChg>
      <pc:sldChg chg="addSp delSp modSp new mod">
        <pc:chgData name="Li Lixiang" userId="6104bbfcb56aea79" providerId="LiveId" clId="{68AD6A3B-1455-4194-8DE7-50C7C12F1E90}" dt="2022-02-05T21:19:20.151" v="1786" actId="14100"/>
        <pc:sldMkLst>
          <pc:docMk/>
          <pc:sldMk cId="1091128613" sldId="264"/>
        </pc:sldMkLst>
        <pc:spChg chg="mod">
          <ac:chgData name="Li Lixiang" userId="6104bbfcb56aea79" providerId="LiveId" clId="{68AD6A3B-1455-4194-8DE7-50C7C12F1E90}" dt="2022-02-05T21:18:04.438" v="1771" actId="20577"/>
          <ac:spMkLst>
            <pc:docMk/>
            <pc:sldMk cId="1091128613" sldId="264"/>
            <ac:spMk id="2" creationId="{C78E2C44-4586-4B03-972C-D1498BED0A89}"/>
          </ac:spMkLst>
        </pc:spChg>
        <pc:spChg chg="del">
          <ac:chgData name="Li Lixiang" userId="6104bbfcb56aea79" providerId="LiveId" clId="{68AD6A3B-1455-4194-8DE7-50C7C12F1E90}" dt="2022-02-05T21:18:07.413" v="1772" actId="478"/>
          <ac:spMkLst>
            <pc:docMk/>
            <pc:sldMk cId="1091128613" sldId="264"/>
            <ac:spMk id="3" creationId="{985CA4A3-355F-40D8-982E-7C3203B0442D}"/>
          </ac:spMkLst>
        </pc:spChg>
        <pc:graphicFrameChg chg="add mod modGraphic">
          <ac:chgData name="Li Lixiang" userId="6104bbfcb56aea79" providerId="LiveId" clId="{68AD6A3B-1455-4194-8DE7-50C7C12F1E90}" dt="2022-02-05T21:19:20.151" v="1786" actId="14100"/>
          <ac:graphicFrameMkLst>
            <pc:docMk/>
            <pc:sldMk cId="1091128613" sldId="264"/>
            <ac:graphicFrameMk id="4" creationId="{6BB7FA7A-A6E8-4C76-B9BC-9441B830A86E}"/>
          </ac:graphicFrameMkLst>
        </pc:graphicFrameChg>
      </pc:sldChg>
      <pc:sldChg chg="addSp delSp modSp new mod">
        <pc:chgData name="Li Lixiang" userId="6104bbfcb56aea79" providerId="LiveId" clId="{68AD6A3B-1455-4194-8DE7-50C7C12F1E90}" dt="2022-02-05T21:23:47.921" v="1823" actId="1076"/>
        <pc:sldMkLst>
          <pc:docMk/>
          <pc:sldMk cId="694815063" sldId="265"/>
        </pc:sldMkLst>
        <pc:spChg chg="mod">
          <ac:chgData name="Li Lixiang" userId="6104bbfcb56aea79" providerId="LiveId" clId="{68AD6A3B-1455-4194-8DE7-50C7C12F1E90}" dt="2022-02-05T21:20:45.059" v="1808" actId="20577"/>
          <ac:spMkLst>
            <pc:docMk/>
            <pc:sldMk cId="694815063" sldId="265"/>
            <ac:spMk id="2" creationId="{BC7C8F46-026F-4EE7-837E-16C389779DA8}"/>
          </ac:spMkLst>
        </pc:spChg>
        <pc:spChg chg="del">
          <ac:chgData name="Li Lixiang" userId="6104bbfcb56aea79" providerId="LiveId" clId="{68AD6A3B-1455-4194-8DE7-50C7C12F1E90}" dt="2022-02-05T21:20:58.684" v="1809"/>
          <ac:spMkLst>
            <pc:docMk/>
            <pc:sldMk cId="694815063" sldId="265"/>
            <ac:spMk id="3" creationId="{D77DE37B-39F0-40B4-9420-100F28C05246}"/>
          </ac:spMkLst>
        </pc:spChg>
        <pc:spChg chg="add mod">
          <ac:chgData name="Li Lixiang" userId="6104bbfcb56aea79" providerId="LiveId" clId="{68AD6A3B-1455-4194-8DE7-50C7C12F1E90}" dt="2022-02-05T21:21:37.492" v="1817" actId="1076"/>
          <ac:spMkLst>
            <pc:docMk/>
            <pc:sldMk cId="694815063" sldId="265"/>
            <ac:spMk id="4" creationId="{21386EFD-DF68-4C95-BBED-9EF047A844D8}"/>
          </ac:spMkLst>
        </pc:spChg>
        <pc:spChg chg="add mod">
          <ac:chgData name="Li Lixiang" userId="6104bbfcb56aea79" providerId="LiveId" clId="{68AD6A3B-1455-4194-8DE7-50C7C12F1E90}" dt="2022-02-05T21:21:52.361" v="1820" actId="207"/>
          <ac:spMkLst>
            <pc:docMk/>
            <pc:sldMk cId="694815063" sldId="265"/>
            <ac:spMk id="6" creationId="{AE4B7929-705B-49FC-9B43-DD14E87580F6}"/>
          </ac:spMkLst>
        </pc:spChg>
        <pc:picChg chg="add mod">
          <ac:chgData name="Li Lixiang" userId="6104bbfcb56aea79" providerId="LiveId" clId="{68AD6A3B-1455-4194-8DE7-50C7C12F1E90}" dt="2022-02-05T21:23:47.921" v="1823" actId="1076"/>
          <ac:picMkLst>
            <pc:docMk/>
            <pc:sldMk cId="694815063" sldId="265"/>
            <ac:picMk id="8" creationId="{13769C30-93A1-4B1B-A15B-F58CC39CB45F}"/>
          </ac:picMkLst>
        </pc:picChg>
      </pc:sldChg>
      <pc:sldChg chg="addSp delSp modSp new mod">
        <pc:chgData name="Li Lixiang" userId="6104bbfcb56aea79" providerId="LiveId" clId="{68AD6A3B-1455-4194-8DE7-50C7C12F1E90}" dt="2022-02-06T13:20:45.215" v="2070" actId="14100"/>
        <pc:sldMkLst>
          <pc:docMk/>
          <pc:sldMk cId="365218004" sldId="266"/>
        </pc:sldMkLst>
        <pc:spChg chg="mod">
          <ac:chgData name="Li Lixiang" userId="6104bbfcb56aea79" providerId="LiveId" clId="{68AD6A3B-1455-4194-8DE7-50C7C12F1E90}" dt="2022-02-06T13:15:21.769" v="2023" actId="20577"/>
          <ac:spMkLst>
            <pc:docMk/>
            <pc:sldMk cId="365218004" sldId="266"/>
            <ac:spMk id="2" creationId="{EFD67426-5AB1-4D19-A80F-BAC33DF6AD63}"/>
          </ac:spMkLst>
        </pc:spChg>
        <pc:spChg chg="del">
          <ac:chgData name="Li Lixiang" userId="6104bbfcb56aea79" providerId="LiveId" clId="{68AD6A3B-1455-4194-8DE7-50C7C12F1E90}" dt="2022-02-06T13:17:49.273" v="2024" actId="478"/>
          <ac:spMkLst>
            <pc:docMk/>
            <pc:sldMk cId="365218004" sldId="266"/>
            <ac:spMk id="3" creationId="{1A8276C2-5FD4-4AD9-AA71-BE17D118594B}"/>
          </ac:spMkLst>
        </pc:spChg>
        <pc:graphicFrameChg chg="add mod modGraphic">
          <ac:chgData name="Li Lixiang" userId="6104bbfcb56aea79" providerId="LiveId" clId="{68AD6A3B-1455-4194-8DE7-50C7C12F1E90}" dt="2022-02-06T13:20:45.215" v="2070" actId="14100"/>
          <ac:graphicFrameMkLst>
            <pc:docMk/>
            <pc:sldMk cId="365218004" sldId="266"/>
            <ac:graphicFrameMk id="4" creationId="{F907AB22-755A-4F42-B6E1-AD344DDAE396}"/>
          </ac:graphicFrameMkLst>
        </pc:graphicFrame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61C6AC79-16D4-4927-AA3C-7A4CB10B9BBB}"/>
    <pc:docChg chg="custSel modSld">
      <pc:chgData name="Li Lixiang" userId="6104bbfcb56aea79" providerId="LiveId" clId="{61C6AC79-16D4-4927-AA3C-7A4CB10B9BBB}" dt="2022-02-08T22:16:29.138" v="995" actId="20577"/>
      <pc:docMkLst>
        <pc:docMk/>
      </pc:docMkLst>
      <pc:sldChg chg="modSp mod">
        <pc:chgData name="Li Lixiang" userId="6104bbfcb56aea79" providerId="LiveId" clId="{61C6AC79-16D4-4927-AA3C-7A4CB10B9BBB}" dt="2022-02-08T13:10:33.264" v="8" actId="20577"/>
        <pc:sldMkLst>
          <pc:docMk/>
          <pc:sldMk cId="4162070884" sldId="256"/>
        </pc:sldMkLst>
        <pc:spChg chg="mod">
          <ac:chgData name="Li Lixiang" userId="6104bbfcb56aea79" providerId="LiveId" clId="{61C6AC79-16D4-4927-AA3C-7A4CB10B9BBB}" dt="2022-02-08T13:10:33.264" v="8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61C6AC79-16D4-4927-AA3C-7A4CB10B9BBB}" dt="2022-02-08T13:10:29.70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61C6AC79-16D4-4927-AA3C-7A4CB10B9BBB}" dt="2022-02-08T13:13:25.630" v="500" actId="20577"/>
        <pc:sldMkLst>
          <pc:docMk/>
          <pc:sldMk cId="696830454" sldId="257"/>
        </pc:sldMkLst>
        <pc:spChg chg="mod">
          <ac:chgData name="Li Lixiang" userId="6104bbfcb56aea79" providerId="LiveId" clId="{61C6AC79-16D4-4927-AA3C-7A4CB10B9BBB}" dt="2022-02-08T13:10:54.962" v="67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61C6AC79-16D4-4927-AA3C-7A4CB10B9BBB}" dt="2022-02-08T13:13:25.630" v="500" actId="20577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61C6AC79-16D4-4927-AA3C-7A4CB10B9BBB}" dt="2022-02-08T22:16:29.138" v="995" actId="20577"/>
        <pc:sldMkLst>
          <pc:docMk/>
          <pc:sldMk cId="86665090" sldId="258"/>
        </pc:sldMkLst>
        <pc:spChg chg="mod">
          <ac:chgData name="Li Lixiang" userId="6104bbfcb56aea79" providerId="LiveId" clId="{61C6AC79-16D4-4927-AA3C-7A4CB10B9BBB}" dt="2022-02-08T13:13:48.505" v="53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61C6AC79-16D4-4927-AA3C-7A4CB10B9BBB}" dt="2022-02-08T22:16:29.138" v="995" actId="20577"/>
          <ac:spMkLst>
            <pc:docMk/>
            <pc:sldMk cId="86665090" sldId="258"/>
            <ac:spMk id="6" creationId="{9E979519-D211-4955-8E5A-522CF8E3060F}"/>
          </ac:spMkLst>
        </pc:spChg>
        <pc:spChg chg="mod">
          <ac:chgData name="Li Lixiang" userId="6104bbfcb56aea79" providerId="LiveId" clId="{61C6AC79-16D4-4927-AA3C-7A4CB10B9BBB}" dt="2022-02-08T22:14:28.085" v="706" actId="1036"/>
          <ac:spMkLst>
            <pc:docMk/>
            <pc:sldMk cId="86665090" sldId="258"/>
            <ac:spMk id="12" creationId="{C61643E2-2D01-4664-8683-9B65A4F6D5F0}"/>
          </ac:spMkLst>
        </pc:spChg>
      </pc:sldChg>
    </pc:docChg>
  </pc:docChgLst>
  <pc:docChgLst>
    <pc:chgData name="Li Lixiang" userId="6104bbfcb56aea79" providerId="LiveId" clId="{D57B311F-9F12-4872-9134-6D3650C86B8A}"/>
    <pc:docChg chg="undo custSel addSld modSld">
      <pc:chgData name="Li Lixiang" userId="6104bbfcb56aea79" providerId="LiveId" clId="{D57B311F-9F12-4872-9134-6D3650C86B8A}" dt="2022-02-08T12:40:47.612" v="2287" actId="20577"/>
      <pc:docMkLst>
        <pc:docMk/>
      </pc:docMkLst>
      <pc:sldChg chg="modSp mod">
        <pc:chgData name="Li Lixiang" userId="6104bbfcb56aea79" providerId="LiveId" clId="{D57B311F-9F12-4872-9134-6D3650C86B8A}" dt="2022-02-06T14:23:23.603" v="4" actId="20577"/>
        <pc:sldMkLst>
          <pc:docMk/>
          <pc:sldMk cId="4162070884" sldId="256"/>
        </pc:sldMkLst>
        <pc:spChg chg="mod">
          <ac:chgData name="Li Lixiang" userId="6104bbfcb56aea79" providerId="LiveId" clId="{D57B311F-9F12-4872-9134-6D3650C86B8A}" dt="2022-02-06T14:23:23.603" v="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D57B311F-9F12-4872-9134-6D3650C86B8A}" dt="2022-02-06T14:23:19.94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delSp modSp mod">
        <pc:chgData name="Li Lixiang" userId="6104bbfcb56aea79" providerId="LiveId" clId="{D57B311F-9F12-4872-9134-6D3650C86B8A}" dt="2022-02-06T15:06:49.184" v="199" actId="1036"/>
        <pc:sldMkLst>
          <pc:docMk/>
          <pc:sldMk cId="696830454" sldId="257"/>
        </pc:sldMkLst>
        <pc:spChg chg="mod">
          <ac:chgData name="Li Lixiang" userId="6104bbfcb56aea79" providerId="LiveId" clId="{D57B311F-9F12-4872-9134-6D3650C86B8A}" dt="2022-02-06T15:01:57.263" v="38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D57B311F-9F12-4872-9134-6D3650C86B8A}" dt="2022-02-06T15:06:49.184" v="199" actId="1036"/>
          <ac:spMkLst>
            <pc:docMk/>
            <pc:sldMk cId="696830454" sldId="257"/>
            <ac:spMk id="3" creationId="{4A006CE9-C893-440B-B53F-42F0CF45E070}"/>
          </ac:spMkLst>
        </pc:spChg>
        <pc:picChg chg="del">
          <ac:chgData name="Li Lixiang" userId="6104bbfcb56aea79" providerId="LiveId" clId="{D57B311F-9F12-4872-9134-6D3650C86B8A}" dt="2022-02-06T15:06:44.852" v="183" actId="478"/>
          <ac:picMkLst>
            <pc:docMk/>
            <pc:sldMk cId="696830454" sldId="257"/>
            <ac:picMk id="1026" creationId="{473E81A8-A76E-43E5-8517-91AA170A34D3}"/>
          </ac:picMkLst>
        </pc:picChg>
      </pc:sldChg>
      <pc:sldChg chg="delSp modSp mod">
        <pc:chgData name="Li Lixiang" userId="6104bbfcb56aea79" providerId="LiveId" clId="{D57B311F-9F12-4872-9134-6D3650C86B8A}" dt="2022-02-06T15:44:42.723" v="693" actId="14100"/>
        <pc:sldMkLst>
          <pc:docMk/>
          <pc:sldMk cId="86665090" sldId="258"/>
        </pc:sldMkLst>
        <pc:spChg chg="mod">
          <ac:chgData name="Li Lixiang" userId="6104bbfcb56aea79" providerId="LiveId" clId="{D57B311F-9F12-4872-9134-6D3650C86B8A}" dt="2022-02-06T15:06:56.619" v="213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D57B311F-9F12-4872-9134-6D3650C86B8A}" dt="2022-02-06T15:44:42.723" v="693" actId="14100"/>
          <ac:spMkLst>
            <pc:docMk/>
            <pc:sldMk cId="86665090" sldId="258"/>
            <ac:spMk id="6" creationId="{9E979519-D211-4955-8E5A-522CF8E3060F}"/>
          </ac:spMkLst>
        </pc:spChg>
        <pc:spChg chg="mod">
          <ac:chgData name="Li Lixiang" userId="6104bbfcb56aea79" providerId="LiveId" clId="{D57B311F-9F12-4872-9134-6D3650C86B8A}" dt="2022-02-06T15:42:19.866" v="317" actId="20577"/>
          <ac:spMkLst>
            <pc:docMk/>
            <pc:sldMk cId="86665090" sldId="258"/>
            <ac:spMk id="12" creationId="{C61643E2-2D01-4664-8683-9B65A4F6D5F0}"/>
          </ac:spMkLst>
        </pc:spChg>
        <pc:picChg chg="del">
          <ac:chgData name="Li Lixiang" userId="6104bbfcb56aea79" providerId="LiveId" clId="{D57B311F-9F12-4872-9134-6D3650C86B8A}" dt="2022-02-06T15:17:25.392" v="312" actId="478"/>
          <ac:picMkLst>
            <pc:docMk/>
            <pc:sldMk cId="86665090" sldId="258"/>
            <ac:picMk id="2051" creationId="{7766269D-C21D-4344-A0F9-4901A078E7D6}"/>
          </ac:picMkLst>
        </pc:picChg>
      </pc:sldChg>
      <pc:sldChg chg="delSp modSp mod">
        <pc:chgData name="Li Lixiang" userId="6104bbfcb56aea79" providerId="LiveId" clId="{D57B311F-9F12-4872-9134-6D3650C86B8A}" dt="2022-02-06T17:58:39.952" v="927" actId="14100"/>
        <pc:sldMkLst>
          <pc:docMk/>
          <pc:sldMk cId="3375320181" sldId="259"/>
        </pc:sldMkLst>
        <pc:spChg chg="mod">
          <ac:chgData name="Li Lixiang" userId="6104bbfcb56aea79" providerId="LiveId" clId="{D57B311F-9F12-4872-9134-6D3650C86B8A}" dt="2022-02-06T15:45:17.118" v="711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D57B311F-9F12-4872-9134-6D3650C86B8A}" dt="2022-02-06T17:58:39.952" v="927" actId="14100"/>
          <ac:spMkLst>
            <pc:docMk/>
            <pc:sldMk cId="3375320181" sldId="259"/>
            <ac:spMk id="5" creationId="{D7266F23-B9B4-40DA-8276-9FC6E6ACA77A}"/>
          </ac:spMkLst>
        </pc:spChg>
        <pc:spChg chg="mod">
          <ac:chgData name="Li Lixiang" userId="6104bbfcb56aea79" providerId="LiveId" clId="{D57B311F-9F12-4872-9134-6D3650C86B8A}" dt="2022-02-06T17:47:09.121" v="819" actId="1035"/>
          <ac:spMkLst>
            <pc:docMk/>
            <pc:sldMk cId="3375320181" sldId="259"/>
            <ac:spMk id="8" creationId="{3B9E14D8-BED0-4B97-9FE1-1A833DA304EC}"/>
          </ac:spMkLst>
        </pc:spChg>
        <pc:picChg chg="del">
          <ac:chgData name="Li Lixiang" userId="6104bbfcb56aea79" providerId="LiveId" clId="{D57B311F-9F12-4872-9134-6D3650C86B8A}" dt="2022-02-06T17:47:13.585" v="820" actId="478"/>
          <ac:picMkLst>
            <pc:docMk/>
            <pc:sldMk cId="3375320181" sldId="259"/>
            <ac:picMk id="3075" creationId="{70AAE1E4-D31F-4CE8-9CA5-98AA005A940C}"/>
          </ac:picMkLst>
        </pc:picChg>
      </pc:sldChg>
      <pc:sldChg chg="modSp mod">
        <pc:chgData name="Li Lixiang" userId="6104bbfcb56aea79" providerId="LiveId" clId="{D57B311F-9F12-4872-9134-6D3650C86B8A}" dt="2022-02-06T18:05:16.730" v="1207" actId="20577"/>
        <pc:sldMkLst>
          <pc:docMk/>
          <pc:sldMk cId="3104596595" sldId="260"/>
        </pc:sldMkLst>
        <pc:spChg chg="mod">
          <ac:chgData name="Li Lixiang" userId="6104bbfcb56aea79" providerId="LiveId" clId="{D57B311F-9F12-4872-9134-6D3650C86B8A}" dt="2022-02-06T17:59:10.920" v="944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D57B311F-9F12-4872-9134-6D3650C86B8A}" dt="2022-02-06T18:05:16.730" v="1207" actId="20577"/>
          <ac:spMkLst>
            <pc:docMk/>
            <pc:sldMk cId="3104596595" sldId="260"/>
            <ac:spMk id="3" creationId="{712AA88E-EE6F-4316-85E6-BD95BA1DD6AA}"/>
          </ac:spMkLst>
        </pc:spChg>
        <pc:spChg chg="mod">
          <ac:chgData name="Li Lixiang" userId="6104bbfcb56aea79" providerId="LiveId" clId="{D57B311F-9F12-4872-9134-6D3650C86B8A}" dt="2022-02-06T18:04:21.886" v="1051" actId="1076"/>
          <ac:spMkLst>
            <pc:docMk/>
            <pc:sldMk cId="3104596595" sldId="260"/>
            <ac:spMk id="5" creationId="{F9866AB3-A02E-49EF-95BD-67E20A17C80B}"/>
          </ac:spMkLst>
        </pc:spChg>
      </pc:sldChg>
      <pc:sldChg chg="addSp delSp modSp mod">
        <pc:chgData name="Li Lixiang" userId="6104bbfcb56aea79" providerId="LiveId" clId="{D57B311F-9F12-4872-9134-6D3650C86B8A}" dt="2022-02-06T18:18:47.012" v="1647" actId="22"/>
        <pc:sldMkLst>
          <pc:docMk/>
          <pc:sldMk cId="335007155" sldId="262"/>
        </pc:sldMkLst>
        <pc:spChg chg="mod">
          <ac:chgData name="Li Lixiang" userId="6104bbfcb56aea79" providerId="LiveId" clId="{D57B311F-9F12-4872-9134-6D3650C86B8A}" dt="2022-02-06T18:14:28.930" v="1237" actId="6549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D57B311F-9F12-4872-9134-6D3650C86B8A}" dt="2022-02-06T18:16:22.533" v="1314" actId="1035"/>
          <ac:spMkLst>
            <pc:docMk/>
            <pc:sldMk cId="335007155" sldId="262"/>
            <ac:spMk id="5" creationId="{122E1713-E638-41A2-A12E-93101B6855DB}"/>
          </ac:spMkLst>
        </pc:spChg>
        <pc:spChg chg="mod">
          <ac:chgData name="Li Lixiang" userId="6104bbfcb56aea79" providerId="LiveId" clId="{D57B311F-9F12-4872-9134-6D3650C86B8A}" dt="2022-02-06T18:18:02.950" v="1645" actId="27636"/>
          <ac:spMkLst>
            <pc:docMk/>
            <pc:sldMk cId="335007155" sldId="262"/>
            <ac:spMk id="7" creationId="{97224FF4-A37C-4ACC-8A42-946EC8F5E14D}"/>
          </ac:spMkLst>
        </pc:spChg>
        <pc:spChg chg="add del">
          <ac:chgData name="Li Lixiang" userId="6104bbfcb56aea79" providerId="LiveId" clId="{D57B311F-9F12-4872-9134-6D3650C86B8A}" dt="2022-02-06T18:18:47.012" v="1647" actId="22"/>
          <ac:spMkLst>
            <pc:docMk/>
            <pc:sldMk cId="335007155" sldId="262"/>
            <ac:spMk id="8" creationId="{798DEA87-3A93-40B1-8B3C-7843D11150D9}"/>
          </ac:spMkLst>
        </pc:spChg>
        <pc:picChg chg="del">
          <ac:chgData name="Li Lixiang" userId="6104bbfcb56aea79" providerId="LiveId" clId="{D57B311F-9F12-4872-9134-6D3650C86B8A}" dt="2022-02-06T18:14:31.832" v="1238" actId="478"/>
          <ac:picMkLst>
            <pc:docMk/>
            <pc:sldMk cId="335007155" sldId="262"/>
            <ac:picMk id="4098" creationId="{3CD24E55-9CFF-4BF8-A351-05167BC0D50E}"/>
          </ac:picMkLst>
        </pc:picChg>
      </pc:sldChg>
      <pc:sldChg chg="modSp add mod">
        <pc:chgData name="Li Lixiang" userId="6104bbfcb56aea79" providerId="LiveId" clId="{D57B311F-9F12-4872-9134-6D3650C86B8A}" dt="2022-02-06T18:21:02.670" v="1967" actId="20577"/>
        <pc:sldMkLst>
          <pc:docMk/>
          <pc:sldMk cId="1469310016" sldId="263"/>
        </pc:sldMkLst>
        <pc:spChg chg="mod">
          <ac:chgData name="Li Lixiang" userId="6104bbfcb56aea79" providerId="LiveId" clId="{D57B311F-9F12-4872-9134-6D3650C86B8A}" dt="2022-02-06T18:18:52.103" v="1652" actId="5793"/>
          <ac:spMkLst>
            <pc:docMk/>
            <pc:sldMk cId="1469310016" sldId="263"/>
            <ac:spMk id="2" creationId="{D5392045-7EE4-4C78-8C2A-ACE98FC2F733}"/>
          </ac:spMkLst>
        </pc:spChg>
        <pc:spChg chg="mod">
          <ac:chgData name="Li Lixiang" userId="6104bbfcb56aea79" providerId="LiveId" clId="{D57B311F-9F12-4872-9134-6D3650C86B8A}" dt="2022-02-06T18:19:20.455" v="1665" actId="20577"/>
          <ac:spMkLst>
            <pc:docMk/>
            <pc:sldMk cId="1469310016" sldId="263"/>
            <ac:spMk id="5" creationId="{122E1713-E638-41A2-A12E-93101B6855DB}"/>
          </ac:spMkLst>
        </pc:spChg>
        <pc:spChg chg="mod">
          <ac:chgData name="Li Lixiang" userId="6104bbfcb56aea79" providerId="LiveId" clId="{D57B311F-9F12-4872-9134-6D3650C86B8A}" dt="2022-02-06T18:21:02.670" v="1967" actId="20577"/>
          <ac:spMkLst>
            <pc:docMk/>
            <pc:sldMk cId="1469310016" sldId="263"/>
            <ac:spMk id="7" creationId="{97224FF4-A37C-4ACC-8A42-946EC8F5E14D}"/>
          </ac:spMkLst>
        </pc:spChg>
      </pc:sldChg>
      <pc:sldChg chg="modSp new mod">
        <pc:chgData name="Li Lixiang" userId="6104bbfcb56aea79" providerId="LiveId" clId="{D57B311F-9F12-4872-9134-6D3650C86B8A}" dt="2022-02-08T12:40:47.612" v="2287" actId="20577"/>
        <pc:sldMkLst>
          <pc:docMk/>
          <pc:sldMk cId="4278814571" sldId="264"/>
        </pc:sldMkLst>
        <pc:spChg chg="mod">
          <ac:chgData name="Li Lixiang" userId="6104bbfcb56aea79" providerId="LiveId" clId="{D57B311F-9F12-4872-9134-6D3650C86B8A}" dt="2022-02-06T18:57:35.739" v="1987" actId="20577"/>
          <ac:spMkLst>
            <pc:docMk/>
            <pc:sldMk cId="4278814571" sldId="264"/>
            <ac:spMk id="2" creationId="{4BCC23F7-65FE-4C2F-9F0A-C4E399B8C917}"/>
          </ac:spMkLst>
        </pc:spChg>
        <pc:spChg chg="mod">
          <ac:chgData name="Li Lixiang" userId="6104bbfcb56aea79" providerId="LiveId" clId="{D57B311F-9F12-4872-9134-6D3650C86B8A}" dt="2022-02-08T12:40:47.612" v="2287" actId="20577"/>
          <ac:spMkLst>
            <pc:docMk/>
            <pc:sldMk cId="4278814571" sldId="264"/>
            <ac:spMk id="3" creationId="{25239148-996A-4D04-BD2B-A35132A8E2AA}"/>
          </ac:spMkLst>
        </pc:spChg>
      </pc:sldChg>
    </pc:docChg>
  </pc:docChgLst>
  <pc:docChgLst>
    <pc:chgData name="Li Lixiang" userId="6104bbfcb56aea79" providerId="LiveId" clId="{D9F24F37-C8BB-47B6-9140-CFD1F73826C7}"/>
    <pc:docChg chg="undo redo custSel addSld modSld">
      <pc:chgData name="Li Lixiang" userId="6104bbfcb56aea79" providerId="LiveId" clId="{D9F24F37-C8BB-47B6-9140-CFD1F73826C7}" dt="2022-02-22T16:24:34.447" v="2366" actId="20577"/>
      <pc:docMkLst>
        <pc:docMk/>
      </pc:docMkLst>
      <pc:sldChg chg="modSp mod">
        <pc:chgData name="Li Lixiang" userId="6104bbfcb56aea79" providerId="LiveId" clId="{D9F24F37-C8BB-47B6-9140-CFD1F73826C7}" dt="2022-02-20T15:25:54.815" v="1987" actId="20577"/>
        <pc:sldMkLst>
          <pc:docMk/>
          <pc:sldMk cId="86665090" sldId="258"/>
        </pc:sldMkLst>
        <pc:spChg chg="mod">
          <ac:chgData name="Li Lixiang" userId="6104bbfcb56aea79" providerId="LiveId" clId="{D9F24F37-C8BB-47B6-9140-CFD1F73826C7}" dt="2022-02-10T07:35:26.078" v="249" actId="27636"/>
          <ac:spMkLst>
            <pc:docMk/>
            <pc:sldMk cId="86665090" sldId="258"/>
            <ac:spMk id="6" creationId="{9E979519-D211-4955-8E5A-522CF8E3060F}"/>
          </ac:spMkLst>
        </pc:spChg>
        <pc:spChg chg="mod">
          <ac:chgData name="Li Lixiang" userId="6104bbfcb56aea79" providerId="LiveId" clId="{D9F24F37-C8BB-47B6-9140-CFD1F73826C7}" dt="2022-02-20T15:25:54.815" v="1987" actId="20577"/>
          <ac:spMkLst>
            <pc:docMk/>
            <pc:sldMk cId="86665090" sldId="258"/>
            <ac:spMk id="12" creationId="{C61643E2-2D01-4664-8683-9B65A4F6D5F0}"/>
          </ac:spMkLst>
        </pc:spChg>
      </pc:sldChg>
      <pc:sldChg chg="addSp delSp modSp mod">
        <pc:chgData name="Li Lixiang" userId="6104bbfcb56aea79" providerId="LiveId" clId="{D9F24F37-C8BB-47B6-9140-CFD1F73826C7}" dt="2022-02-20T15:25:49.783" v="1986" actId="20577"/>
        <pc:sldMkLst>
          <pc:docMk/>
          <pc:sldMk cId="3375320181" sldId="259"/>
        </pc:sldMkLst>
        <pc:spChg chg="mod">
          <ac:chgData name="Li Lixiang" userId="6104bbfcb56aea79" providerId="LiveId" clId="{D9F24F37-C8BB-47B6-9140-CFD1F73826C7}" dt="2022-02-10T07:46:14.897" v="54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D9F24F37-C8BB-47B6-9140-CFD1F73826C7}" dt="2022-02-10T07:45:59.195" v="541" actId="20577"/>
          <ac:spMkLst>
            <pc:docMk/>
            <pc:sldMk cId="3375320181" sldId="259"/>
            <ac:spMk id="5" creationId="{D7266F23-B9B4-40DA-8276-9FC6E6ACA77A}"/>
          </ac:spMkLst>
        </pc:spChg>
        <pc:spChg chg="add mod">
          <ac:chgData name="Li Lixiang" userId="6104bbfcb56aea79" providerId="LiveId" clId="{D9F24F37-C8BB-47B6-9140-CFD1F73826C7}" dt="2022-02-20T15:25:49.783" v="1986" actId="20577"/>
          <ac:spMkLst>
            <pc:docMk/>
            <pc:sldMk cId="3375320181" sldId="259"/>
            <ac:spMk id="6" creationId="{774215E5-CDE7-4AFD-BC04-A1F012C2C5BE}"/>
          </ac:spMkLst>
        </pc:spChg>
        <pc:spChg chg="del">
          <ac:chgData name="Li Lixiang" userId="6104bbfcb56aea79" providerId="LiveId" clId="{D9F24F37-C8BB-47B6-9140-CFD1F73826C7}" dt="2022-02-10T07:37:49.169" v="285" actId="478"/>
          <ac:spMkLst>
            <pc:docMk/>
            <pc:sldMk cId="3375320181" sldId="259"/>
            <ac:spMk id="8" creationId="{3B9E14D8-BED0-4B97-9FE1-1A833DA304EC}"/>
          </ac:spMkLst>
        </pc:spChg>
      </pc:sldChg>
      <pc:sldChg chg="addSp delSp modSp mod">
        <pc:chgData name="Li Lixiang" userId="6104bbfcb56aea79" providerId="LiveId" clId="{D9F24F37-C8BB-47B6-9140-CFD1F73826C7}" dt="2022-02-20T15:25:45.132" v="1985" actId="20577"/>
        <pc:sldMkLst>
          <pc:docMk/>
          <pc:sldMk cId="3104596595" sldId="260"/>
        </pc:sldMkLst>
        <pc:spChg chg="mod">
          <ac:chgData name="Li Lixiang" userId="6104bbfcb56aea79" providerId="LiveId" clId="{D9F24F37-C8BB-47B6-9140-CFD1F73826C7}" dt="2022-02-10T07:49:05.760" v="580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D9F24F37-C8BB-47B6-9140-CFD1F73826C7}" dt="2022-02-19T05:55:11.055" v="1984" actId="20577"/>
          <ac:spMkLst>
            <pc:docMk/>
            <pc:sldMk cId="3104596595" sldId="260"/>
            <ac:spMk id="3" creationId="{712AA88E-EE6F-4316-85E6-BD95BA1DD6AA}"/>
          </ac:spMkLst>
        </pc:spChg>
        <pc:spChg chg="add mod">
          <ac:chgData name="Li Lixiang" userId="6104bbfcb56aea79" providerId="LiveId" clId="{D9F24F37-C8BB-47B6-9140-CFD1F73826C7}" dt="2022-02-10T07:50:33.450" v="708" actId="1582"/>
          <ac:spMkLst>
            <pc:docMk/>
            <pc:sldMk cId="3104596595" sldId="260"/>
            <ac:spMk id="4" creationId="{C50D6312-63D8-4474-9361-94E06C9C006E}"/>
          </ac:spMkLst>
        </pc:spChg>
        <pc:spChg chg="del">
          <ac:chgData name="Li Lixiang" userId="6104bbfcb56aea79" providerId="LiveId" clId="{D9F24F37-C8BB-47B6-9140-CFD1F73826C7}" dt="2022-02-10T07:49:43.775" v="693" actId="478"/>
          <ac:spMkLst>
            <pc:docMk/>
            <pc:sldMk cId="3104596595" sldId="260"/>
            <ac:spMk id="5" creationId="{F9866AB3-A02E-49EF-95BD-67E20A17C80B}"/>
          </ac:spMkLst>
        </pc:spChg>
        <pc:spChg chg="add mod">
          <ac:chgData name="Li Lixiang" userId="6104bbfcb56aea79" providerId="LiveId" clId="{D9F24F37-C8BB-47B6-9140-CFD1F73826C7}" dt="2022-02-20T15:25:45.132" v="1985" actId="20577"/>
          <ac:spMkLst>
            <pc:docMk/>
            <pc:sldMk cId="3104596595" sldId="260"/>
            <ac:spMk id="6" creationId="{E32D7A25-45FC-4CD0-B287-9FB1E2447B90}"/>
          </ac:spMkLst>
        </pc:spChg>
      </pc:sldChg>
      <pc:sldChg chg="addSp delSp modSp mod">
        <pc:chgData name="Li Lixiang" userId="6104bbfcb56aea79" providerId="LiveId" clId="{D9F24F37-C8BB-47B6-9140-CFD1F73826C7}" dt="2022-02-22T16:24:34.447" v="2366" actId="20577"/>
        <pc:sldMkLst>
          <pc:docMk/>
          <pc:sldMk cId="335007155" sldId="262"/>
        </pc:sldMkLst>
        <pc:spChg chg="mod">
          <ac:chgData name="Li Lixiang" userId="6104bbfcb56aea79" providerId="LiveId" clId="{D9F24F37-C8BB-47B6-9140-CFD1F73826C7}" dt="2022-02-20T15:38:07.374" v="2217" actId="20577"/>
          <ac:spMkLst>
            <pc:docMk/>
            <pc:sldMk cId="335007155" sldId="262"/>
            <ac:spMk id="2" creationId="{D5392045-7EE4-4C78-8C2A-ACE98FC2F733}"/>
          </ac:spMkLst>
        </pc:spChg>
        <pc:spChg chg="del">
          <ac:chgData name="Li Lixiang" userId="6104bbfcb56aea79" providerId="LiveId" clId="{D9F24F37-C8BB-47B6-9140-CFD1F73826C7}" dt="2022-02-10T07:56:09.676" v="729" actId="478"/>
          <ac:spMkLst>
            <pc:docMk/>
            <pc:sldMk cId="335007155" sldId="262"/>
            <ac:spMk id="5" creationId="{122E1713-E638-41A2-A12E-93101B6855DB}"/>
          </ac:spMkLst>
        </pc:spChg>
        <pc:spChg chg="add mod">
          <ac:chgData name="Li Lixiang" userId="6104bbfcb56aea79" providerId="LiveId" clId="{D9F24F37-C8BB-47B6-9140-CFD1F73826C7}" dt="2022-02-22T16:21:38.502" v="2229" actId="20577"/>
          <ac:spMkLst>
            <pc:docMk/>
            <pc:sldMk cId="335007155" sldId="262"/>
            <ac:spMk id="6" creationId="{9AA157A9-0295-4551-976A-12611BDEFD78}"/>
          </ac:spMkLst>
        </pc:spChg>
        <pc:spChg chg="mod">
          <ac:chgData name="Li Lixiang" userId="6104bbfcb56aea79" providerId="LiveId" clId="{D9F24F37-C8BB-47B6-9140-CFD1F73826C7}" dt="2022-02-22T16:24:34.447" v="2366" actId="20577"/>
          <ac:spMkLst>
            <pc:docMk/>
            <pc:sldMk cId="335007155" sldId="262"/>
            <ac:spMk id="7" creationId="{97224FF4-A37C-4ACC-8A42-946EC8F5E14D}"/>
          </ac:spMkLst>
        </pc:spChg>
      </pc:sldChg>
      <pc:sldChg chg="addSp delSp modSp mod">
        <pc:chgData name="Li Lixiang" userId="6104bbfcb56aea79" providerId="LiveId" clId="{D9F24F37-C8BB-47B6-9140-CFD1F73826C7}" dt="2022-02-22T16:21:50.674" v="2230" actId="20577"/>
        <pc:sldMkLst>
          <pc:docMk/>
          <pc:sldMk cId="1469310016" sldId="263"/>
        </pc:sldMkLst>
        <pc:spChg chg="mod">
          <ac:chgData name="Li Lixiang" userId="6104bbfcb56aea79" providerId="LiveId" clId="{D9F24F37-C8BB-47B6-9140-CFD1F73826C7}" dt="2022-02-10T08:17:26.629" v="1282" actId="20577"/>
          <ac:spMkLst>
            <pc:docMk/>
            <pc:sldMk cId="1469310016" sldId="263"/>
            <ac:spMk id="2" creationId="{D5392045-7EE4-4C78-8C2A-ACE98FC2F733}"/>
          </ac:spMkLst>
        </pc:spChg>
        <pc:spChg chg="del">
          <ac:chgData name="Li Lixiang" userId="6104bbfcb56aea79" providerId="LiveId" clId="{D9F24F37-C8BB-47B6-9140-CFD1F73826C7}" dt="2022-02-10T08:17:29.172" v="1283" actId="478"/>
          <ac:spMkLst>
            <pc:docMk/>
            <pc:sldMk cId="1469310016" sldId="263"/>
            <ac:spMk id="5" creationId="{122E1713-E638-41A2-A12E-93101B6855DB}"/>
          </ac:spMkLst>
        </pc:spChg>
        <pc:spChg chg="add mod">
          <ac:chgData name="Li Lixiang" userId="6104bbfcb56aea79" providerId="LiveId" clId="{D9F24F37-C8BB-47B6-9140-CFD1F73826C7}" dt="2022-02-22T16:21:50.674" v="2230" actId="20577"/>
          <ac:spMkLst>
            <pc:docMk/>
            <pc:sldMk cId="1469310016" sldId="263"/>
            <ac:spMk id="6" creationId="{05FAA5D0-CC2E-48B8-AEE0-E1F1814D3439}"/>
          </ac:spMkLst>
        </pc:spChg>
        <pc:spChg chg="mod">
          <ac:chgData name="Li Lixiang" userId="6104bbfcb56aea79" providerId="LiveId" clId="{D9F24F37-C8BB-47B6-9140-CFD1F73826C7}" dt="2022-02-10T08:21:42.875" v="1574" actId="20577"/>
          <ac:spMkLst>
            <pc:docMk/>
            <pc:sldMk cId="1469310016" sldId="263"/>
            <ac:spMk id="7" creationId="{97224FF4-A37C-4ACC-8A42-946EC8F5E14D}"/>
          </ac:spMkLst>
        </pc:spChg>
      </pc:sldChg>
      <pc:sldChg chg="modSp mod">
        <pc:chgData name="Li Lixiang" userId="6104bbfcb56aea79" providerId="LiveId" clId="{D9F24F37-C8BB-47B6-9140-CFD1F73826C7}" dt="2022-02-10T08:27:17.926" v="1918" actId="33524"/>
        <pc:sldMkLst>
          <pc:docMk/>
          <pc:sldMk cId="4278814571" sldId="264"/>
        </pc:sldMkLst>
        <pc:spChg chg="mod">
          <ac:chgData name="Li Lixiang" userId="6104bbfcb56aea79" providerId="LiveId" clId="{D9F24F37-C8BB-47B6-9140-CFD1F73826C7}" dt="2022-02-10T08:24:43.481" v="1583" actId="20577"/>
          <ac:spMkLst>
            <pc:docMk/>
            <pc:sldMk cId="4278814571" sldId="264"/>
            <ac:spMk id="2" creationId="{4BCC23F7-65FE-4C2F-9F0A-C4E399B8C917}"/>
          </ac:spMkLst>
        </pc:spChg>
        <pc:spChg chg="mod">
          <ac:chgData name="Li Lixiang" userId="6104bbfcb56aea79" providerId="LiveId" clId="{D9F24F37-C8BB-47B6-9140-CFD1F73826C7}" dt="2022-02-10T08:27:17.926" v="1918" actId="33524"/>
          <ac:spMkLst>
            <pc:docMk/>
            <pc:sldMk cId="4278814571" sldId="264"/>
            <ac:spMk id="3" creationId="{25239148-996A-4D04-BD2B-A35132A8E2AA}"/>
          </ac:spMkLst>
        </pc:spChg>
      </pc:sldChg>
      <pc:sldChg chg="modSp add mod">
        <pc:chgData name="Li Lixiang" userId="6104bbfcb56aea79" providerId="LiveId" clId="{D9F24F37-C8BB-47B6-9140-CFD1F73826C7}" dt="2022-02-22T16:23:35.510" v="2324" actId="20577"/>
        <pc:sldMkLst>
          <pc:docMk/>
          <pc:sldMk cId="314448499" sldId="265"/>
        </pc:sldMkLst>
        <pc:spChg chg="mod">
          <ac:chgData name="Li Lixiang" userId="6104bbfcb56aea79" providerId="LiveId" clId="{D9F24F37-C8BB-47B6-9140-CFD1F73826C7}" dt="2022-02-20T15:38:16.444" v="2228" actId="20577"/>
          <ac:spMkLst>
            <pc:docMk/>
            <pc:sldMk cId="314448499" sldId="265"/>
            <ac:spMk id="2" creationId="{D5392045-7EE4-4C78-8C2A-ACE98FC2F733}"/>
          </ac:spMkLst>
        </pc:spChg>
        <pc:spChg chg="mod">
          <ac:chgData name="Li Lixiang" userId="6104bbfcb56aea79" providerId="LiveId" clId="{D9F24F37-C8BB-47B6-9140-CFD1F73826C7}" dt="2022-02-22T16:22:33.555" v="2232" actId="20577"/>
          <ac:spMkLst>
            <pc:docMk/>
            <pc:sldMk cId="314448499" sldId="265"/>
            <ac:spMk id="6" creationId="{05FAA5D0-CC2E-48B8-AEE0-E1F1814D3439}"/>
          </ac:spMkLst>
        </pc:spChg>
        <pc:spChg chg="mod">
          <ac:chgData name="Li Lixiang" userId="6104bbfcb56aea79" providerId="LiveId" clId="{D9F24F37-C8BB-47B6-9140-CFD1F73826C7}" dt="2022-02-22T16:23:35.510" v="2324" actId="20577"/>
          <ac:spMkLst>
            <pc:docMk/>
            <pc:sldMk cId="314448499" sldId="265"/>
            <ac:spMk id="7" creationId="{97224FF4-A37C-4ACC-8A42-946EC8F5E1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23/2/2022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function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5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make your code modular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10811"/>
            <a:ext cx="9784080" cy="1639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 are a group of code, which normally accomplish a specific target.</a:t>
            </a:r>
          </a:p>
          <a:p>
            <a:r>
              <a:rPr lang="en-MY" dirty="0"/>
              <a:t>When needed you can call/invoke the function, to run the code.</a:t>
            </a:r>
          </a:p>
          <a:p>
            <a:r>
              <a:rPr lang="en-MY" dirty="0"/>
              <a:t>Separate your code into many functions, each one do a specific task, this makes your code modular, and easy to understand, easy for maintain.</a:t>
            </a:r>
          </a:p>
        </p:txBody>
      </p:sp>
    </p:spTree>
    <p:extLst>
      <p:ext uri="{BB962C8B-B14F-4D97-AF65-F5344CB8AC3E}">
        <p14:creationId xmlns:p14="http://schemas.microsoft.com/office/powerpoint/2010/main" val="6968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declare and call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9519-D211-4955-8E5A-522CF8E3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3798240"/>
            <a:ext cx="9903230" cy="2775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keyword `function` to declare a function.</a:t>
            </a:r>
          </a:p>
          <a:p>
            <a:r>
              <a:rPr lang="en-US" dirty="0"/>
              <a:t>The actual code for the function to execute are enclosed in `{}`</a:t>
            </a:r>
          </a:p>
          <a:p>
            <a:r>
              <a:rPr lang="en-US" dirty="0"/>
              <a:t>When need to execute the function, or to say: call/invoke the function, directly use the function name with `()` in statement.</a:t>
            </a:r>
          </a:p>
          <a:p>
            <a:r>
              <a:rPr lang="en-US" dirty="0"/>
              <a:t>If function does not have return, then the return value is undefined.</a:t>
            </a:r>
          </a:p>
          <a:p>
            <a:r>
              <a:rPr lang="en-US" dirty="0"/>
              <a:t>Excess values when call will be ignored. If less values then last few </a:t>
            </a:r>
            <a:r>
              <a:rPr lang="en-US" dirty="0" err="1"/>
              <a:t>args</a:t>
            </a:r>
            <a:r>
              <a:rPr lang="en-US" dirty="0"/>
              <a:t> will be undefined.</a:t>
            </a:r>
            <a:endParaRPr lang="en-MY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61643E2-2D01-4664-8683-9B65A4F6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94716"/>
            <a:ext cx="7029450" cy="1737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declare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call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1, val2, 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6F23-B9B4-40DA-8276-9FC6E6AC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4038600"/>
            <a:ext cx="10074681" cy="1381125"/>
          </a:xfrm>
        </p:spPr>
        <p:txBody>
          <a:bodyPr/>
          <a:lstStyle/>
          <a:p>
            <a:r>
              <a:rPr lang="en-US" dirty="0"/>
              <a:t>Any position can have default value.</a:t>
            </a:r>
          </a:p>
          <a:p>
            <a:r>
              <a:rPr lang="en-US" dirty="0"/>
              <a:t>If no actual parameter passed when call the function, the argument will take default value. If have will take the actual parameter.</a:t>
            </a:r>
            <a:endParaRPr lang="en-MY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4215E5-CDE7-4AFD-BC04-A1F012C2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94716"/>
            <a:ext cx="7029450" cy="1737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declare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=value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call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1, val2, 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88E-EE6F-4316-85E6-BD95BA1D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647745"/>
            <a:ext cx="9093606" cy="1417320"/>
          </a:xfrm>
        </p:spPr>
        <p:txBody>
          <a:bodyPr>
            <a:normAutofit/>
          </a:bodyPr>
          <a:lstStyle/>
          <a:p>
            <a:r>
              <a:rPr lang="en-US" dirty="0"/>
              <a:t>Last argument was proceeded with three dot. This take any number of parameters from caller.</a:t>
            </a:r>
          </a:p>
          <a:p>
            <a:r>
              <a:rPr lang="en-US" dirty="0"/>
              <a:t>Can iterate over this argument and get each item out </a:t>
            </a:r>
            <a:r>
              <a:rPr lang="en-US"/>
              <a:t>of it.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2D7A25-45FC-4CD0-B287-9FB1E244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94716"/>
            <a:ext cx="7029450" cy="1737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declare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call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1, val2, 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D6312-63D8-4474-9361-94E06C9C006E}"/>
              </a:ext>
            </a:extLst>
          </p:cNvPr>
          <p:cNvSpPr/>
          <p:nvPr/>
        </p:nvSpPr>
        <p:spPr>
          <a:xfrm>
            <a:off x="4276725" y="2041706"/>
            <a:ext cx="723900" cy="3395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045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function, function expression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224FF4-A37C-4ACC-8A42-946EC8F5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764278"/>
            <a:ext cx="10084206" cy="2809545"/>
          </a:xfrm>
        </p:spPr>
        <p:txBody>
          <a:bodyPr>
            <a:normAutofit/>
          </a:bodyPr>
          <a:lstStyle/>
          <a:p>
            <a:r>
              <a:rPr lang="en-US" dirty="0"/>
              <a:t>Can declare a function with no function name.</a:t>
            </a:r>
          </a:p>
          <a:p>
            <a:r>
              <a:rPr lang="en-MY" dirty="0"/>
              <a:t>Can assign this anonymous function to a variable name.</a:t>
            </a:r>
          </a:p>
          <a:p>
            <a:r>
              <a:rPr lang="en-MY" dirty="0"/>
              <a:t>Then can use this variable name same as a function name to make function call.</a:t>
            </a:r>
          </a:p>
          <a:p>
            <a:r>
              <a:rPr lang="en-MY" dirty="0"/>
              <a:t>Can pass this new declared anonymous function as parameter.</a:t>
            </a:r>
          </a:p>
          <a:p>
            <a:r>
              <a:rPr lang="en-MY" dirty="0"/>
              <a:t>Only use after the function expression.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A157A9-0295-4551-976A-12611BDEF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1894716"/>
            <a:ext cx="7029450" cy="1737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declare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variable_name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call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666600"/>
                </a:solidFill>
                <a:latin typeface="Arial Unicode MS"/>
                <a:ea typeface="Courier New" panose="02070309020205020404" pitchFamily="49" charset="0"/>
              </a:rPr>
              <a:t>variable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1, val2, 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(arrow function)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224FF4-A37C-4ACC-8A42-946EC8F5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4764404"/>
            <a:ext cx="9712731" cy="1712595"/>
          </a:xfrm>
        </p:spPr>
        <p:txBody>
          <a:bodyPr>
            <a:normAutofit/>
          </a:bodyPr>
          <a:lstStyle/>
          <a:p>
            <a:r>
              <a:rPr lang="en-US" dirty="0"/>
              <a:t>It can be one </a:t>
            </a:r>
            <a:r>
              <a:rPr lang="en-US" dirty="0" err="1"/>
              <a:t>libe</a:t>
            </a:r>
            <a:r>
              <a:rPr lang="en-US" dirty="0"/>
              <a:t> lambda expression, or multiline lambda block. It is similar to </a:t>
            </a:r>
            <a:r>
              <a:rPr lang="en-US" dirty="0" err="1"/>
              <a:t>anomymous</a:t>
            </a:r>
            <a:r>
              <a:rPr lang="en-US" dirty="0"/>
              <a:t> function.</a:t>
            </a:r>
          </a:p>
          <a:p>
            <a:r>
              <a:rPr lang="en-US" dirty="0"/>
              <a:t>Also can assign it to a </a:t>
            </a:r>
            <a:r>
              <a:rPr lang="en-US" dirty="0" err="1"/>
              <a:t>variable_name</a:t>
            </a:r>
            <a:r>
              <a:rPr lang="en-US" dirty="0"/>
              <a:t>, use as parameter.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AA5D0-CC2E-48B8-AEE0-E1F1814D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2172369"/>
            <a:ext cx="7029450" cy="223010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declare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variable_name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let </a:t>
            </a:r>
            <a:r>
              <a:rPr lang="en-US" altLang="en-US" sz="1600" dirty="0" err="1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variable_name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statement;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call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666600"/>
                </a:solidFill>
                <a:latin typeface="Arial Unicode MS"/>
                <a:ea typeface="Courier New" panose="02070309020205020404" pitchFamily="49" charset="0"/>
              </a:rPr>
              <a:t>variable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1, val2, …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1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invoked function expression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224FF4-A37C-4ACC-8A42-946EC8F5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4135754"/>
            <a:ext cx="9712731" cy="1712595"/>
          </a:xfrm>
        </p:spPr>
        <p:txBody>
          <a:bodyPr>
            <a:normAutofit/>
          </a:bodyPr>
          <a:lstStyle/>
          <a:p>
            <a:r>
              <a:rPr lang="en-US" dirty="0"/>
              <a:t>Define a function and immediately call it.</a:t>
            </a:r>
          </a:p>
          <a:p>
            <a:r>
              <a:rPr lang="en-US" dirty="0"/>
              <a:t>The </a:t>
            </a:r>
            <a:r>
              <a:rPr lang="en-US" dirty="0" err="1"/>
              <a:t>func_name</a:t>
            </a:r>
            <a:r>
              <a:rPr lang="en-US" dirty="0"/>
              <a:t> is only scoped inside this block, can not use it outside. (undefined)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AA5D0-CC2E-48B8-AEE0-E1F1814D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2112361"/>
            <a:ext cx="7029450" cy="124522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declare 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(function </a:t>
            </a:r>
            <a:r>
              <a:rPr lang="en-US" altLang="en-US" sz="1600" dirty="0" err="1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func_name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arg1, arg2,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Arial Unicode MS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param1, param2, …, 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paramN</a:t>
            </a:r>
            <a:r>
              <a:rPr lang="en-US" altLang="en-US" sz="1600" dirty="0">
                <a:solidFill>
                  <a:srgbClr val="666600"/>
                </a:solidFill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23F7-65FE-4C2F-9F0A-C4E399B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9148-996A-4D04-BD2B-A35132A8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522220"/>
          </a:xfrm>
        </p:spPr>
        <p:txBody>
          <a:bodyPr/>
          <a:lstStyle/>
          <a:p>
            <a:r>
              <a:rPr lang="en-US" dirty="0"/>
              <a:t>When a function calls to itself, or function calls to others but finally calls back to itself, this is called recursion.</a:t>
            </a:r>
          </a:p>
          <a:p>
            <a:r>
              <a:rPr lang="en-US" dirty="0"/>
              <a:t>Need avoid infinite loop in recursion.</a:t>
            </a:r>
          </a:p>
          <a:p>
            <a:r>
              <a:rPr lang="en-US" dirty="0"/>
              <a:t>Recursion can help to solve certain problem with very clear code.</a:t>
            </a:r>
          </a:p>
          <a:p>
            <a:r>
              <a:rPr lang="en-US" dirty="0"/>
              <a:t>Anonymous function </a:t>
            </a:r>
            <a:r>
              <a:rPr lang="en-MY" dirty="0"/>
              <a:t>can be defined and called;</a:t>
            </a:r>
            <a:r>
              <a:rPr lang="en-US" dirty="0"/>
              <a:t> it is called Anonymous Recursive Function.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881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2205</TotalTime>
  <Words>641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Algerian</vt:lpstr>
      <vt:lpstr>Arial</vt:lpstr>
      <vt:lpstr>Calibri</vt:lpstr>
      <vt:lpstr>Corbel</vt:lpstr>
      <vt:lpstr>Wingdings</vt:lpstr>
      <vt:lpstr>Banded</vt:lpstr>
      <vt:lpstr>function</vt:lpstr>
      <vt:lpstr>function – make your code modular</vt:lpstr>
      <vt:lpstr>Function declare and call</vt:lpstr>
      <vt:lpstr>Default value</vt:lpstr>
      <vt:lpstr>Rest parameter</vt:lpstr>
      <vt:lpstr>Anonymous function, function expression</vt:lpstr>
      <vt:lpstr>Lambda function (arrow function)</vt:lpstr>
      <vt:lpstr>Immediately invoked function expression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2022-02-22T16:24:37Z</dcterms:modified>
</cp:coreProperties>
</file>