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3" r:id="rId1"/>
  </p:sldMasterIdLst>
  <p:notesMasterIdLst>
    <p:notesMasterId r:id="rId13"/>
  </p:notesMasterIdLst>
  <p:sldIdLst>
    <p:sldId id="256" r:id="rId2"/>
    <p:sldId id="264" r:id="rId3"/>
    <p:sldId id="271" r:id="rId4"/>
    <p:sldId id="267" r:id="rId5"/>
    <p:sldId id="266" r:id="rId6"/>
    <p:sldId id="268" r:id="rId7"/>
    <p:sldId id="273" r:id="rId8"/>
    <p:sldId id="272" r:id="rId9"/>
    <p:sldId id="269" r:id="rId10"/>
    <p:sldId id="274" r:id="rId11"/>
    <p:sldId id="270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C402109-41A7-4031-90D9-D65C811CC709}" v="17" dt="2022-02-28T11:00:06.625"/>
    <p1510:client id="{5F739818-C919-4DA9-82CF-06FE37D0A6AE}" v="24" dt="2022-02-28T15:45:42.2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8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 Lixiang" userId="6104bbfcb56aea79" providerId="LiveId" clId="{4E8E6B9D-7802-43D8-9C87-BE51429E8DA2}"/>
    <pc:docChg chg="undo custSel addSld modSld">
      <pc:chgData name="Li Lixiang" userId="6104bbfcb56aea79" providerId="LiveId" clId="{4E8E6B9D-7802-43D8-9C87-BE51429E8DA2}" dt="2022-02-10T08:53:50.379" v="1035" actId="478"/>
      <pc:docMkLst>
        <pc:docMk/>
      </pc:docMkLst>
      <pc:sldChg chg="modSp mod">
        <pc:chgData name="Li Lixiang" userId="6104bbfcb56aea79" providerId="LiveId" clId="{4E8E6B9D-7802-43D8-9C87-BE51429E8DA2}" dt="2022-02-05T11:57:52.703" v="773" actId="20577"/>
        <pc:sldMkLst>
          <pc:docMk/>
          <pc:sldMk cId="4162070884" sldId="256"/>
        </pc:sldMkLst>
        <pc:spChg chg="mod">
          <ac:chgData name="Li Lixiang" userId="6104bbfcb56aea79" providerId="LiveId" clId="{4E8E6B9D-7802-43D8-9C87-BE51429E8DA2}" dt="2022-02-05T11:57:52.703" v="773" actId="20577"/>
          <ac:spMkLst>
            <pc:docMk/>
            <pc:sldMk cId="4162070884" sldId="256"/>
            <ac:spMk id="2" creationId="{8961FE47-557E-4894-88E6-8F52F5998247}"/>
          </ac:spMkLst>
        </pc:spChg>
      </pc:sldChg>
      <pc:sldChg chg="modSp mod">
        <pc:chgData name="Li Lixiang" userId="6104bbfcb56aea79" providerId="LiveId" clId="{4E8E6B9D-7802-43D8-9C87-BE51429E8DA2}" dt="2022-02-03T09:36:29.125" v="13" actId="27636"/>
        <pc:sldMkLst>
          <pc:docMk/>
          <pc:sldMk cId="696830454" sldId="257"/>
        </pc:sldMkLst>
        <pc:spChg chg="mod">
          <ac:chgData name="Li Lixiang" userId="6104bbfcb56aea79" providerId="LiveId" clId="{4E8E6B9D-7802-43D8-9C87-BE51429E8DA2}" dt="2022-02-03T09:36:29.125" v="13" actId="27636"/>
          <ac:spMkLst>
            <pc:docMk/>
            <pc:sldMk cId="696830454" sldId="257"/>
            <ac:spMk id="3" creationId="{4A006CE9-C893-440B-B53F-42F0CF45E070}"/>
          </ac:spMkLst>
        </pc:spChg>
      </pc:sldChg>
      <pc:sldChg chg="modSp mod">
        <pc:chgData name="Li Lixiang" userId="6104bbfcb56aea79" providerId="LiveId" clId="{4E8E6B9D-7802-43D8-9C87-BE51429E8DA2}" dt="2022-02-03T10:33:47.421" v="739" actId="20577"/>
        <pc:sldMkLst>
          <pc:docMk/>
          <pc:sldMk cId="86665090" sldId="258"/>
        </pc:sldMkLst>
        <pc:spChg chg="mod">
          <ac:chgData name="Li Lixiang" userId="6104bbfcb56aea79" providerId="LiveId" clId="{4E8E6B9D-7802-43D8-9C87-BE51429E8DA2}" dt="2022-02-03T09:34:42.656" v="11" actId="6549"/>
          <ac:spMkLst>
            <pc:docMk/>
            <pc:sldMk cId="86665090" sldId="258"/>
            <ac:spMk id="2" creationId="{F6B0D9E2-9DB1-48DA-8FAA-CD6B3699E259}"/>
          </ac:spMkLst>
        </pc:spChg>
        <pc:spChg chg="mod">
          <ac:chgData name="Li Lixiang" userId="6104bbfcb56aea79" providerId="LiveId" clId="{4E8E6B9D-7802-43D8-9C87-BE51429E8DA2}" dt="2022-02-03T10:33:47.421" v="739" actId="20577"/>
          <ac:spMkLst>
            <pc:docMk/>
            <pc:sldMk cId="86665090" sldId="258"/>
            <ac:spMk id="3" creationId="{4A006CE9-C893-440B-B53F-42F0CF45E070}"/>
          </ac:spMkLst>
        </pc:spChg>
        <pc:picChg chg="mod">
          <ac:chgData name="Li Lixiang" userId="6104bbfcb56aea79" providerId="LiveId" clId="{4E8E6B9D-7802-43D8-9C87-BE51429E8DA2}" dt="2022-02-03T10:33:39.322" v="714" actId="1076"/>
          <ac:picMkLst>
            <pc:docMk/>
            <pc:sldMk cId="86665090" sldId="258"/>
            <ac:picMk id="6" creationId="{1137D664-D530-45B2-9015-CBAD13B9FC52}"/>
          </ac:picMkLst>
        </pc:picChg>
      </pc:sldChg>
      <pc:sldChg chg="addSp modSp mod">
        <pc:chgData name="Li Lixiang" userId="6104bbfcb56aea79" providerId="LiveId" clId="{4E8E6B9D-7802-43D8-9C87-BE51429E8DA2}" dt="2022-02-03T09:57:59.533" v="84" actId="1076"/>
        <pc:sldMkLst>
          <pc:docMk/>
          <pc:sldMk cId="3375320181" sldId="259"/>
        </pc:sldMkLst>
        <pc:spChg chg="mod">
          <ac:chgData name="Li Lixiang" userId="6104bbfcb56aea79" providerId="LiveId" clId="{4E8E6B9D-7802-43D8-9C87-BE51429E8DA2}" dt="2022-02-03T09:38:47.552" v="61" actId="20577"/>
          <ac:spMkLst>
            <pc:docMk/>
            <pc:sldMk cId="3375320181" sldId="259"/>
            <ac:spMk id="3" creationId="{32970075-F644-414D-81DD-058AFA240DD0}"/>
          </ac:spMkLst>
        </pc:spChg>
        <pc:picChg chg="add mod">
          <ac:chgData name="Li Lixiang" userId="6104bbfcb56aea79" providerId="LiveId" clId="{4E8E6B9D-7802-43D8-9C87-BE51429E8DA2}" dt="2022-02-03T09:57:59.533" v="84" actId="1076"/>
          <ac:picMkLst>
            <pc:docMk/>
            <pc:sldMk cId="3375320181" sldId="259"/>
            <ac:picMk id="5" creationId="{EE78A320-A005-4C0C-92B1-23D4C15E2765}"/>
          </ac:picMkLst>
        </pc:picChg>
      </pc:sldChg>
      <pc:sldChg chg="addSp modSp mod">
        <pc:chgData name="Li Lixiang" userId="6104bbfcb56aea79" providerId="LiveId" clId="{4E8E6B9D-7802-43D8-9C87-BE51429E8DA2}" dt="2022-02-03T10:15:58.911" v="484" actId="1076"/>
        <pc:sldMkLst>
          <pc:docMk/>
          <pc:sldMk cId="3104596595" sldId="260"/>
        </pc:sldMkLst>
        <pc:spChg chg="mod">
          <ac:chgData name="Li Lixiang" userId="6104bbfcb56aea79" providerId="LiveId" clId="{4E8E6B9D-7802-43D8-9C87-BE51429E8DA2}" dt="2022-02-03T10:13:15.557" v="429" actId="313"/>
          <ac:spMkLst>
            <pc:docMk/>
            <pc:sldMk cId="3104596595" sldId="260"/>
            <ac:spMk id="2" creationId="{E4251F7A-C6E8-49C7-AC05-99276F576399}"/>
          </ac:spMkLst>
        </pc:spChg>
        <pc:spChg chg="mod">
          <ac:chgData name="Li Lixiang" userId="6104bbfcb56aea79" providerId="LiveId" clId="{4E8E6B9D-7802-43D8-9C87-BE51429E8DA2}" dt="2022-02-03T10:13:47.655" v="479" actId="20577"/>
          <ac:spMkLst>
            <pc:docMk/>
            <pc:sldMk cId="3104596595" sldId="260"/>
            <ac:spMk id="3" creationId="{712AA88E-EE6F-4316-85E6-BD95BA1DD6AA}"/>
          </ac:spMkLst>
        </pc:spChg>
        <pc:picChg chg="add mod">
          <ac:chgData name="Li Lixiang" userId="6104bbfcb56aea79" providerId="LiveId" clId="{4E8E6B9D-7802-43D8-9C87-BE51429E8DA2}" dt="2022-02-03T10:15:58.911" v="484" actId="1076"/>
          <ac:picMkLst>
            <pc:docMk/>
            <pc:sldMk cId="3104596595" sldId="260"/>
            <ac:picMk id="5" creationId="{BD4E5B01-2F72-417D-AB77-DD4B59D20F66}"/>
          </ac:picMkLst>
        </pc:picChg>
      </pc:sldChg>
      <pc:sldChg chg="addSp delSp modSp mod">
        <pc:chgData name="Li Lixiang" userId="6104bbfcb56aea79" providerId="LiveId" clId="{4E8E6B9D-7802-43D8-9C87-BE51429E8DA2}" dt="2022-02-03T09:56:51.619" v="82" actId="1076"/>
        <pc:sldMkLst>
          <pc:docMk/>
          <pc:sldMk cId="50197230" sldId="261"/>
        </pc:sldMkLst>
        <pc:spChg chg="mod">
          <ac:chgData name="Li Lixiang" userId="6104bbfcb56aea79" providerId="LiveId" clId="{4E8E6B9D-7802-43D8-9C87-BE51429E8DA2}" dt="2022-02-03T09:56:26.473" v="78" actId="1035"/>
          <ac:spMkLst>
            <pc:docMk/>
            <pc:sldMk cId="50197230" sldId="261"/>
            <ac:spMk id="3" creationId="{712AA88E-EE6F-4316-85E6-BD95BA1DD6AA}"/>
          </ac:spMkLst>
        </pc:spChg>
        <pc:picChg chg="add del mod">
          <ac:chgData name="Li Lixiang" userId="6104bbfcb56aea79" providerId="LiveId" clId="{4E8E6B9D-7802-43D8-9C87-BE51429E8DA2}" dt="2022-02-03T09:56:16.918" v="66" actId="478"/>
          <ac:picMkLst>
            <pc:docMk/>
            <pc:sldMk cId="50197230" sldId="261"/>
            <ac:picMk id="5" creationId="{3E34BABC-74F1-4E06-85EA-7ABA9EC2AB96}"/>
          </ac:picMkLst>
        </pc:picChg>
        <pc:picChg chg="add del mod">
          <ac:chgData name="Li Lixiang" userId="6104bbfcb56aea79" providerId="LiveId" clId="{4E8E6B9D-7802-43D8-9C87-BE51429E8DA2}" dt="2022-02-03T09:56:31.108" v="80" actId="478"/>
          <ac:picMkLst>
            <pc:docMk/>
            <pc:sldMk cId="50197230" sldId="261"/>
            <ac:picMk id="7" creationId="{B1CB4013-E147-4053-BE47-1EEFAB481D24}"/>
          </ac:picMkLst>
        </pc:picChg>
        <pc:picChg chg="add mod">
          <ac:chgData name="Li Lixiang" userId="6104bbfcb56aea79" providerId="LiveId" clId="{4E8E6B9D-7802-43D8-9C87-BE51429E8DA2}" dt="2022-02-03T09:56:29.660" v="79" actId="1076"/>
          <ac:picMkLst>
            <pc:docMk/>
            <pc:sldMk cId="50197230" sldId="261"/>
            <ac:picMk id="9" creationId="{70BC50A8-298A-462D-A78C-F51343301788}"/>
          </ac:picMkLst>
        </pc:picChg>
        <pc:picChg chg="add mod">
          <ac:chgData name="Li Lixiang" userId="6104bbfcb56aea79" providerId="LiveId" clId="{4E8E6B9D-7802-43D8-9C87-BE51429E8DA2}" dt="2022-02-03T09:56:51.619" v="82" actId="1076"/>
          <ac:picMkLst>
            <pc:docMk/>
            <pc:sldMk cId="50197230" sldId="261"/>
            <ac:picMk id="11" creationId="{B61AC6B2-8D91-407C-AD7B-99B1EF8174F4}"/>
          </ac:picMkLst>
        </pc:picChg>
      </pc:sldChg>
      <pc:sldChg chg="addSp modSp new mod">
        <pc:chgData name="Li Lixiang" userId="6104bbfcb56aea79" providerId="LiveId" clId="{4E8E6B9D-7802-43D8-9C87-BE51429E8DA2}" dt="2022-02-10T08:33:15.438" v="841" actId="20577"/>
        <pc:sldMkLst>
          <pc:docMk/>
          <pc:sldMk cId="335007155" sldId="262"/>
        </pc:sldMkLst>
        <pc:spChg chg="mod">
          <ac:chgData name="Li Lixiang" userId="6104bbfcb56aea79" providerId="LiveId" clId="{4E8E6B9D-7802-43D8-9C87-BE51429E8DA2}" dt="2022-02-03T17:46:15.832" v="752" actId="20577"/>
          <ac:spMkLst>
            <pc:docMk/>
            <pc:sldMk cId="335007155" sldId="262"/>
            <ac:spMk id="2" creationId="{D5392045-7EE4-4C78-8C2A-ACE98FC2F733}"/>
          </ac:spMkLst>
        </pc:spChg>
        <pc:spChg chg="mod">
          <ac:chgData name="Li Lixiang" userId="6104bbfcb56aea79" providerId="LiveId" clId="{4E8E6B9D-7802-43D8-9C87-BE51429E8DA2}" dt="2022-02-10T08:33:15.438" v="841" actId="20577"/>
          <ac:spMkLst>
            <pc:docMk/>
            <pc:sldMk cId="335007155" sldId="262"/>
            <ac:spMk id="3" creationId="{E6019695-23AA-4E2A-A90F-5C35BEB7D4DD}"/>
          </ac:spMkLst>
        </pc:spChg>
        <pc:picChg chg="add mod">
          <ac:chgData name="Li Lixiang" userId="6104bbfcb56aea79" providerId="LiveId" clId="{4E8E6B9D-7802-43D8-9C87-BE51429E8DA2}" dt="2022-02-03T10:17:26.613" v="486" actId="1076"/>
          <ac:picMkLst>
            <pc:docMk/>
            <pc:sldMk cId="335007155" sldId="262"/>
            <ac:picMk id="5" creationId="{6ACFF619-6E2D-4A67-8D3D-B497060CA55B}"/>
          </ac:picMkLst>
        </pc:picChg>
        <pc:picChg chg="add mod">
          <ac:chgData name="Li Lixiang" userId="6104bbfcb56aea79" providerId="LiveId" clId="{4E8E6B9D-7802-43D8-9C87-BE51429E8DA2}" dt="2022-02-03T10:17:54.090" v="490" actId="1076"/>
          <ac:picMkLst>
            <pc:docMk/>
            <pc:sldMk cId="335007155" sldId="262"/>
            <ac:picMk id="7" creationId="{F7718DBB-7A81-4300-87B2-B48FB1F91371}"/>
          </ac:picMkLst>
        </pc:picChg>
      </pc:sldChg>
      <pc:sldChg chg="addSp modSp new mod">
        <pc:chgData name="Li Lixiang" userId="6104bbfcb56aea79" providerId="LiveId" clId="{4E8E6B9D-7802-43D8-9C87-BE51429E8DA2}" dt="2022-02-03T10:26:55.636" v="713" actId="1076"/>
        <pc:sldMkLst>
          <pc:docMk/>
          <pc:sldMk cId="1075408683" sldId="263"/>
        </pc:sldMkLst>
        <pc:spChg chg="mod">
          <ac:chgData name="Li Lixiang" userId="6104bbfcb56aea79" providerId="LiveId" clId="{4E8E6B9D-7802-43D8-9C87-BE51429E8DA2}" dt="2022-02-03T10:18:22.127" v="507" actId="20577"/>
          <ac:spMkLst>
            <pc:docMk/>
            <pc:sldMk cId="1075408683" sldId="263"/>
            <ac:spMk id="2" creationId="{C4AFD974-BAF2-49BD-8CF2-62CFD6FB9C6C}"/>
          </ac:spMkLst>
        </pc:spChg>
        <pc:spChg chg="mod">
          <ac:chgData name="Li Lixiang" userId="6104bbfcb56aea79" providerId="LiveId" clId="{4E8E6B9D-7802-43D8-9C87-BE51429E8DA2}" dt="2022-02-03T10:26:08.145" v="710" actId="20577"/>
          <ac:spMkLst>
            <pc:docMk/>
            <pc:sldMk cId="1075408683" sldId="263"/>
            <ac:spMk id="3" creationId="{4EBB1E32-5DFB-49E0-AC36-204248D687E8}"/>
          </ac:spMkLst>
        </pc:spChg>
        <pc:picChg chg="add mod">
          <ac:chgData name="Li Lixiang" userId="6104bbfcb56aea79" providerId="LiveId" clId="{4E8E6B9D-7802-43D8-9C87-BE51429E8DA2}" dt="2022-02-03T10:26:10.989" v="711" actId="1076"/>
          <ac:picMkLst>
            <pc:docMk/>
            <pc:sldMk cId="1075408683" sldId="263"/>
            <ac:picMk id="5" creationId="{1D6830AE-A6A5-443B-AB8E-47794CEC102B}"/>
          </ac:picMkLst>
        </pc:picChg>
        <pc:picChg chg="add mod">
          <ac:chgData name="Li Lixiang" userId="6104bbfcb56aea79" providerId="LiveId" clId="{4E8E6B9D-7802-43D8-9C87-BE51429E8DA2}" dt="2022-02-03T10:26:55.636" v="713" actId="1076"/>
          <ac:picMkLst>
            <pc:docMk/>
            <pc:sldMk cId="1075408683" sldId="263"/>
            <ac:picMk id="7" creationId="{9207B797-CC7A-41CF-9B10-43C0DC57F0AD}"/>
          </ac:picMkLst>
        </pc:picChg>
      </pc:sldChg>
      <pc:sldChg chg="modSp new mod">
        <pc:chgData name="Li Lixiang" userId="6104bbfcb56aea79" providerId="LiveId" clId="{4E8E6B9D-7802-43D8-9C87-BE51429E8DA2}" dt="2022-02-10T08:49:07.426" v="1001" actId="20577"/>
        <pc:sldMkLst>
          <pc:docMk/>
          <pc:sldMk cId="3682658104" sldId="264"/>
        </pc:sldMkLst>
        <pc:spChg chg="mod">
          <ac:chgData name="Li Lixiang" userId="6104bbfcb56aea79" providerId="LiveId" clId="{4E8E6B9D-7802-43D8-9C87-BE51429E8DA2}" dt="2022-02-10T08:33:41.076" v="847" actId="20577"/>
          <ac:spMkLst>
            <pc:docMk/>
            <pc:sldMk cId="3682658104" sldId="264"/>
            <ac:spMk id="2" creationId="{F37D5A07-431B-492D-8061-7949D1359C3F}"/>
          </ac:spMkLst>
        </pc:spChg>
        <pc:spChg chg="mod">
          <ac:chgData name="Li Lixiang" userId="6104bbfcb56aea79" providerId="LiveId" clId="{4E8E6B9D-7802-43D8-9C87-BE51429E8DA2}" dt="2022-02-10T08:49:07.426" v="1001" actId="20577"/>
          <ac:spMkLst>
            <pc:docMk/>
            <pc:sldMk cId="3682658104" sldId="264"/>
            <ac:spMk id="3" creationId="{6D613C15-A6DF-4710-853F-19581D208269}"/>
          </ac:spMkLst>
        </pc:spChg>
      </pc:sldChg>
      <pc:sldChg chg="delSp modSp new mod">
        <pc:chgData name="Li Lixiang" userId="6104bbfcb56aea79" providerId="LiveId" clId="{4E8E6B9D-7802-43D8-9C87-BE51429E8DA2}" dt="2022-02-10T08:53:50.379" v="1035" actId="478"/>
        <pc:sldMkLst>
          <pc:docMk/>
          <pc:sldMk cId="3246217178" sldId="265"/>
        </pc:sldMkLst>
        <pc:spChg chg="mod">
          <ac:chgData name="Li Lixiang" userId="6104bbfcb56aea79" providerId="LiveId" clId="{4E8E6B9D-7802-43D8-9C87-BE51429E8DA2}" dt="2022-02-10T08:53:42.093" v="1034" actId="20577"/>
          <ac:spMkLst>
            <pc:docMk/>
            <pc:sldMk cId="3246217178" sldId="265"/>
            <ac:spMk id="2" creationId="{14B24550-38E6-44C1-8D97-80EB93A75566}"/>
          </ac:spMkLst>
        </pc:spChg>
        <pc:spChg chg="del">
          <ac:chgData name="Li Lixiang" userId="6104bbfcb56aea79" providerId="LiveId" clId="{4E8E6B9D-7802-43D8-9C87-BE51429E8DA2}" dt="2022-02-10T08:53:50.379" v="1035" actId="478"/>
          <ac:spMkLst>
            <pc:docMk/>
            <pc:sldMk cId="3246217178" sldId="265"/>
            <ac:spMk id="3" creationId="{B2D2B6EE-7AEF-4F07-9DEC-90CB6B05ED02}"/>
          </ac:spMkLst>
        </pc:spChg>
      </pc:sldChg>
    </pc:docChg>
  </pc:docChgLst>
  <pc:docChgLst>
    <pc:chgData name="Li Lixiang" userId="6104bbfcb56aea79" providerId="LiveId" clId="{5F739818-C919-4DA9-82CF-06FE37D0A6AE}"/>
    <pc:docChg chg="undo custSel addSld delSld modSld sldOrd">
      <pc:chgData name="Li Lixiang" userId="6104bbfcb56aea79" providerId="LiveId" clId="{5F739818-C919-4DA9-82CF-06FE37D0A6AE}" dt="2022-03-01T02:34:35.597" v="1602" actId="20577"/>
      <pc:docMkLst>
        <pc:docMk/>
      </pc:docMkLst>
      <pc:sldChg chg="modSp mod">
        <pc:chgData name="Li Lixiang" userId="6104bbfcb56aea79" providerId="LiveId" clId="{5F739818-C919-4DA9-82CF-06FE37D0A6AE}" dt="2022-03-01T02:34:35.597" v="1602" actId="20577"/>
        <pc:sldMkLst>
          <pc:docMk/>
          <pc:sldMk cId="4162070884" sldId="256"/>
        </pc:sldMkLst>
        <pc:spChg chg="mod">
          <ac:chgData name="Li Lixiang" userId="6104bbfcb56aea79" providerId="LiveId" clId="{5F739818-C919-4DA9-82CF-06FE37D0A6AE}" dt="2022-02-28T15:53:33.417" v="1601" actId="20577"/>
          <ac:spMkLst>
            <pc:docMk/>
            <pc:sldMk cId="4162070884" sldId="256"/>
            <ac:spMk id="2" creationId="{8961FE47-557E-4894-88E6-8F52F5998247}"/>
          </ac:spMkLst>
        </pc:spChg>
        <pc:spChg chg="mod">
          <ac:chgData name="Li Lixiang" userId="6104bbfcb56aea79" providerId="LiveId" clId="{5F739818-C919-4DA9-82CF-06FE37D0A6AE}" dt="2022-03-01T02:34:35.597" v="1602" actId="20577"/>
          <ac:spMkLst>
            <pc:docMk/>
            <pc:sldMk cId="4162070884" sldId="256"/>
            <ac:spMk id="7" creationId="{57AAB3F3-D0D3-48DD-B0B5-3C59B18B8404}"/>
          </ac:spMkLst>
        </pc:spChg>
      </pc:sldChg>
      <pc:sldChg chg="modSp mod">
        <pc:chgData name="Li Lixiang" userId="6104bbfcb56aea79" providerId="LiveId" clId="{5F739818-C919-4DA9-82CF-06FE37D0A6AE}" dt="2022-02-28T11:37:30.828" v="337" actId="313"/>
        <pc:sldMkLst>
          <pc:docMk/>
          <pc:sldMk cId="3682658104" sldId="264"/>
        </pc:sldMkLst>
        <pc:spChg chg="mod">
          <ac:chgData name="Li Lixiang" userId="6104bbfcb56aea79" providerId="LiveId" clId="{5F739818-C919-4DA9-82CF-06FE37D0A6AE}" dt="2022-02-28T11:12:40.306" v="30" actId="20577"/>
          <ac:spMkLst>
            <pc:docMk/>
            <pc:sldMk cId="3682658104" sldId="264"/>
            <ac:spMk id="2" creationId="{F37D5A07-431B-492D-8061-7949D1359C3F}"/>
          </ac:spMkLst>
        </pc:spChg>
        <pc:spChg chg="mod">
          <ac:chgData name="Li Lixiang" userId="6104bbfcb56aea79" providerId="LiveId" clId="{5F739818-C919-4DA9-82CF-06FE37D0A6AE}" dt="2022-02-28T11:37:30.828" v="337" actId="313"/>
          <ac:spMkLst>
            <pc:docMk/>
            <pc:sldMk cId="3682658104" sldId="264"/>
            <ac:spMk id="3" creationId="{6D613C15-A6DF-4710-853F-19581D208269}"/>
          </ac:spMkLst>
        </pc:spChg>
      </pc:sldChg>
      <pc:sldChg chg="modSp mod">
        <pc:chgData name="Li Lixiang" userId="6104bbfcb56aea79" providerId="LiveId" clId="{5F739818-C919-4DA9-82CF-06FE37D0A6AE}" dt="2022-02-28T14:35:57.410" v="694" actId="14100"/>
        <pc:sldMkLst>
          <pc:docMk/>
          <pc:sldMk cId="1480471977" sldId="266"/>
        </pc:sldMkLst>
        <pc:spChg chg="mod">
          <ac:chgData name="Li Lixiang" userId="6104bbfcb56aea79" providerId="LiveId" clId="{5F739818-C919-4DA9-82CF-06FE37D0A6AE}" dt="2022-02-28T12:30:50.788" v="422" actId="20577"/>
          <ac:spMkLst>
            <pc:docMk/>
            <pc:sldMk cId="1480471977" sldId="266"/>
            <ac:spMk id="2" creationId="{42786DE9-EA3B-442A-B223-30E121C7857F}"/>
          </ac:spMkLst>
        </pc:spChg>
        <pc:spChg chg="mod">
          <ac:chgData name="Li Lixiang" userId="6104bbfcb56aea79" providerId="LiveId" clId="{5F739818-C919-4DA9-82CF-06FE37D0A6AE}" dt="2022-02-28T14:35:57.410" v="694" actId="14100"/>
          <ac:spMkLst>
            <pc:docMk/>
            <pc:sldMk cId="1480471977" sldId="266"/>
            <ac:spMk id="3" creationId="{C8E4639D-C269-477C-937D-A44FA22A1AE6}"/>
          </ac:spMkLst>
        </pc:spChg>
      </pc:sldChg>
      <pc:sldChg chg="addSp delSp modSp mod setBg">
        <pc:chgData name="Li Lixiang" userId="6104bbfcb56aea79" providerId="LiveId" clId="{5F739818-C919-4DA9-82CF-06FE37D0A6AE}" dt="2022-02-28T12:30:18.806" v="410" actId="20577"/>
        <pc:sldMkLst>
          <pc:docMk/>
          <pc:sldMk cId="405100235" sldId="267"/>
        </pc:sldMkLst>
        <pc:spChg chg="mod">
          <ac:chgData name="Li Lixiang" userId="6104bbfcb56aea79" providerId="LiveId" clId="{5F739818-C919-4DA9-82CF-06FE37D0A6AE}" dt="2022-02-28T12:17:23.706" v="344" actId="20577"/>
          <ac:spMkLst>
            <pc:docMk/>
            <pc:sldMk cId="405100235" sldId="267"/>
            <ac:spMk id="2" creationId="{68E26FAD-F5A4-4AA8-9721-4AEBAA16C068}"/>
          </ac:spMkLst>
        </pc:spChg>
        <pc:spChg chg="add mod">
          <ac:chgData name="Li Lixiang" userId="6104bbfcb56aea79" providerId="LiveId" clId="{5F739818-C919-4DA9-82CF-06FE37D0A6AE}" dt="2022-02-28T12:30:18.806" v="410" actId="20577"/>
          <ac:spMkLst>
            <pc:docMk/>
            <pc:sldMk cId="405100235" sldId="267"/>
            <ac:spMk id="5" creationId="{D9739526-E886-45E1-9FD7-A5A9A1ECAA67}"/>
          </ac:spMkLst>
        </pc:spChg>
        <pc:graphicFrameChg chg="add mod modGraphic">
          <ac:chgData name="Li Lixiang" userId="6104bbfcb56aea79" providerId="LiveId" clId="{5F739818-C919-4DA9-82CF-06FE37D0A6AE}" dt="2022-02-28T12:27:01.928" v="407" actId="2165"/>
          <ac:graphicFrameMkLst>
            <pc:docMk/>
            <pc:sldMk cId="405100235" sldId="267"/>
            <ac:graphicFrameMk id="3" creationId="{A51A2B6D-5611-44FE-824A-A6A0C2DA27D0}"/>
          </ac:graphicFrameMkLst>
        </pc:graphicFrameChg>
        <pc:graphicFrameChg chg="del mod modGraphic">
          <ac:chgData name="Li Lixiang" userId="6104bbfcb56aea79" providerId="LiveId" clId="{5F739818-C919-4DA9-82CF-06FE37D0A6AE}" dt="2022-02-28T11:36:58.130" v="290" actId="478"/>
          <ac:graphicFrameMkLst>
            <pc:docMk/>
            <pc:sldMk cId="405100235" sldId="267"/>
            <ac:graphicFrameMk id="4" creationId="{5CCE7E5A-9BA7-4558-8A2B-4F1AB0CFE56B}"/>
          </ac:graphicFrameMkLst>
        </pc:graphicFrameChg>
      </pc:sldChg>
      <pc:sldChg chg="addSp delSp modSp mod setBg">
        <pc:chgData name="Li Lixiang" userId="6104bbfcb56aea79" providerId="LiveId" clId="{5F739818-C919-4DA9-82CF-06FE37D0A6AE}" dt="2022-02-28T14:41:31.346" v="944" actId="207"/>
        <pc:sldMkLst>
          <pc:docMk/>
          <pc:sldMk cId="2888176334" sldId="268"/>
        </pc:sldMkLst>
        <pc:spChg chg="mod">
          <ac:chgData name="Li Lixiang" userId="6104bbfcb56aea79" providerId="LiveId" clId="{5F739818-C919-4DA9-82CF-06FE37D0A6AE}" dt="2022-02-28T14:38:32.683" v="867"/>
          <ac:spMkLst>
            <pc:docMk/>
            <pc:sldMk cId="2888176334" sldId="268"/>
            <ac:spMk id="2" creationId="{39FA1638-4AAD-4285-9E2B-D2395C12808C}"/>
          </ac:spMkLst>
        </pc:spChg>
        <pc:spChg chg="del">
          <ac:chgData name="Li Lixiang" userId="6104bbfcb56aea79" providerId="LiveId" clId="{5F739818-C919-4DA9-82CF-06FE37D0A6AE}" dt="2022-02-28T14:36:06.842" v="710" actId="478"/>
          <ac:spMkLst>
            <pc:docMk/>
            <pc:sldMk cId="2888176334" sldId="268"/>
            <ac:spMk id="3" creationId="{EEECFD68-FD2C-4AB0-92E3-548DD9848DCC}"/>
          </ac:spMkLst>
        </pc:spChg>
        <pc:spChg chg="add del mod">
          <ac:chgData name="Li Lixiang" userId="6104bbfcb56aea79" providerId="LiveId" clId="{5F739818-C919-4DA9-82CF-06FE37D0A6AE}" dt="2022-02-28T14:36:10.731" v="711" actId="478"/>
          <ac:spMkLst>
            <pc:docMk/>
            <pc:sldMk cId="2888176334" sldId="268"/>
            <ac:spMk id="6" creationId="{83F47732-B980-4AAE-8305-6CD018EB6B4D}"/>
          </ac:spMkLst>
        </pc:spChg>
        <pc:graphicFrameChg chg="add mod modGraphic">
          <ac:chgData name="Li Lixiang" userId="6104bbfcb56aea79" providerId="LiveId" clId="{5F739818-C919-4DA9-82CF-06FE37D0A6AE}" dt="2022-02-28T14:41:31.346" v="944" actId="207"/>
          <ac:graphicFrameMkLst>
            <pc:docMk/>
            <pc:sldMk cId="2888176334" sldId="268"/>
            <ac:graphicFrameMk id="8" creationId="{CBA19753-616F-4794-B69C-E831881619DF}"/>
          </ac:graphicFrameMkLst>
        </pc:graphicFrameChg>
        <pc:picChg chg="del">
          <ac:chgData name="Li Lixiang" userId="6104bbfcb56aea79" providerId="LiveId" clId="{5F739818-C919-4DA9-82CF-06FE37D0A6AE}" dt="2022-02-28T14:36:06.842" v="710" actId="478"/>
          <ac:picMkLst>
            <pc:docMk/>
            <pc:sldMk cId="2888176334" sldId="268"/>
            <ac:picMk id="5" creationId="{D82E51A1-1C74-415D-B025-7A060F71D290}"/>
          </ac:picMkLst>
        </pc:picChg>
        <pc:picChg chg="del">
          <ac:chgData name="Li Lixiang" userId="6104bbfcb56aea79" providerId="LiveId" clId="{5F739818-C919-4DA9-82CF-06FE37D0A6AE}" dt="2022-02-28T14:36:06.842" v="710" actId="478"/>
          <ac:picMkLst>
            <pc:docMk/>
            <pc:sldMk cId="2888176334" sldId="268"/>
            <ac:picMk id="7" creationId="{DC786630-0A7D-4A0B-80A6-EF49D1F1B531}"/>
          </ac:picMkLst>
        </pc:picChg>
      </pc:sldChg>
      <pc:sldChg chg="addSp delSp modSp mod">
        <pc:chgData name="Li Lixiang" userId="6104bbfcb56aea79" providerId="LiveId" clId="{5F739818-C919-4DA9-82CF-06FE37D0A6AE}" dt="2022-02-28T15:37:11.668" v="1412" actId="27636"/>
        <pc:sldMkLst>
          <pc:docMk/>
          <pc:sldMk cId="3093844173" sldId="269"/>
        </pc:sldMkLst>
        <pc:spChg chg="mod">
          <ac:chgData name="Li Lixiang" userId="6104bbfcb56aea79" providerId="LiveId" clId="{5F739818-C919-4DA9-82CF-06FE37D0A6AE}" dt="2022-02-28T14:36:18.633" v="717" actId="20577"/>
          <ac:spMkLst>
            <pc:docMk/>
            <pc:sldMk cId="3093844173" sldId="269"/>
            <ac:spMk id="2" creationId="{245FE26B-2F6A-49FA-A850-7C21729C1706}"/>
          </ac:spMkLst>
        </pc:spChg>
        <pc:spChg chg="mod">
          <ac:chgData name="Li Lixiang" userId="6104bbfcb56aea79" providerId="LiveId" clId="{5F739818-C919-4DA9-82CF-06FE37D0A6AE}" dt="2022-02-28T15:37:11.668" v="1412" actId="27636"/>
          <ac:spMkLst>
            <pc:docMk/>
            <pc:sldMk cId="3093844173" sldId="269"/>
            <ac:spMk id="3" creationId="{619C96C6-360D-4CA4-B2D5-879B0C4A3273}"/>
          </ac:spMkLst>
        </pc:spChg>
        <pc:spChg chg="add del">
          <ac:chgData name="Li Lixiang" userId="6104bbfcb56aea79" providerId="LiveId" clId="{5F739818-C919-4DA9-82CF-06FE37D0A6AE}" dt="2022-02-28T15:21:53.168" v="1239"/>
          <ac:spMkLst>
            <pc:docMk/>
            <pc:sldMk cId="3093844173" sldId="269"/>
            <ac:spMk id="4" creationId="{364DE6F1-71A6-4ACB-BAAB-57E75C88F30A}"/>
          </ac:spMkLst>
        </pc:spChg>
        <pc:spChg chg="del">
          <ac:chgData name="Li Lixiang" userId="6104bbfcb56aea79" providerId="LiveId" clId="{5F739818-C919-4DA9-82CF-06FE37D0A6AE}" dt="2022-02-28T14:36:22.209" v="718" actId="478"/>
          <ac:spMkLst>
            <pc:docMk/>
            <pc:sldMk cId="3093844173" sldId="269"/>
            <ac:spMk id="5" creationId="{03C89EAC-143F-40DB-ACB9-61286A0D482E}"/>
          </ac:spMkLst>
        </pc:spChg>
        <pc:spChg chg="add">
          <ac:chgData name="Li Lixiang" userId="6104bbfcb56aea79" providerId="LiveId" clId="{5F739818-C919-4DA9-82CF-06FE37D0A6AE}" dt="2022-02-28T15:21:56.648" v="1240"/>
          <ac:spMkLst>
            <pc:docMk/>
            <pc:sldMk cId="3093844173" sldId="269"/>
            <ac:spMk id="6" creationId="{E0F1326C-8843-4104-8E07-CE50E8CAA90F}"/>
          </ac:spMkLst>
        </pc:spChg>
      </pc:sldChg>
      <pc:sldChg chg="addSp delSp modSp mod setBg">
        <pc:chgData name="Li Lixiang" userId="6104bbfcb56aea79" providerId="LiveId" clId="{5F739818-C919-4DA9-82CF-06FE37D0A6AE}" dt="2022-02-28T15:51:51.362" v="1595" actId="207"/>
        <pc:sldMkLst>
          <pc:docMk/>
          <pc:sldMk cId="533667750" sldId="270"/>
        </pc:sldMkLst>
        <pc:spChg chg="mod">
          <ac:chgData name="Li Lixiang" userId="6104bbfcb56aea79" providerId="LiveId" clId="{5F739818-C919-4DA9-82CF-06FE37D0A6AE}" dt="2022-02-28T15:45:07.671" v="1418"/>
          <ac:spMkLst>
            <pc:docMk/>
            <pc:sldMk cId="533667750" sldId="270"/>
            <ac:spMk id="2" creationId="{2A29A728-F9F2-4178-A4CC-1CE9409E276A}"/>
          </ac:spMkLst>
        </pc:spChg>
        <pc:spChg chg="del">
          <ac:chgData name="Li Lixiang" userId="6104bbfcb56aea79" providerId="LiveId" clId="{5F739818-C919-4DA9-82CF-06FE37D0A6AE}" dt="2022-02-28T14:36:34.797" v="732" actId="478"/>
          <ac:spMkLst>
            <pc:docMk/>
            <pc:sldMk cId="533667750" sldId="270"/>
            <ac:spMk id="3" creationId="{A88DED95-598A-4B97-95C9-3614DFA2C254}"/>
          </ac:spMkLst>
        </pc:spChg>
        <pc:spChg chg="add del mod">
          <ac:chgData name="Li Lixiang" userId="6104bbfcb56aea79" providerId="LiveId" clId="{5F739818-C919-4DA9-82CF-06FE37D0A6AE}" dt="2022-02-28T14:36:36.945" v="733" actId="478"/>
          <ac:spMkLst>
            <pc:docMk/>
            <pc:sldMk cId="533667750" sldId="270"/>
            <ac:spMk id="5" creationId="{48988248-522B-4CA7-8D47-1744E595525C}"/>
          </ac:spMkLst>
        </pc:spChg>
        <pc:graphicFrameChg chg="add mod modGraphic">
          <ac:chgData name="Li Lixiang" userId="6104bbfcb56aea79" providerId="LiveId" clId="{5F739818-C919-4DA9-82CF-06FE37D0A6AE}" dt="2022-02-28T15:51:51.362" v="1595" actId="207"/>
          <ac:graphicFrameMkLst>
            <pc:docMk/>
            <pc:sldMk cId="533667750" sldId="270"/>
            <ac:graphicFrameMk id="6" creationId="{D3C9FE71-BF22-4AF0-89A9-286277C66A40}"/>
          </ac:graphicFrameMkLst>
        </pc:graphicFrameChg>
      </pc:sldChg>
      <pc:sldChg chg="addSp delSp modSp mod setBg">
        <pc:chgData name="Li Lixiang" userId="6104bbfcb56aea79" providerId="LiveId" clId="{5F739818-C919-4DA9-82CF-06FE37D0A6AE}" dt="2022-02-28T12:19:03.455" v="387"/>
        <pc:sldMkLst>
          <pc:docMk/>
          <pc:sldMk cId="2964507475" sldId="271"/>
        </pc:sldMkLst>
        <pc:spChg chg="mod">
          <ac:chgData name="Li Lixiang" userId="6104bbfcb56aea79" providerId="LiveId" clId="{5F739818-C919-4DA9-82CF-06FE37D0A6AE}" dt="2022-02-28T11:32:14.548" v="250"/>
          <ac:spMkLst>
            <pc:docMk/>
            <pc:sldMk cId="2964507475" sldId="271"/>
            <ac:spMk id="2" creationId="{F37D5A07-431B-492D-8061-7949D1359C3F}"/>
          </ac:spMkLst>
        </pc:spChg>
        <pc:spChg chg="del">
          <ac:chgData name="Li Lixiang" userId="6104bbfcb56aea79" providerId="LiveId" clId="{5F739818-C919-4DA9-82CF-06FE37D0A6AE}" dt="2022-02-28T11:27:21.727" v="207" actId="478"/>
          <ac:spMkLst>
            <pc:docMk/>
            <pc:sldMk cId="2964507475" sldId="271"/>
            <ac:spMk id="3" creationId="{6D613C15-A6DF-4710-853F-19581D208269}"/>
          </ac:spMkLst>
        </pc:spChg>
        <pc:spChg chg="add del mod">
          <ac:chgData name="Li Lixiang" userId="6104bbfcb56aea79" providerId="LiveId" clId="{5F739818-C919-4DA9-82CF-06FE37D0A6AE}" dt="2022-02-28T11:27:25.149" v="208" actId="478"/>
          <ac:spMkLst>
            <pc:docMk/>
            <pc:sldMk cId="2964507475" sldId="271"/>
            <ac:spMk id="5" creationId="{CE391E2B-2A8C-4806-8209-D2129F070CAB}"/>
          </ac:spMkLst>
        </pc:spChg>
        <pc:graphicFrameChg chg="add mod modGraphic">
          <ac:chgData name="Li Lixiang" userId="6104bbfcb56aea79" providerId="LiveId" clId="{5F739818-C919-4DA9-82CF-06FE37D0A6AE}" dt="2022-02-28T12:19:03.455" v="387"/>
          <ac:graphicFrameMkLst>
            <pc:docMk/>
            <pc:sldMk cId="2964507475" sldId="271"/>
            <ac:graphicFrameMk id="6" creationId="{588FE89B-E94F-4675-AA26-4DA7DCAF3A12}"/>
          </ac:graphicFrameMkLst>
        </pc:graphicFrameChg>
        <pc:graphicFrameChg chg="add mod modGraphic">
          <ac:chgData name="Li Lixiang" userId="6104bbfcb56aea79" providerId="LiveId" clId="{5F739818-C919-4DA9-82CF-06FE37D0A6AE}" dt="2022-02-28T11:35:49.687" v="289" actId="207"/>
          <ac:graphicFrameMkLst>
            <pc:docMk/>
            <pc:sldMk cId="2964507475" sldId="271"/>
            <ac:graphicFrameMk id="7" creationId="{1D6F3D5D-3C9A-4ECD-9085-AA48B4CD86CC}"/>
          </ac:graphicFrameMkLst>
        </pc:graphicFrameChg>
      </pc:sldChg>
      <pc:sldChg chg="del">
        <pc:chgData name="Li Lixiang" userId="6104bbfcb56aea79" providerId="LiveId" clId="{5F739818-C919-4DA9-82CF-06FE37D0A6AE}" dt="2022-02-28T14:36:39.045" v="734" actId="47"/>
        <pc:sldMkLst>
          <pc:docMk/>
          <pc:sldMk cId="1151382855" sldId="272"/>
        </pc:sldMkLst>
      </pc:sldChg>
      <pc:sldChg chg="modSp add mod">
        <pc:chgData name="Li Lixiang" userId="6104bbfcb56aea79" providerId="LiveId" clId="{5F739818-C919-4DA9-82CF-06FE37D0A6AE}" dt="2022-02-28T15:10:40.993" v="1237" actId="20577"/>
        <pc:sldMkLst>
          <pc:docMk/>
          <pc:sldMk cId="2655640200" sldId="272"/>
        </pc:sldMkLst>
        <pc:spChg chg="mod">
          <ac:chgData name="Li Lixiang" userId="6104bbfcb56aea79" providerId="LiveId" clId="{5F739818-C919-4DA9-82CF-06FE37D0A6AE}" dt="2022-02-28T14:46:12.806" v="970" actId="20577"/>
          <ac:spMkLst>
            <pc:docMk/>
            <pc:sldMk cId="2655640200" sldId="272"/>
            <ac:spMk id="2" creationId="{42786DE9-EA3B-442A-B223-30E121C7857F}"/>
          </ac:spMkLst>
        </pc:spChg>
        <pc:spChg chg="mod">
          <ac:chgData name="Li Lixiang" userId="6104bbfcb56aea79" providerId="LiveId" clId="{5F739818-C919-4DA9-82CF-06FE37D0A6AE}" dt="2022-02-28T15:10:40.993" v="1237" actId="20577"/>
          <ac:spMkLst>
            <pc:docMk/>
            <pc:sldMk cId="2655640200" sldId="272"/>
            <ac:spMk id="3" creationId="{C8E4639D-C269-477C-937D-A44FA22A1AE6}"/>
          </ac:spMkLst>
        </pc:spChg>
      </pc:sldChg>
      <pc:sldChg chg="addSp delSp modSp add mod setBg">
        <pc:chgData name="Li Lixiang" userId="6104bbfcb56aea79" providerId="LiveId" clId="{5F739818-C919-4DA9-82CF-06FE37D0A6AE}" dt="2022-02-28T14:53:32.842" v="1176" actId="207"/>
        <pc:sldMkLst>
          <pc:docMk/>
          <pc:sldMk cId="3573404534" sldId="273"/>
        </pc:sldMkLst>
        <pc:spChg chg="mod">
          <ac:chgData name="Li Lixiang" userId="6104bbfcb56aea79" providerId="LiveId" clId="{5F739818-C919-4DA9-82CF-06FE37D0A6AE}" dt="2022-02-28T14:52:18.037" v="1156"/>
          <ac:spMkLst>
            <pc:docMk/>
            <pc:sldMk cId="3573404534" sldId="273"/>
            <ac:spMk id="2" creationId="{42786DE9-EA3B-442A-B223-30E121C7857F}"/>
          </ac:spMkLst>
        </pc:spChg>
        <pc:spChg chg="del">
          <ac:chgData name="Li Lixiang" userId="6104bbfcb56aea79" providerId="LiveId" clId="{5F739818-C919-4DA9-82CF-06FE37D0A6AE}" dt="2022-02-28T14:51:43.780" v="1141" actId="478"/>
          <ac:spMkLst>
            <pc:docMk/>
            <pc:sldMk cId="3573404534" sldId="273"/>
            <ac:spMk id="3" creationId="{C8E4639D-C269-477C-937D-A44FA22A1AE6}"/>
          </ac:spMkLst>
        </pc:spChg>
        <pc:spChg chg="add del mod">
          <ac:chgData name="Li Lixiang" userId="6104bbfcb56aea79" providerId="LiveId" clId="{5F739818-C919-4DA9-82CF-06FE37D0A6AE}" dt="2022-02-28T14:51:46.077" v="1142" actId="478"/>
          <ac:spMkLst>
            <pc:docMk/>
            <pc:sldMk cId="3573404534" sldId="273"/>
            <ac:spMk id="5" creationId="{D659D8E0-C09C-4E66-8551-C185A6F2ED03}"/>
          </ac:spMkLst>
        </pc:spChg>
        <pc:graphicFrameChg chg="add mod modGraphic">
          <ac:chgData name="Li Lixiang" userId="6104bbfcb56aea79" providerId="LiveId" clId="{5F739818-C919-4DA9-82CF-06FE37D0A6AE}" dt="2022-02-28T14:53:32.842" v="1176" actId="207"/>
          <ac:graphicFrameMkLst>
            <pc:docMk/>
            <pc:sldMk cId="3573404534" sldId="273"/>
            <ac:graphicFrameMk id="6" creationId="{D868CA6E-3571-41E8-956D-A367301ED17B}"/>
          </ac:graphicFrameMkLst>
        </pc:graphicFrameChg>
      </pc:sldChg>
      <pc:sldChg chg="modSp add mod ord">
        <pc:chgData name="Li Lixiang" userId="6104bbfcb56aea79" providerId="LiveId" clId="{5F739818-C919-4DA9-82CF-06FE37D0A6AE}" dt="2022-02-28T15:50:22.937" v="1557" actId="207"/>
        <pc:sldMkLst>
          <pc:docMk/>
          <pc:sldMk cId="3345809806" sldId="274"/>
        </pc:sldMkLst>
        <pc:graphicFrameChg chg="modGraphic">
          <ac:chgData name="Li Lixiang" userId="6104bbfcb56aea79" providerId="LiveId" clId="{5F739818-C919-4DA9-82CF-06FE37D0A6AE}" dt="2022-02-28T15:50:22.937" v="1557" actId="207"/>
          <ac:graphicFrameMkLst>
            <pc:docMk/>
            <pc:sldMk cId="3345809806" sldId="274"/>
            <ac:graphicFrameMk id="6" creationId="{D3C9FE71-BF22-4AF0-89A9-286277C66A40}"/>
          </ac:graphicFrameMkLst>
        </pc:graphicFrameChg>
      </pc:sldChg>
    </pc:docChg>
  </pc:docChgLst>
  <pc:docChgLst>
    <pc:chgData name="Li Lixiang" userId="6104bbfcb56aea79" providerId="LiveId" clId="{260A154F-11A4-47B6-B212-C84A5CBD21EB}"/>
    <pc:docChg chg="undo redo custSel addSld delSld modSld addMainMaster delMainMaster">
      <pc:chgData name="Li Lixiang" userId="6104bbfcb56aea79" providerId="LiveId" clId="{260A154F-11A4-47B6-B212-C84A5CBD21EB}" dt="2021-06-07T04:56:41.407" v="1134" actId="20577"/>
      <pc:docMkLst>
        <pc:docMk/>
      </pc:docMkLst>
      <pc:sldChg chg="addSp delSp modSp new del mod setBg modClrScheme setClrOvrMap delDesignElem chgLayout">
        <pc:chgData name="Li Lixiang" userId="6104bbfcb56aea79" providerId="LiveId" clId="{260A154F-11A4-47B6-B212-C84A5CBD21EB}" dt="2021-06-07T02:30:42.613" v="47" actId="47"/>
        <pc:sldMkLst>
          <pc:docMk/>
          <pc:sldMk cId="3301112967" sldId="256"/>
        </pc:sldMkLst>
        <pc:spChg chg="mod">
          <ac:chgData name="Li Lixiang" userId="6104bbfcb56aea79" providerId="LiveId" clId="{260A154F-11A4-47B6-B212-C84A5CBD21EB}" dt="2021-06-07T02:28:17.501" v="22" actId="20577"/>
          <ac:spMkLst>
            <pc:docMk/>
            <pc:sldMk cId="3301112967" sldId="256"/>
            <ac:spMk id="2" creationId="{FC7636BA-EF64-427A-B861-7FF972D8E8A4}"/>
          </ac:spMkLst>
        </pc:spChg>
        <pc:spChg chg="mod">
          <ac:chgData name="Li Lixiang" userId="6104bbfcb56aea79" providerId="LiveId" clId="{260A154F-11A4-47B6-B212-C84A5CBD21EB}" dt="2021-06-07T02:30:40.156" v="45" actId="20577"/>
          <ac:spMkLst>
            <pc:docMk/>
            <pc:sldMk cId="3301112967" sldId="256"/>
            <ac:spMk id="3" creationId="{0BC00C27-B55D-4121-A230-661B37318722}"/>
          </ac:spMkLst>
        </pc:spChg>
        <pc:spChg chg="add del">
          <ac:chgData name="Li Lixiang" userId="6104bbfcb56aea79" providerId="LiveId" clId="{260A154F-11A4-47B6-B212-C84A5CBD21EB}" dt="2021-06-07T02:27:16.353" v="3" actId="26606"/>
          <ac:spMkLst>
            <pc:docMk/>
            <pc:sldMk cId="3301112967" sldId="256"/>
            <ac:spMk id="9" creationId="{37FDDF72-DE39-4F99-A3C1-DD9D7815D7DB}"/>
          </ac:spMkLst>
        </pc:spChg>
        <pc:spChg chg="add del">
          <ac:chgData name="Li Lixiang" userId="6104bbfcb56aea79" providerId="LiveId" clId="{260A154F-11A4-47B6-B212-C84A5CBD21EB}" dt="2021-06-07T02:27:16.353" v="3" actId="26606"/>
          <ac:spMkLst>
            <pc:docMk/>
            <pc:sldMk cId="3301112967" sldId="256"/>
            <ac:spMk id="11" creationId="{5E4ECE80-3AD1-450C-B62A-98788F193948}"/>
          </ac:spMkLst>
        </pc:spChg>
        <pc:spChg chg="add del">
          <ac:chgData name="Li Lixiang" userId="6104bbfcb56aea79" providerId="LiveId" clId="{260A154F-11A4-47B6-B212-C84A5CBD21EB}" dt="2021-06-07T02:27:24.414" v="7" actId="26606"/>
          <ac:spMkLst>
            <pc:docMk/>
            <pc:sldMk cId="3301112967" sldId="256"/>
            <ac:spMk id="15" creationId="{41AC6C06-99FE-4BA1-BC82-8406A424CD67}"/>
          </ac:spMkLst>
        </pc:spChg>
        <pc:spChg chg="add del">
          <ac:chgData name="Li Lixiang" userId="6104bbfcb56aea79" providerId="LiveId" clId="{260A154F-11A4-47B6-B212-C84A5CBD21EB}" dt="2021-06-07T02:27:24.414" v="7" actId="26606"/>
          <ac:spMkLst>
            <pc:docMk/>
            <pc:sldMk cId="3301112967" sldId="256"/>
            <ac:spMk id="17" creationId="{7AEC842D-C905-4DEA-B1C3-CA51995C572A}"/>
          </ac:spMkLst>
        </pc:spChg>
        <pc:spChg chg="add del">
          <ac:chgData name="Li Lixiang" userId="6104bbfcb56aea79" providerId="LiveId" clId="{260A154F-11A4-47B6-B212-C84A5CBD21EB}" dt="2021-06-07T02:27:21.968" v="5" actId="26606"/>
          <ac:spMkLst>
            <pc:docMk/>
            <pc:sldMk cId="3301112967" sldId="256"/>
            <ac:spMk id="20" creationId="{A38827F1-3359-44F6-9009-43AE2B17FEAD}"/>
          </ac:spMkLst>
        </pc:spChg>
        <pc:spChg chg="add del">
          <ac:chgData name="Li Lixiang" userId="6104bbfcb56aea79" providerId="LiveId" clId="{260A154F-11A4-47B6-B212-C84A5CBD21EB}" dt="2021-06-07T02:27:21.968" v="5" actId="26606"/>
          <ac:spMkLst>
            <pc:docMk/>
            <pc:sldMk cId="3301112967" sldId="256"/>
            <ac:spMk id="21" creationId="{17AFAD67-5350-4773-886F-D6DD7E66DB04}"/>
          </ac:spMkLst>
        </pc:spChg>
        <pc:spChg chg="add del">
          <ac:chgData name="Li Lixiang" userId="6104bbfcb56aea79" providerId="LiveId" clId="{260A154F-11A4-47B6-B212-C84A5CBD21EB}" dt="2021-06-07T02:27:24.414" v="7" actId="26606"/>
          <ac:spMkLst>
            <pc:docMk/>
            <pc:sldMk cId="3301112967" sldId="256"/>
            <ac:spMk id="24" creationId="{1DB043B4-68C6-45B9-82AC-A5800EADB8DB}"/>
          </ac:spMkLst>
        </pc:spChg>
        <pc:spChg chg="add del">
          <ac:chgData name="Li Lixiang" userId="6104bbfcb56aea79" providerId="LiveId" clId="{260A154F-11A4-47B6-B212-C84A5CBD21EB}" dt="2021-06-07T02:27:51.448" v="11"/>
          <ac:spMkLst>
            <pc:docMk/>
            <pc:sldMk cId="3301112967" sldId="256"/>
            <ac:spMk id="29" creationId="{26B4480E-B7FF-4481-890E-043A69AE6FE2}"/>
          </ac:spMkLst>
        </pc:spChg>
        <pc:spChg chg="add del">
          <ac:chgData name="Li Lixiang" userId="6104bbfcb56aea79" providerId="LiveId" clId="{260A154F-11A4-47B6-B212-C84A5CBD21EB}" dt="2021-06-07T02:27:51.448" v="11"/>
          <ac:spMkLst>
            <pc:docMk/>
            <pc:sldMk cId="3301112967" sldId="256"/>
            <ac:spMk id="31" creationId="{64C13BAB-7C00-4D21-A857-E3D41C0A2A66}"/>
          </ac:spMkLst>
        </pc:spChg>
        <pc:spChg chg="add del">
          <ac:chgData name="Li Lixiang" userId="6104bbfcb56aea79" providerId="LiveId" clId="{260A154F-11A4-47B6-B212-C84A5CBD21EB}" dt="2021-06-07T02:27:51.448" v="11"/>
          <ac:spMkLst>
            <pc:docMk/>
            <pc:sldMk cId="3301112967" sldId="256"/>
            <ac:spMk id="32" creationId="{1F1FF39A-AC3C-4066-9D4C-519AA22812EA}"/>
          </ac:spMkLst>
        </pc:spChg>
        <pc:spChg chg="add del">
          <ac:chgData name="Li Lixiang" userId="6104bbfcb56aea79" providerId="LiveId" clId="{260A154F-11A4-47B6-B212-C84A5CBD21EB}" dt="2021-06-07T02:28:03.500" v="13" actId="26606"/>
          <ac:spMkLst>
            <pc:docMk/>
            <pc:sldMk cId="3301112967" sldId="256"/>
            <ac:spMk id="35" creationId="{1511F85B-5967-428B-BE8B-819A79813D92}"/>
          </ac:spMkLst>
        </pc:spChg>
        <pc:spChg chg="add del">
          <ac:chgData name="Li Lixiang" userId="6104bbfcb56aea79" providerId="LiveId" clId="{260A154F-11A4-47B6-B212-C84A5CBD21EB}" dt="2021-06-07T02:28:03.500" v="13" actId="26606"/>
          <ac:spMkLst>
            <pc:docMk/>
            <pc:sldMk cId="3301112967" sldId="256"/>
            <ac:spMk id="37" creationId="{28DA8D05-CF65-4382-8BF4-2A08754DB5F0}"/>
          </ac:spMkLst>
        </pc:spChg>
        <pc:spChg chg="add del">
          <ac:chgData name="Li Lixiang" userId="6104bbfcb56aea79" providerId="LiveId" clId="{260A154F-11A4-47B6-B212-C84A5CBD21EB}" dt="2021-06-07T02:28:07.840" v="15" actId="26606"/>
          <ac:spMkLst>
            <pc:docMk/>
            <pc:sldMk cId="3301112967" sldId="256"/>
            <ac:spMk id="46" creationId="{7A675F33-98AF-4B83-A3BB-0780A23145E6}"/>
          </ac:spMkLst>
        </pc:spChg>
        <pc:spChg chg="add">
          <ac:chgData name="Li Lixiang" userId="6104bbfcb56aea79" providerId="LiveId" clId="{260A154F-11A4-47B6-B212-C84A5CBD21EB}" dt="2021-06-07T02:28:07.846" v="16" actId="26606"/>
          <ac:spMkLst>
            <pc:docMk/>
            <pc:sldMk cId="3301112967" sldId="256"/>
            <ac:spMk id="50" creationId="{8777B48D-7BF2-470D-876B-50CD5CC83EBA}"/>
          </ac:spMkLst>
        </pc:spChg>
        <pc:grpChg chg="add del">
          <ac:chgData name="Li Lixiang" userId="6104bbfcb56aea79" providerId="LiveId" clId="{260A154F-11A4-47B6-B212-C84A5CBD21EB}" dt="2021-06-07T02:27:21.968" v="5" actId="26606"/>
          <ac:grpSpMkLst>
            <pc:docMk/>
            <pc:sldMk cId="3301112967" sldId="256"/>
            <ac:grpSpMk id="13" creationId="{3914D2BD-3C47-433D-81FE-DC6C39595F0E}"/>
          </ac:grpSpMkLst>
        </pc:grpChg>
        <pc:grpChg chg="add del">
          <ac:chgData name="Li Lixiang" userId="6104bbfcb56aea79" providerId="LiveId" clId="{260A154F-11A4-47B6-B212-C84A5CBD21EB}" dt="2021-06-07T02:27:24.414" v="7" actId="26606"/>
          <ac:grpSpMkLst>
            <pc:docMk/>
            <pc:sldMk cId="3301112967" sldId="256"/>
            <ac:grpSpMk id="25" creationId="{4592A8CB-0B0A-43A5-86F4-712B0C469671}"/>
          </ac:grpSpMkLst>
        </pc:grpChg>
        <pc:grpChg chg="add del">
          <ac:chgData name="Li Lixiang" userId="6104bbfcb56aea79" providerId="LiveId" clId="{260A154F-11A4-47B6-B212-C84A5CBD21EB}" dt="2021-06-07T02:28:03.500" v="13" actId="26606"/>
          <ac:grpSpMkLst>
            <pc:docMk/>
            <pc:sldMk cId="3301112967" sldId="256"/>
            <ac:grpSpMk id="39" creationId="{E0C6252F-9468-4CFE-8A28-0DFE703FB7BC}"/>
          </ac:grpSpMkLst>
        </pc:grpChg>
        <pc:grpChg chg="add del">
          <ac:chgData name="Li Lixiang" userId="6104bbfcb56aea79" providerId="LiveId" clId="{260A154F-11A4-47B6-B212-C84A5CBD21EB}" dt="2021-06-07T02:28:07.840" v="15" actId="26606"/>
          <ac:grpSpMkLst>
            <pc:docMk/>
            <pc:sldMk cId="3301112967" sldId="256"/>
            <ac:grpSpMk id="47" creationId="{EA75029C-64B9-41D0-9540-75846D4B04A5}"/>
          </ac:grpSpMkLst>
        </pc:grpChg>
        <pc:grpChg chg="add">
          <ac:chgData name="Li Lixiang" userId="6104bbfcb56aea79" providerId="LiveId" clId="{260A154F-11A4-47B6-B212-C84A5CBD21EB}" dt="2021-06-07T02:28:07.846" v="16" actId="26606"/>
          <ac:grpSpMkLst>
            <pc:docMk/>
            <pc:sldMk cId="3301112967" sldId="256"/>
            <ac:grpSpMk id="51" creationId="{83DA8283-3FF4-47B3-9266-60768C743207}"/>
          </ac:grpSpMkLst>
        </pc:grpChg>
        <pc:picChg chg="add del">
          <ac:chgData name="Li Lixiang" userId="6104bbfcb56aea79" providerId="LiveId" clId="{260A154F-11A4-47B6-B212-C84A5CBD21EB}" dt="2021-06-07T02:27:16.353" v="3" actId="26606"/>
          <ac:picMkLst>
            <pc:docMk/>
            <pc:sldMk cId="3301112967" sldId="256"/>
            <ac:picMk id="4" creationId="{8E48E0DC-0F83-4F3C-9FE1-4510812EDA4D}"/>
          </ac:picMkLst>
        </pc:picChg>
        <pc:picChg chg="add del">
          <ac:chgData name="Li Lixiang" userId="6104bbfcb56aea79" providerId="LiveId" clId="{260A154F-11A4-47B6-B212-C84A5CBD21EB}" dt="2021-06-07T02:27:21.968" v="5" actId="26606"/>
          <ac:picMkLst>
            <pc:docMk/>
            <pc:sldMk cId="3301112967" sldId="256"/>
            <ac:picMk id="22" creationId="{2352680C-1AC7-4B62-A18F-01963BA9668C}"/>
          </ac:picMkLst>
        </pc:picChg>
        <pc:picChg chg="add del">
          <ac:chgData name="Li Lixiang" userId="6104bbfcb56aea79" providerId="LiveId" clId="{260A154F-11A4-47B6-B212-C84A5CBD21EB}" dt="2021-06-07T02:27:24.414" v="7" actId="26606"/>
          <ac:picMkLst>
            <pc:docMk/>
            <pc:sldMk cId="3301112967" sldId="256"/>
            <ac:picMk id="27" creationId="{F5FF9C72-7816-42AB-8FF1-7601CBBD2BE0}"/>
          </ac:picMkLst>
        </pc:picChg>
        <pc:picChg chg="add mod ord">
          <ac:chgData name="Li Lixiang" userId="6104bbfcb56aea79" providerId="LiveId" clId="{260A154F-11A4-47B6-B212-C84A5CBD21EB}" dt="2021-06-07T02:28:07.846" v="16" actId="26606"/>
          <ac:picMkLst>
            <pc:docMk/>
            <pc:sldMk cId="3301112967" sldId="256"/>
            <ac:picMk id="30" creationId="{A9768DC6-2EA7-4842-8582-DECF639A0F2A}"/>
          </ac:picMkLst>
        </pc:picChg>
      </pc:sldChg>
      <pc:sldChg chg="addSp delSp modSp new mod setBg">
        <pc:chgData name="Li Lixiang" userId="6104bbfcb56aea79" providerId="LiveId" clId="{260A154F-11A4-47B6-B212-C84A5CBD21EB}" dt="2021-06-07T02:34:18.793" v="106" actId="1036"/>
        <pc:sldMkLst>
          <pc:docMk/>
          <pc:sldMk cId="4162070884" sldId="256"/>
        </pc:sldMkLst>
        <pc:spChg chg="mod">
          <ac:chgData name="Li Lixiang" userId="6104bbfcb56aea79" providerId="LiveId" clId="{260A154F-11A4-47B6-B212-C84A5CBD21EB}" dt="2021-06-07T02:34:18.793" v="106" actId="1036"/>
          <ac:spMkLst>
            <pc:docMk/>
            <pc:sldMk cId="4162070884" sldId="256"/>
            <ac:spMk id="2" creationId="{8961FE47-557E-4894-88E6-8F52F5998247}"/>
          </ac:spMkLst>
        </pc:spChg>
        <pc:spChg chg="del mod">
          <ac:chgData name="Li Lixiang" userId="6104bbfcb56aea79" providerId="LiveId" clId="{260A154F-11A4-47B6-B212-C84A5CBD21EB}" dt="2021-06-07T02:34:12.422" v="103" actId="478"/>
          <ac:spMkLst>
            <pc:docMk/>
            <pc:sldMk cId="4162070884" sldId="256"/>
            <ac:spMk id="3" creationId="{CB60DCB5-1CBC-43FD-B254-C1D193507264}"/>
          </ac:spMkLst>
        </pc:spChg>
        <pc:spChg chg="add mod">
          <ac:chgData name="Li Lixiang" userId="6104bbfcb56aea79" providerId="LiveId" clId="{260A154F-11A4-47B6-B212-C84A5CBD21EB}" dt="2021-06-07T02:34:18.793" v="106" actId="1036"/>
          <ac:spMkLst>
            <pc:docMk/>
            <pc:sldMk cId="4162070884" sldId="256"/>
            <ac:spMk id="7" creationId="{57AAB3F3-D0D3-48DD-B0B5-3C59B18B8404}"/>
          </ac:spMkLst>
        </pc:spChg>
        <pc:spChg chg="add">
          <ac:chgData name="Li Lixiang" userId="6104bbfcb56aea79" providerId="LiveId" clId="{260A154F-11A4-47B6-B212-C84A5CBD21EB}" dt="2021-06-07T02:31:13.134" v="53" actId="26606"/>
          <ac:spMkLst>
            <pc:docMk/>
            <pc:sldMk cId="4162070884" sldId="256"/>
            <ac:spMk id="9" creationId="{AD84F4E6-B3B1-40B7-A8C4-2D1683E6F637}"/>
          </ac:spMkLst>
        </pc:spChg>
        <pc:spChg chg="add">
          <ac:chgData name="Li Lixiang" userId="6104bbfcb56aea79" providerId="LiveId" clId="{260A154F-11A4-47B6-B212-C84A5CBD21EB}" dt="2021-06-07T02:31:13.134" v="53" actId="26606"/>
          <ac:spMkLst>
            <pc:docMk/>
            <pc:sldMk cId="4162070884" sldId="256"/>
            <ac:spMk id="11" creationId="{67B81D4B-A7B2-4B11-A131-E1B85DFEE4E3}"/>
          </ac:spMkLst>
        </pc:spChg>
        <pc:picChg chg="add">
          <ac:chgData name="Li Lixiang" userId="6104bbfcb56aea79" providerId="LiveId" clId="{260A154F-11A4-47B6-B212-C84A5CBD21EB}" dt="2021-06-07T02:31:13.134" v="53" actId="26606"/>
          <ac:picMkLst>
            <pc:docMk/>
            <pc:sldMk cId="4162070884" sldId="256"/>
            <ac:picMk id="5" creationId="{F7D155BE-C34D-489B-B65C-1582E84CDDD1}"/>
          </ac:picMkLst>
        </pc:picChg>
      </pc:sldChg>
      <pc:sldChg chg="addSp modSp new mod">
        <pc:chgData name="Li Lixiang" userId="6104bbfcb56aea79" providerId="LiveId" clId="{260A154F-11A4-47B6-B212-C84A5CBD21EB}" dt="2021-06-07T02:39:16.789" v="249" actId="20577"/>
        <pc:sldMkLst>
          <pc:docMk/>
          <pc:sldMk cId="696830454" sldId="257"/>
        </pc:sldMkLst>
        <pc:spChg chg="mod">
          <ac:chgData name="Li Lixiang" userId="6104bbfcb56aea79" providerId="LiveId" clId="{260A154F-11A4-47B6-B212-C84A5CBD21EB}" dt="2021-06-07T02:34:30.620" v="113" actId="20577"/>
          <ac:spMkLst>
            <pc:docMk/>
            <pc:sldMk cId="696830454" sldId="257"/>
            <ac:spMk id="2" creationId="{F6B0D9E2-9DB1-48DA-8FAA-CD6B3699E259}"/>
          </ac:spMkLst>
        </pc:spChg>
        <pc:spChg chg="mod">
          <ac:chgData name="Li Lixiang" userId="6104bbfcb56aea79" providerId="LiveId" clId="{260A154F-11A4-47B6-B212-C84A5CBD21EB}" dt="2021-06-07T02:39:16.789" v="249" actId="20577"/>
          <ac:spMkLst>
            <pc:docMk/>
            <pc:sldMk cId="696830454" sldId="257"/>
            <ac:spMk id="3" creationId="{4A006CE9-C893-440B-B53F-42F0CF45E070}"/>
          </ac:spMkLst>
        </pc:spChg>
        <pc:picChg chg="add mod">
          <ac:chgData name="Li Lixiang" userId="6104bbfcb56aea79" providerId="LiveId" clId="{260A154F-11A4-47B6-B212-C84A5CBD21EB}" dt="2021-06-07T02:39:02.667" v="214" actId="1076"/>
          <ac:picMkLst>
            <pc:docMk/>
            <pc:sldMk cId="696830454" sldId="257"/>
            <ac:picMk id="5" creationId="{7557138D-ADE0-4ED4-BDDA-37141D9AE834}"/>
          </ac:picMkLst>
        </pc:picChg>
      </pc:sldChg>
      <pc:sldChg chg="modSp new del">
        <pc:chgData name="Li Lixiang" userId="6104bbfcb56aea79" providerId="LiveId" clId="{260A154F-11A4-47B6-B212-C84A5CBD21EB}" dt="2021-06-07T02:30:41.957" v="46" actId="47"/>
        <pc:sldMkLst>
          <pc:docMk/>
          <pc:sldMk cId="1338599444" sldId="257"/>
        </pc:sldMkLst>
        <pc:spChg chg="mod">
          <ac:chgData name="Li Lixiang" userId="6104bbfcb56aea79" providerId="LiveId" clId="{260A154F-11A4-47B6-B212-C84A5CBD21EB}" dt="2021-06-07T02:27:51.448" v="11"/>
          <ac:spMkLst>
            <pc:docMk/>
            <pc:sldMk cId="1338599444" sldId="257"/>
            <ac:spMk id="2" creationId="{5C1A81CD-DC4E-443A-83A9-F26603619E4A}"/>
          </ac:spMkLst>
        </pc:spChg>
        <pc:spChg chg="mod">
          <ac:chgData name="Li Lixiang" userId="6104bbfcb56aea79" providerId="LiveId" clId="{260A154F-11A4-47B6-B212-C84A5CBD21EB}" dt="2021-06-07T02:27:51.448" v="11"/>
          <ac:spMkLst>
            <pc:docMk/>
            <pc:sldMk cId="1338599444" sldId="257"/>
            <ac:spMk id="3" creationId="{F29C2991-C74F-4D46-80FD-35FFF1F1E685}"/>
          </ac:spMkLst>
        </pc:spChg>
      </pc:sldChg>
      <pc:sldChg chg="addSp delSp modSp add mod">
        <pc:chgData name="Li Lixiang" userId="6104bbfcb56aea79" providerId="LiveId" clId="{260A154F-11A4-47B6-B212-C84A5CBD21EB}" dt="2021-06-07T02:42:29.252" v="406" actId="1076"/>
        <pc:sldMkLst>
          <pc:docMk/>
          <pc:sldMk cId="86665090" sldId="258"/>
        </pc:sldMkLst>
        <pc:spChg chg="mod">
          <ac:chgData name="Li Lixiang" userId="6104bbfcb56aea79" providerId="LiveId" clId="{260A154F-11A4-47B6-B212-C84A5CBD21EB}" dt="2021-06-07T02:40:31.118" v="276" actId="20577"/>
          <ac:spMkLst>
            <pc:docMk/>
            <pc:sldMk cId="86665090" sldId="258"/>
            <ac:spMk id="2" creationId="{F6B0D9E2-9DB1-48DA-8FAA-CD6B3699E259}"/>
          </ac:spMkLst>
        </pc:spChg>
        <pc:spChg chg="mod">
          <ac:chgData name="Li Lixiang" userId="6104bbfcb56aea79" providerId="LiveId" clId="{260A154F-11A4-47B6-B212-C84A5CBD21EB}" dt="2021-06-07T02:41:07.172" v="399" actId="20577"/>
          <ac:spMkLst>
            <pc:docMk/>
            <pc:sldMk cId="86665090" sldId="258"/>
            <ac:spMk id="3" creationId="{4A006CE9-C893-440B-B53F-42F0CF45E070}"/>
          </ac:spMkLst>
        </pc:spChg>
        <pc:picChg chg="del">
          <ac:chgData name="Li Lixiang" userId="6104bbfcb56aea79" providerId="LiveId" clId="{260A154F-11A4-47B6-B212-C84A5CBD21EB}" dt="2021-06-07T02:41:11.176" v="400" actId="478"/>
          <ac:picMkLst>
            <pc:docMk/>
            <pc:sldMk cId="86665090" sldId="258"/>
            <ac:picMk id="5" creationId="{7557138D-ADE0-4ED4-BDDA-37141D9AE834}"/>
          </ac:picMkLst>
        </pc:picChg>
        <pc:picChg chg="add mod">
          <ac:chgData name="Li Lixiang" userId="6104bbfcb56aea79" providerId="LiveId" clId="{260A154F-11A4-47B6-B212-C84A5CBD21EB}" dt="2021-06-07T02:42:29.252" v="406" actId="1076"/>
          <ac:picMkLst>
            <pc:docMk/>
            <pc:sldMk cId="86665090" sldId="258"/>
            <ac:picMk id="6" creationId="{1137D664-D530-45B2-9015-CBAD13B9FC52}"/>
          </ac:picMkLst>
        </pc:picChg>
      </pc:sldChg>
      <pc:sldChg chg="new del">
        <pc:chgData name="Li Lixiang" userId="6104bbfcb56aea79" providerId="LiveId" clId="{260A154F-11A4-47B6-B212-C84A5CBD21EB}" dt="2021-06-07T02:29:27.675" v="42" actId="680"/>
        <pc:sldMkLst>
          <pc:docMk/>
          <pc:sldMk cId="2566463275" sldId="258"/>
        </pc:sldMkLst>
      </pc:sldChg>
      <pc:sldChg chg="addSp delSp modSp new mod">
        <pc:chgData name="Li Lixiang" userId="6104bbfcb56aea79" providerId="LiveId" clId="{260A154F-11A4-47B6-B212-C84A5CBD21EB}" dt="2021-06-07T03:15:50.298" v="729" actId="14100"/>
        <pc:sldMkLst>
          <pc:docMk/>
          <pc:sldMk cId="3375320181" sldId="259"/>
        </pc:sldMkLst>
        <pc:spChg chg="mod">
          <ac:chgData name="Li Lixiang" userId="6104bbfcb56aea79" providerId="LiveId" clId="{260A154F-11A4-47B6-B212-C84A5CBD21EB}" dt="2021-06-07T03:06:39.294" v="696" actId="20577"/>
          <ac:spMkLst>
            <pc:docMk/>
            <pc:sldMk cId="3375320181" sldId="259"/>
            <ac:spMk id="2" creationId="{FD166489-5FBE-428F-B359-692702A18572}"/>
          </ac:spMkLst>
        </pc:spChg>
        <pc:spChg chg="mod">
          <ac:chgData name="Li Lixiang" userId="6104bbfcb56aea79" providerId="LiveId" clId="{260A154F-11A4-47B6-B212-C84A5CBD21EB}" dt="2021-06-07T03:12:07.947" v="705" actId="14100"/>
          <ac:spMkLst>
            <pc:docMk/>
            <pc:sldMk cId="3375320181" sldId="259"/>
            <ac:spMk id="3" creationId="{32970075-F644-414D-81DD-058AFA240DD0}"/>
          </ac:spMkLst>
        </pc:spChg>
        <pc:spChg chg="add mod">
          <ac:chgData name="Li Lixiang" userId="6104bbfcb56aea79" providerId="LiveId" clId="{260A154F-11A4-47B6-B212-C84A5CBD21EB}" dt="2021-06-07T02:54:10.625" v="649" actId="208"/>
          <ac:spMkLst>
            <pc:docMk/>
            <pc:sldMk cId="3375320181" sldId="259"/>
            <ac:spMk id="8" creationId="{897DED0B-F7BD-43CC-B6C8-5E25BC368C3F}"/>
          </ac:spMkLst>
        </pc:spChg>
        <pc:spChg chg="add mod">
          <ac:chgData name="Li Lixiang" userId="6104bbfcb56aea79" providerId="LiveId" clId="{260A154F-11A4-47B6-B212-C84A5CBD21EB}" dt="2021-06-07T03:14:28.392" v="724" actId="1076"/>
          <ac:spMkLst>
            <pc:docMk/>
            <pc:sldMk cId="3375320181" sldId="259"/>
            <ac:spMk id="11" creationId="{362BCF7B-D786-468D-AC35-14C41FAD2099}"/>
          </ac:spMkLst>
        </pc:spChg>
        <pc:spChg chg="add mod">
          <ac:chgData name="Li Lixiang" userId="6104bbfcb56aea79" providerId="LiveId" clId="{260A154F-11A4-47B6-B212-C84A5CBD21EB}" dt="2021-06-07T03:14:21.478" v="723" actId="1076"/>
          <ac:spMkLst>
            <pc:docMk/>
            <pc:sldMk cId="3375320181" sldId="259"/>
            <ac:spMk id="12" creationId="{0A80EB06-C844-4BE8-A0DC-764A671F08A0}"/>
          </ac:spMkLst>
        </pc:spChg>
        <pc:picChg chg="add del mod">
          <ac:chgData name="Li Lixiang" userId="6104bbfcb56aea79" providerId="LiveId" clId="{260A154F-11A4-47B6-B212-C84A5CBD21EB}" dt="2021-06-07T03:12:10.735" v="706" actId="478"/>
          <ac:picMkLst>
            <pc:docMk/>
            <pc:sldMk cId="3375320181" sldId="259"/>
            <ac:picMk id="5" creationId="{1A03FA3F-E8EB-4642-AFB8-754F82F971A8}"/>
          </ac:picMkLst>
        </pc:picChg>
        <pc:picChg chg="add mod">
          <ac:chgData name="Li Lixiang" userId="6104bbfcb56aea79" providerId="LiveId" clId="{260A154F-11A4-47B6-B212-C84A5CBD21EB}" dt="2021-06-07T02:55:00.581" v="657" actId="1076"/>
          <ac:picMkLst>
            <pc:docMk/>
            <pc:sldMk cId="3375320181" sldId="259"/>
            <ac:picMk id="7" creationId="{5DF33F1A-267D-4CC1-B869-AB9D30A5DCF5}"/>
          </ac:picMkLst>
        </pc:picChg>
        <pc:picChg chg="add del mod">
          <ac:chgData name="Li Lixiang" userId="6104bbfcb56aea79" providerId="LiveId" clId="{260A154F-11A4-47B6-B212-C84A5CBD21EB}" dt="2021-06-07T03:04:41.310" v="663" actId="478"/>
          <ac:picMkLst>
            <pc:docMk/>
            <pc:sldMk cId="3375320181" sldId="259"/>
            <ac:picMk id="10" creationId="{A90F7EEC-7055-4A03-AD25-333EC8E7EE0A}"/>
          </ac:picMkLst>
        </pc:picChg>
        <pc:picChg chg="add del mod ord modCrop">
          <ac:chgData name="Li Lixiang" userId="6104bbfcb56aea79" providerId="LiveId" clId="{260A154F-11A4-47B6-B212-C84A5CBD21EB}" dt="2021-06-07T03:11:46.966" v="698" actId="478"/>
          <ac:picMkLst>
            <pc:docMk/>
            <pc:sldMk cId="3375320181" sldId="259"/>
            <ac:picMk id="14" creationId="{5ED79CA2-770B-40FF-9C2C-89892F4DDC55}"/>
          </ac:picMkLst>
        </pc:picChg>
        <pc:picChg chg="add mod ord">
          <ac:chgData name="Li Lixiang" userId="6104bbfcb56aea79" providerId="LiveId" clId="{260A154F-11A4-47B6-B212-C84A5CBD21EB}" dt="2021-06-07T03:14:21.478" v="723" actId="1076"/>
          <ac:picMkLst>
            <pc:docMk/>
            <pc:sldMk cId="3375320181" sldId="259"/>
            <ac:picMk id="16" creationId="{C38EFE81-1C79-434B-8324-860E997BAD46}"/>
          </ac:picMkLst>
        </pc:picChg>
        <pc:picChg chg="add del mod ord">
          <ac:chgData name="Li Lixiang" userId="6104bbfcb56aea79" providerId="LiveId" clId="{260A154F-11A4-47B6-B212-C84A5CBD21EB}" dt="2021-06-07T03:13:33.541" v="711" actId="478"/>
          <ac:picMkLst>
            <pc:docMk/>
            <pc:sldMk cId="3375320181" sldId="259"/>
            <ac:picMk id="18" creationId="{442E8B72-9A10-4D0E-85AB-9CF43334B5B6}"/>
          </ac:picMkLst>
        </pc:picChg>
        <pc:picChg chg="add del mod ord">
          <ac:chgData name="Li Lixiang" userId="6104bbfcb56aea79" providerId="LiveId" clId="{260A154F-11A4-47B6-B212-C84A5CBD21EB}" dt="2021-06-07T03:15:38.907" v="725" actId="478"/>
          <ac:picMkLst>
            <pc:docMk/>
            <pc:sldMk cId="3375320181" sldId="259"/>
            <ac:picMk id="20" creationId="{C3723356-0B25-4DBA-AE28-0C81041F341D}"/>
          </ac:picMkLst>
        </pc:picChg>
        <pc:picChg chg="add mod ord">
          <ac:chgData name="Li Lixiang" userId="6104bbfcb56aea79" providerId="LiveId" clId="{260A154F-11A4-47B6-B212-C84A5CBD21EB}" dt="2021-06-07T03:15:50.298" v="729" actId="14100"/>
          <ac:picMkLst>
            <pc:docMk/>
            <pc:sldMk cId="3375320181" sldId="259"/>
            <ac:picMk id="22" creationId="{2C8C2DAB-A89F-44C6-AD5F-E96B056E731A}"/>
          </ac:picMkLst>
        </pc:picChg>
      </pc:sldChg>
      <pc:sldChg chg="addSp delSp modSp new mod">
        <pc:chgData name="Li Lixiang" userId="6104bbfcb56aea79" providerId="LiveId" clId="{260A154F-11A4-47B6-B212-C84A5CBD21EB}" dt="2021-06-07T04:54:00.798" v="1047" actId="21"/>
        <pc:sldMkLst>
          <pc:docMk/>
          <pc:sldMk cId="3104596595" sldId="260"/>
        </pc:sldMkLst>
        <pc:spChg chg="mod">
          <ac:chgData name="Li Lixiang" userId="6104bbfcb56aea79" providerId="LiveId" clId="{260A154F-11A4-47B6-B212-C84A5CBD21EB}" dt="2021-06-07T04:14:52.203" v="778" actId="20577"/>
          <ac:spMkLst>
            <pc:docMk/>
            <pc:sldMk cId="3104596595" sldId="260"/>
            <ac:spMk id="2" creationId="{E4251F7A-C6E8-49C7-AC05-99276F576399}"/>
          </ac:spMkLst>
        </pc:spChg>
        <pc:spChg chg="mod">
          <ac:chgData name="Li Lixiang" userId="6104bbfcb56aea79" providerId="LiveId" clId="{260A154F-11A4-47B6-B212-C84A5CBD21EB}" dt="2021-06-07T04:54:00.798" v="1047" actId="21"/>
          <ac:spMkLst>
            <pc:docMk/>
            <pc:sldMk cId="3104596595" sldId="260"/>
            <ac:spMk id="3" creationId="{712AA88E-EE6F-4316-85E6-BD95BA1DD6AA}"/>
          </ac:spMkLst>
        </pc:spChg>
        <pc:picChg chg="add del mod modCrop">
          <ac:chgData name="Li Lixiang" userId="6104bbfcb56aea79" providerId="LiveId" clId="{260A154F-11A4-47B6-B212-C84A5CBD21EB}" dt="2021-06-07T04:53:30.223" v="1042" actId="478"/>
          <ac:picMkLst>
            <pc:docMk/>
            <pc:sldMk cId="3104596595" sldId="260"/>
            <ac:picMk id="5" creationId="{D1237C7B-C02A-43DD-BEA6-753EC8C14B06}"/>
          </ac:picMkLst>
        </pc:picChg>
        <pc:picChg chg="add mod modCrop">
          <ac:chgData name="Li Lixiang" userId="6104bbfcb56aea79" providerId="LiveId" clId="{260A154F-11A4-47B6-B212-C84A5CBD21EB}" dt="2021-06-07T04:53:47.770" v="1046" actId="1076"/>
          <ac:picMkLst>
            <pc:docMk/>
            <pc:sldMk cId="3104596595" sldId="260"/>
            <ac:picMk id="7" creationId="{0E2ADD87-52BD-4C35-B4B5-A896A4C5C265}"/>
          </ac:picMkLst>
        </pc:picChg>
      </pc:sldChg>
      <pc:sldChg chg="addSp delSp modSp add mod">
        <pc:chgData name="Li Lixiang" userId="6104bbfcb56aea79" providerId="LiveId" clId="{260A154F-11A4-47B6-B212-C84A5CBD21EB}" dt="2021-06-07T04:56:41.407" v="1134" actId="20577"/>
        <pc:sldMkLst>
          <pc:docMk/>
          <pc:sldMk cId="50197230" sldId="261"/>
        </pc:sldMkLst>
        <pc:spChg chg="mod">
          <ac:chgData name="Li Lixiang" userId="6104bbfcb56aea79" providerId="LiveId" clId="{260A154F-11A4-47B6-B212-C84A5CBD21EB}" dt="2021-06-07T04:44:23.943" v="984" actId="20577"/>
          <ac:spMkLst>
            <pc:docMk/>
            <pc:sldMk cId="50197230" sldId="261"/>
            <ac:spMk id="2" creationId="{E4251F7A-C6E8-49C7-AC05-99276F576399}"/>
          </ac:spMkLst>
        </pc:spChg>
        <pc:spChg chg="mod">
          <ac:chgData name="Li Lixiang" userId="6104bbfcb56aea79" providerId="LiveId" clId="{260A154F-11A4-47B6-B212-C84A5CBD21EB}" dt="2021-06-07T04:56:41.407" v="1134" actId="20577"/>
          <ac:spMkLst>
            <pc:docMk/>
            <pc:sldMk cId="50197230" sldId="261"/>
            <ac:spMk id="3" creationId="{712AA88E-EE6F-4316-85E6-BD95BA1DD6AA}"/>
          </ac:spMkLst>
        </pc:spChg>
        <pc:spChg chg="add del">
          <ac:chgData name="Li Lixiang" userId="6104bbfcb56aea79" providerId="LiveId" clId="{260A154F-11A4-47B6-B212-C84A5CBD21EB}" dt="2021-06-07T04:45:08.111" v="994" actId="478"/>
          <ac:spMkLst>
            <pc:docMk/>
            <pc:sldMk cId="50197230" sldId="261"/>
            <ac:spMk id="4" creationId="{C63D790A-A498-4538-91B7-A8B6565116E6}"/>
          </ac:spMkLst>
        </pc:spChg>
        <pc:spChg chg="add del mod">
          <ac:chgData name="Li Lixiang" userId="6104bbfcb56aea79" providerId="LiveId" clId="{260A154F-11A4-47B6-B212-C84A5CBD21EB}" dt="2021-06-07T04:45:06.678" v="993" actId="478"/>
          <ac:spMkLst>
            <pc:docMk/>
            <pc:sldMk cId="50197230" sldId="261"/>
            <ac:spMk id="5" creationId="{C073533F-BCA6-468D-BF75-FC562847B95D}"/>
          </ac:spMkLst>
        </pc:spChg>
      </pc:sldChg>
      <pc:sldMasterChg chg="add del addSldLayout delSldLayout">
        <pc:chgData name="Li Lixiang" userId="6104bbfcb56aea79" providerId="LiveId" clId="{260A154F-11A4-47B6-B212-C84A5CBD21EB}" dt="2021-06-07T02:27:24.460" v="8" actId="26606"/>
        <pc:sldMasterMkLst>
          <pc:docMk/>
          <pc:sldMasterMk cId="3265369470" sldId="2147483660"/>
        </pc:sldMasterMkLst>
        <pc:sldLayoutChg chg="add del">
          <pc:chgData name="Li Lixiang" userId="6104bbfcb56aea79" providerId="LiveId" clId="{260A154F-11A4-47B6-B212-C84A5CBD21EB}" dt="2021-06-07T02:27:24.460" v="8" actId="26606"/>
          <pc:sldLayoutMkLst>
            <pc:docMk/>
            <pc:sldMasterMk cId="3265369470" sldId="2147483660"/>
            <pc:sldLayoutMk cId="915811569" sldId="2147483661"/>
          </pc:sldLayoutMkLst>
        </pc:sldLayoutChg>
        <pc:sldLayoutChg chg="add del">
          <pc:chgData name="Li Lixiang" userId="6104bbfcb56aea79" providerId="LiveId" clId="{260A154F-11A4-47B6-B212-C84A5CBD21EB}" dt="2021-06-07T02:27:24.460" v="8" actId="26606"/>
          <pc:sldLayoutMkLst>
            <pc:docMk/>
            <pc:sldMasterMk cId="3265369470" sldId="2147483660"/>
            <pc:sldLayoutMk cId="2510526365" sldId="2147483662"/>
          </pc:sldLayoutMkLst>
        </pc:sldLayoutChg>
        <pc:sldLayoutChg chg="add del">
          <pc:chgData name="Li Lixiang" userId="6104bbfcb56aea79" providerId="LiveId" clId="{260A154F-11A4-47B6-B212-C84A5CBD21EB}" dt="2021-06-07T02:27:24.460" v="8" actId="26606"/>
          <pc:sldLayoutMkLst>
            <pc:docMk/>
            <pc:sldMasterMk cId="3265369470" sldId="2147483660"/>
            <pc:sldLayoutMk cId="3884163025" sldId="2147483663"/>
          </pc:sldLayoutMkLst>
        </pc:sldLayoutChg>
        <pc:sldLayoutChg chg="add del">
          <pc:chgData name="Li Lixiang" userId="6104bbfcb56aea79" providerId="LiveId" clId="{260A154F-11A4-47B6-B212-C84A5CBD21EB}" dt="2021-06-07T02:27:24.460" v="8" actId="26606"/>
          <pc:sldLayoutMkLst>
            <pc:docMk/>
            <pc:sldMasterMk cId="3265369470" sldId="2147483660"/>
            <pc:sldLayoutMk cId="4241049587" sldId="2147483664"/>
          </pc:sldLayoutMkLst>
        </pc:sldLayoutChg>
        <pc:sldLayoutChg chg="add del">
          <pc:chgData name="Li Lixiang" userId="6104bbfcb56aea79" providerId="LiveId" clId="{260A154F-11A4-47B6-B212-C84A5CBD21EB}" dt="2021-06-07T02:27:24.460" v="8" actId="26606"/>
          <pc:sldLayoutMkLst>
            <pc:docMk/>
            <pc:sldMasterMk cId="3265369470" sldId="2147483660"/>
            <pc:sldLayoutMk cId="2647102492" sldId="2147483665"/>
          </pc:sldLayoutMkLst>
        </pc:sldLayoutChg>
        <pc:sldLayoutChg chg="add del">
          <pc:chgData name="Li Lixiang" userId="6104bbfcb56aea79" providerId="LiveId" clId="{260A154F-11A4-47B6-B212-C84A5CBD21EB}" dt="2021-06-07T02:27:24.460" v="8" actId="26606"/>
          <pc:sldLayoutMkLst>
            <pc:docMk/>
            <pc:sldMasterMk cId="3265369470" sldId="2147483660"/>
            <pc:sldLayoutMk cId="4166837950" sldId="2147483666"/>
          </pc:sldLayoutMkLst>
        </pc:sldLayoutChg>
        <pc:sldLayoutChg chg="add del">
          <pc:chgData name="Li Lixiang" userId="6104bbfcb56aea79" providerId="LiveId" clId="{260A154F-11A4-47B6-B212-C84A5CBD21EB}" dt="2021-06-07T02:27:24.460" v="8" actId="26606"/>
          <pc:sldLayoutMkLst>
            <pc:docMk/>
            <pc:sldMasterMk cId="3265369470" sldId="2147483660"/>
            <pc:sldLayoutMk cId="234479481" sldId="2147483667"/>
          </pc:sldLayoutMkLst>
        </pc:sldLayoutChg>
        <pc:sldLayoutChg chg="add del">
          <pc:chgData name="Li Lixiang" userId="6104bbfcb56aea79" providerId="LiveId" clId="{260A154F-11A4-47B6-B212-C84A5CBD21EB}" dt="2021-06-07T02:27:24.460" v="8" actId="26606"/>
          <pc:sldLayoutMkLst>
            <pc:docMk/>
            <pc:sldMasterMk cId="3265369470" sldId="2147483660"/>
            <pc:sldLayoutMk cId="1122002165" sldId="2147483668"/>
          </pc:sldLayoutMkLst>
        </pc:sldLayoutChg>
        <pc:sldLayoutChg chg="add del">
          <pc:chgData name="Li Lixiang" userId="6104bbfcb56aea79" providerId="LiveId" clId="{260A154F-11A4-47B6-B212-C84A5CBD21EB}" dt="2021-06-07T02:27:24.460" v="8" actId="26606"/>
          <pc:sldLayoutMkLst>
            <pc:docMk/>
            <pc:sldMasterMk cId="3265369470" sldId="2147483660"/>
            <pc:sldLayoutMk cId="3668306162" sldId="2147483669"/>
          </pc:sldLayoutMkLst>
        </pc:sldLayoutChg>
        <pc:sldLayoutChg chg="add del">
          <pc:chgData name="Li Lixiang" userId="6104bbfcb56aea79" providerId="LiveId" clId="{260A154F-11A4-47B6-B212-C84A5CBD21EB}" dt="2021-06-07T02:27:24.460" v="8" actId="26606"/>
          <pc:sldLayoutMkLst>
            <pc:docMk/>
            <pc:sldMasterMk cId="3265369470" sldId="2147483660"/>
            <pc:sldLayoutMk cId="2752959106" sldId="2147483670"/>
          </pc:sldLayoutMkLst>
        </pc:sldLayoutChg>
        <pc:sldLayoutChg chg="add del">
          <pc:chgData name="Li Lixiang" userId="6104bbfcb56aea79" providerId="LiveId" clId="{260A154F-11A4-47B6-B212-C84A5CBD21EB}" dt="2021-06-07T02:27:24.460" v="8" actId="26606"/>
          <pc:sldLayoutMkLst>
            <pc:docMk/>
            <pc:sldMasterMk cId="3265369470" sldId="2147483660"/>
            <pc:sldLayoutMk cId="456646317" sldId="2147483671"/>
          </pc:sldLayoutMkLst>
        </pc:sldLayoutChg>
        <pc:sldLayoutChg chg="add del">
          <pc:chgData name="Li Lixiang" userId="6104bbfcb56aea79" providerId="LiveId" clId="{260A154F-11A4-47B6-B212-C84A5CBD21EB}" dt="2021-06-07T02:27:24.460" v="8" actId="26606"/>
          <pc:sldLayoutMkLst>
            <pc:docMk/>
            <pc:sldMasterMk cId="3265369470" sldId="2147483660"/>
            <pc:sldLayoutMk cId="3779475101" sldId="2147483672"/>
          </pc:sldLayoutMkLst>
        </pc:sldLayoutChg>
        <pc:sldLayoutChg chg="add del">
          <pc:chgData name="Li Lixiang" userId="6104bbfcb56aea79" providerId="LiveId" clId="{260A154F-11A4-47B6-B212-C84A5CBD21EB}" dt="2021-06-07T02:27:24.460" v="8" actId="26606"/>
          <pc:sldLayoutMkLst>
            <pc:docMk/>
            <pc:sldMasterMk cId="3265369470" sldId="2147483660"/>
            <pc:sldLayoutMk cId="1088855751" sldId="2147483673"/>
          </pc:sldLayoutMkLst>
        </pc:sldLayoutChg>
        <pc:sldLayoutChg chg="add del">
          <pc:chgData name="Li Lixiang" userId="6104bbfcb56aea79" providerId="LiveId" clId="{260A154F-11A4-47B6-B212-C84A5CBD21EB}" dt="2021-06-07T02:27:24.460" v="8" actId="26606"/>
          <pc:sldLayoutMkLst>
            <pc:docMk/>
            <pc:sldMasterMk cId="3265369470" sldId="2147483660"/>
            <pc:sldLayoutMk cId="2641800298" sldId="2147483674"/>
          </pc:sldLayoutMkLst>
        </pc:sldLayoutChg>
        <pc:sldLayoutChg chg="add del">
          <pc:chgData name="Li Lixiang" userId="6104bbfcb56aea79" providerId="LiveId" clId="{260A154F-11A4-47B6-B212-C84A5CBD21EB}" dt="2021-06-07T02:27:24.460" v="8" actId="26606"/>
          <pc:sldLayoutMkLst>
            <pc:docMk/>
            <pc:sldMasterMk cId="3265369470" sldId="2147483660"/>
            <pc:sldLayoutMk cId="2999160175" sldId="2147483675"/>
          </pc:sldLayoutMkLst>
        </pc:sldLayoutChg>
        <pc:sldLayoutChg chg="add del">
          <pc:chgData name="Li Lixiang" userId="6104bbfcb56aea79" providerId="LiveId" clId="{260A154F-11A4-47B6-B212-C84A5CBD21EB}" dt="2021-06-07T02:27:24.460" v="8" actId="26606"/>
          <pc:sldLayoutMkLst>
            <pc:docMk/>
            <pc:sldMasterMk cId="3265369470" sldId="2147483660"/>
            <pc:sldLayoutMk cId="1336732126" sldId="2147483676"/>
          </pc:sldLayoutMkLst>
        </pc:sldLayoutChg>
      </pc:sldMasterChg>
      <pc:sldMasterChg chg="add del addSldLayout delSldLayout">
        <pc:chgData name="Li Lixiang" userId="6104bbfcb56aea79" providerId="LiveId" clId="{260A154F-11A4-47B6-B212-C84A5CBD21EB}" dt="2021-06-07T02:27:16.353" v="3" actId="26606"/>
        <pc:sldMasterMkLst>
          <pc:docMk/>
          <pc:sldMasterMk cId="1431647012" sldId="2147483685"/>
        </pc:sldMasterMkLst>
        <pc:sldLayoutChg chg="add del">
          <pc:chgData name="Li Lixiang" userId="6104bbfcb56aea79" providerId="LiveId" clId="{260A154F-11A4-47B6-B212-C84A5CBD21EB}" dt="2021-06-07T02:27:16.353" v="3" actId="26606"/>
          <pc:sldLayoutMkLst>
            <pc:docMk/>
            <pc:sldMasterMk cId="1431647012" sldId="2147483685"/>
            <pc:sldLayoutMk cId="3733009863" sldId="2147483677"/>
          </pc:sldLayoutMkLst>
        </pc:sldLayoutChg>
        <pc:sldLayoutChg chg="add del">
          <pc:chgData name="Li Lixiang" userId="6104bbfcb56aea79" providerId="LiveId" clId="{260A154F-11A4-47B6-B212-C84A5CBD21EB}" dt="2021-06-07T02:27:16.353" v="3" actId="26606"/>
          <pc:sldLayoutMkLst>
            <pc:docMk/>
            <pc:sldMasterMk cId="1431647012" sldId="2147483685"/>
            <pc:sldLayoutMk cId="988505305" sldId="2147483678"/>
          </pc:sldLayoutMkLst>
        </pc:sldLayoutChg>
        <pc:sldLayoutChg chg="add del">
          <pc:chgData name="Li Lixiang" userId="6104bbfcb56aea79" providerId="LiveId" clId="{260A154F-11A4-47B6-B212-C84A5CBD21EB}" dt="2021-06-07T02:27:16.353" v="3" actId="26606"/>
          <pc:sldLayoutMkLst>
            <pc:docMk/>
            <pc:sldMasterMk cId="1431647012" sldId="2147483685"/>
            <pc:sldLayoutMk cId="484054453" sldId="2147483679"/>
          </pc:sldLayoutMkLst>
        </pc:sldLayoutChg>
        <pc:sldLayoutChg chg="add del">
          <pc:chgData name="Li Lixiang" userId="6104bbfcb56aea79" providerId="LiveId" clId="{260A154F-11A4-47B6-B212-C84A5CBD21EB}" dt="2021-06-07T02:27:16.353" v="3" actId="26606"/>
          <pc:sldLayoutMkLst>
            <pc:docMk/>
            <pc:sldMasterMk cId="1431647012" sldId="2147483685"/>
            <pc:sldLayoutMk cId="3368764534" sldId="2147483680"/>
          </pc:sldLayoutMkLst>
        </pc:sldLayoutChg>
        <pc:sldLayoutChg chg="add del">
          <pc:chgData name="Li Lixiang" userId="6104bbfcb56aea79" providerId="LiveId" clId="{260A154F-11A4-47B6-B212-C84A5CBD21EB}" dt="2021-06-07T02:27:16.353" v="3" actId="26606"/>
          <pc:sldLayoutMkLst>
            <pc:docMk/>
            <pc:sldMasterMk cId="1431647012" sldId="2147483685"/>
            <pc:sldLayoutMk cId="340569101" sldId="2147483681"/>
          </pc:sldLayoutMkLst>
        </pc:sldLayoutChg>
        <pc:sldLayoutChg chg="add del">
          <pc:chgData name="Li Lixiang" userId="6104bbfcb56aea79" providerId="LiveId" clId="{260A154F-11A4-47B6-B212-C84A5CBD21EB}" dt="2021-06-07T02:27:16.353" v="3" actId="26606"/>
          <pc:sldLayoutMkLst>
            <pc:docMk/>
            <pc:sldMasterMk cId="1431647012" sldId="2147483685"/>
            <pc:sldLayoutMk cId="1591163984" sldId="2147483682"/>
          </pc:sldLayoutMkLst>
        </pc:sldLayoutChg>
        <pc:sldLayoutChg chg="add del">
          <pc:chgData name="Li Lixiang" userId="6104bbfcb56aea79" providerId="LiveId" clId="{260A154F-11A4-47B6-B212-C84A5CBD21EB}" dt="2021-06-07T02:27:16.353" v="3" actId="26606"/>
          <pc:sldLayoutMkLst>
            <pc:docMk/>
            <pc:sldMasterMk cId="1431647012" sldId="2147483685"/>
            <pc:sldLayoutMk cId="186141768" sldId="2147483683"/>
          </pc:sldLayoutMkLst>
        </pc:sldLayoutChg>
        <pc:sldLayoutChg chg="add del">
          <pc:chgData name="Li Lixiang" userId="6104bbfcb56aea79" providerId="LiveId" clId="{260A154F-11A4-47B6-B212-C84A5CBD21EB}" dt="2021-06-07T02:27:16.353" v="3" actId="26606"/>
          <pc:sldLayoutMkLst>
            <pc:docMk/>
            <pc:sldMasterMk cId="1431647012" sldId="2147483685"/>
            <pc:sldLayoutMk cId="2184388693" sldId="2147483684"/>
          </pc:sldLayoutMkLst>
        </pc:sldLayoutChg>
        <pc:sldLayoutChg chg="add del replId">
          <pc:chgData name="Li Lixiang" userId="6104bbfcb56aea79" providerId="LiveId" clId="{260A154F-11A4-47B6-B212-C84A5CBD21EB}" dt="2021-06-07T02:27:16.353" v="3" actId="26606"/>
          <pc:sldLayoutMkLst>
            <pc:docMk/>
            <pc:sldMasterMk cId="1431647012" sldId="2147483685"/>
            <pc:sldLayoutMk cId="3119879124" sldId="2147483686"/>
          </pc:sldLayoutMkLst>
        </pc:sldLayoutChg>
        <pc:sldLayoutChg chg="add del replId">
          <pc:chgData name="Li Lixiang" userId="6104bbfcb56aea79" providerId="LiveId" clId="{260A154F-11A4-47B6-B212-C84A5CBD21EB}" dt="2021-06-07T02:27:16.353" v="3" actId="26606"/>
          <pc:sldLayoutMkLst>
            <pc:docMk/>
            <pc:sldMasterMk cId="1431647012" sldId="2147483685"/>
            <pc:sldLayoutMk cId="1005426064" sldId="2147483687"/>
          </pc:sldLayoutMkLst>
        </pc:sldLayoutChg>
        <pc:sldLayoutChg chg="add del replId">
          <pc:chgData name="Li Lixiang" userId="6104bbfcb56aea79" providerId="LiveId" clId="{260A154F-11A4-47B6-B212-C84A5CBD21EB}" dt="2021-06-07T02:27:16.353" v="3" actId="26606"/>
          <pc:sldLayoutMkLst>
            <pc:docMk/>
            <pc:sldMasterMk cId="1431647012" sldId="2147483685"/>
            <pc:sldLayoutMk cId="64122499" sldId="2147483688"/>
          </pc:sldLayoutMkLst>
        </pc:sldLayoutChg>
      </pc:sldMasterChg>
      <pc:sldMasterChg chg="add del addSldLayout delSldLayout">
        <pc:chgData name="Li Lixiang" userId="6104bbfcb56aea79" providerId="LiveId" clId="{260A154F-11A4-47B6-B212-C84A5CBD21EB}" dt="2021-06-07T02:27:21.968" v="5" actId="26606"/>
        <pc:sldMasterMkLst>
          <pc:docMk/>
          <pc:sldMasterMk cId="184476135" sldId="2147483724"/>
        </pc:sldMasterMkLst>
        <pc:sldLayoutChg chg="add del">
          <pc:chgData name="Li Lixiang" userId="6104bbfcb56aea79" providerId="LiveId" clId="{260A154F-11A4-47B6-B212-C84A5CBD21EB}" dt="2021-06-07T02:27:21.968" v="5" actId="26606"/>
          <pc:sldLayoutMkLst>
            <pc:docMk/>
            <pc:sldMasterMk cId="184476135" sldId="2147483724"/>
            <pc:sldLayoutMk cId="2890351257" sldId="2147483713"/>
          </pc:sldLayoutMkLst>
        </pc:sldLayoutChg>
        <pc:sldLayoutChg chg="add del">
          <pc:chgData name="Li Lixiang" userId="6104bbfcb56aea79" providerId="LiveId" clId="{260A154F-11A4-47B6-B212-C84A5CBD21EB}" dt="2021-06-07T02:27:21.968" v="5" actId="26606"/>
          <pc:sldLayoutMkLst>
            <pc:docMk/>
            <pc:sldMasterMk cId="184476135" sldId="2147483724"/>
            <pc:sldLayoutMk cId="293765524" sldId="2147483714"/>
          </pc:sldLayoutMkLst>
        </pc:sldLayoutChg>
        <pc:sldLayoutChg chg="add del">
          <pc:chgData name="Li Lixiang" userId="6104bbfcb56aea79" providerId="LiveId" clId="{260A154F-11A4-47B6-B212-C84A5CBD21EB}" dt="2021-06-07T02:27:21.968" v="5" actId="26606"/>
          <pc:sldLayoutMkLst>
            <pc:docMk/>
            <pc:sldMasterMk cId="184476135" sldId="2147483724"/>
            <pc:sldLayoutMk cId="2744691549" sldId="2147483715"/>
          </pc:sldLayoutMkLst>
        </pc:sldLayoutChg>
        <pc:sldLayoutChg chg="add del">
          <pc:chgData name="Li Lixiang" userId="6104bbfcb56aea79" providerId="LiveId" clId="{260A154F-11A4-47B6-B212-C84A5CBD21EB}" dt="2021-06-07T02:27:21.968" v="5" actId="26606"/>
          <pc:sldLayoutMkLst>
            <pc:docMk/>
            <pc:sldMasterMk cId="184476135" sldId="2147483724"/>
            <pc:sldLayoutMk cId="3714288325" sldId="2147483716"/>
          </pc:sldLayoutMkLst>
        </pc:sldLayoutChg>
        <pc:sldLayoutChg chg="add del">
          <pc:chgData name="Li Lixiang" userId="6104bbfcb56aea79" providerId="LiveId" clId="{260A154F-11A4-47B6-B212-C84A5CBD21EB}" dt="2021-06-07T02:27:21.968" v="5" actId="26606"/>
          <pc:sldLayoutMkLst>
            <pc:docMk/>
            <pc:sldMasterMk cId="184476135" sldId="2147483724"/>
            <pc:sldLayoutMk cId="2532670282" sldId="2147483717"/>
          </pc:sldLayoutMkLst>
        </pc:sldLayoutChg>
        <pc:sldLayoutChg chg="add del">
          <pc:chgData name="Li Lixiang" userId="6104bbfcb56aea79" providerId="LiveId" clId="{260A154F-11A4-47B6-B212-C84A5CBD21EB}" dt="2021-06-07T02:27:21.968" v="5" actId="26606"/>
          <pc:sldLayoutMkLst>
            <pc:docMk/>
            <pc:sldMasterMk cId="184476135" sldId="2147483724"/>
            <pc:sldLayoutMk cId="1390801696" sldId="2147483718"/>
          </pc:sldLayoutMkLst>
        </pc:sldLayoutChg>
        <pc:sldLayoutChg chg="add del">
          <pc:chgData name="Li Lixiang" userId="6104bbfcb56aea79" providerId="LiveId" clId="{260A154F-11A4-47B6-B212-C84A5CBD21EB}" dt="2021-06-07T02:27:21.968" v="5" actId="26606"/>
          <pc:sldLayoutMkLst>
            <pc:docMk/>
            <pc:sldMasterMk cId="184476135" sldId="2147483724"/>
            <pc:sldLayoutMk cId="572793787" sldId="2147483719"/>
          </pc:sldLayoutMkLst>
        </pc:sldLayoutChg>
        <pc:sldLayoutChg chg="add del">
          <pc:chgData name="Li Lixiang" userId="6104bbfcb56aea79" providerId="LiveId" clId="{260A154F-11A4-47B6-B212-C84A5CBD21EB}" dt="2021-06-07T02:27:21.968" v="5" actId="26606"/>
          <pc:sldLayoutMkLst>
            <pc:docMk/>
            <pc:sldMasterMk cId="184476135" sldId="2147483724"/>
            <pc:sldLayoutMk cId="3778158015" sldId="2147483720"/>
          </pc:sldLayoutMkLst>
        </pc:sldLayoutChg>
        <pc:sldLayoutChg chg="add del">
          <pc:chgData name="Li Lixiang" userId="6104bbfcb56aea79" providerId="LiveId" clId="{260A154F-11A4-47B6-B212-C84A5CBD21EB}" dt="2021-06-07T02:27:21.968" v="5" actId="26606"/>
          <pc:sldLayoutMkLst>
            <pc:docMk/>
            <pc:sldMasterMk cId="184476135" sldId="2147483724"/>
            <pc:sldLayoutMk cId="2653495635" sldId="2147483721"/>
          </pc:sldLayoutMkLst>
        </pc:sldLayoutChg>
        <pc:sldLayoutChg chg="add del">
          <pc:chgData name="Li Lixiang" userId="6104bbfcb56aea79" providerId="LiveId" clId="{260A154F-11A4-47B6-B212-C84A5CBD21EB}" dt="2021-06-07T02:27:21.968" v="5" actId="26606"/>
          <pc:sldLayoutMkLst>
            <pc:docMk/>
            <pc:sldMasterMk cId="184476135" sldId="2147483724"/>
            <pc:sldLayoutMk cId="3079154451" sldId="2147483722"/>
          </pc:sldLayoutMkLst>
        </pc:sldLayoutChg>
        <pc:sldLayoutChg chg="add del">
          <pc:chgData name="Li Lixiang" userId="6104bbfcb56aea79" providerId="LiveId" clId="{260A154F-11A4-47B6-B212-C84A5CBD21EB}" dt="2021-06-07T02:27:21.968" v="5" actId="26606"/>
          <pc:sldLayoutMkLst>
            <pc:docMk/>
            <pc:sldMasterMk cId="184476135" sldId="2147483724"/>
            <pc:sldLayoutMk cId="1745282244" sldId="2147483723"/>
          </pc:sldLayoutMkLst>
        </pc:sldLayoutChg>
      </pc:sldMasterChg>
      <pc:sldMasterChg chg="add del addSldLayout delSldLayout">
        <pc:chgData name="Li Lixiang" userId="6104bbfcb56aea79" providerId="LiveId" clId="{260A154F-11A4-47B6-B212-C84A5CBD21EB}" dt="2021-06-07T02:27:24.414" v="7" actId="26606"/>
        <pc:sldMasterMkLst>
          <pc:docMk/>
          <pc:sldMasterMk cId="2531203962" sldId="2147483737"/>
        </pc:sldMasterMkLst>
        <pc:sldLayoutChg chg="add del">
          <pc:chgData name="Li Lixiang" userId="6104bbfcb56aea79" providerId="LiveId" clId="{260A154F-11A4-47B6-B212-C84A5CBD21EB}" dt="2021-06-07T02:27:24.414" v="7" actId="26606"/>
          <pc:sldLayoutMkLst>
            <pc:docMk/>
            <pc:sldMasterMk cId="2531203962" sldId="2147483737"/>
            <pc:sldLayoutMk cId="726085754" sldId="2147483726"/>
          </pc:sldLayoutMkLst>
        </pc:sldLayoutChg>
        <pc:sldLayoutChg chg="add del">
          <pc:chgData name="Li Lixiang" userId="6104bbfcb56aea79" providerId="LiveId" clId="{260A154F-11A4-47B6-B212-C84A5CBD21EB}" dt="2021-06-07T02:27:24.414" v="7" actId="26606"/>
          <pc:sldLayoutMkLst>
            <pc:docMk/>
            <pc:sldMasterMk cId="2531203962" sldId="2147483737"/>
            <pc:sldLayoutMk cId="3586338070" sldId="2147483727"/>
          </pc:sldLayoutMkLst>
        </pc:sldLayoutChg>
        <pc:sldLayoutChg chg="add del">
          <pc:chgData name="Li Lixiang" userId="6104bbfcb56aea79" providerId="LiveId" clId="{260A154F-11A4-47B6-B212-C84A5CBD21EB}" dt="2021-06-07T02:27:24.414" v="7" actId="26606"/>
          <pc:sldLayoutMkLst>
            <pc:docMk/>
            <pc:sldMasterMk cId="2531203962" sldId="2147483737"/>
            <pc:sldLayoutMk cId="4293529895" sldId="2147483728"/>
          </pc:sldLayoutMkLst>
        </pc:sldLayoutChg>
        <pc:sldLayoutChg chg="add del">
          <pc:chgData name="Li Lixiang" userId="6104bbfcb56aea79" providerId="LiveId" clId="{260A154F-11A4-47B6-B212-C84A5CBD21EB}" dt="2021-06-07T02:27:24.414" v="7" actId="26606"/>
          <pc:sldLayoutMkLst>
            <pc:docMk/>
            <pc:sldMasterMk cId="2531203962" sldId="2147483737"/>
            <pc:sldLayoutMk cId="3288974802" sldId="2147483729"/>
          </pc:sldLayoutMkLst>
        </pc:sldLayoutChg>
        <pc:sldLayoutChg chg="add del">
          <pc:chgData name="Li Lixiang" userId="6104bbfcb56aea79" providerId="LiveId" clId="{260A154F-11A4-47B6-B212-C84A5CBD21EB}" dt="2021-06-07T02:27:24.414" v="7" actId="26606"/>
          <pc:sldLayoutMkLst>
            <pc:docMk/>
            <pc:sldMasterMk cId="2531203962" sldId="2147483737"/>
            <pc:sldLayoutMk cId="3966859229" sldId="2147483730"/>
          </pc:sldLayoutMkLst>
        </pc:sldLayoutChg>
        <pc:sldLayoutChg chg="add del">
          <pc:chgData name="Li Lixiang" userId="6104bbfcb56aea79" providerId="LiveId" clId="{260A154F-11A4-47B6-B212-C84A5CBD21EB}" dt="2021-06-07T02:27:24.414" v="7" actId="26606"/>
          <pc:sldLayoutMkLst>
            <pc:docMk/>
            <pc:sldMasterMk cId="2531203962" sldId="2147483737"/>
            <pc:sldLayoutMk cId="1279117455" sldId="2147483731"/>
          </pc:sldLayoutMkLst>
        </pc:sldLayoutChg>
        <pc:sldLayoutChg chg="add del">
          <pc:chgData name="Li Lixiang" userId="6104bbfcb56aea79" providerId="LiveId" clId="{260A154F-11A4-47B6-B212-C84A5CBD21EB}" dt="2021-06-07T02:27:24.414" v="7" actId="26606"/>
          <pc:sldLayoutMkLst>
            <pc:docMk/>
            <pc:sldMasterMk cId="2531203962" sldId="2147483737"/>
            <pc:sldLayoutMk cId="1655643031" sldId="2147483732"/>
          </pc:sldLayoutMkLst>
        </pc:sldLayoutChg>
        <pc:sldLayoutChg chg="add del">
          <pc:chgData name="Li Lixiang" userId="6104bbfcb56aea79" providerId="LiveId" clId="{260A154F-11A4-47B6-B212-C84A5CBD21EB}" dt="2021-06-07T02:27:24.414" v="7" actId="26606"/>
          <pc:sldLayoutMkLst>
            <pc:docMk/>
            <pc:sldMasterMk cId="2531203962" sldId="2147483737"/>
            <pc:sldLayoutMk cId="2746740670" sldId="2147483733"/>
          </pc:sldLayoutMkLst>
        </pc:sldLayoutChg>
        <pc:sldLayoutChg chg="add del">
          <pc:chgData name="Li Lixiang" userId="6104bbfcb56aea79" providerId="LiveId" clId="{260A154F-11A4-47B6-B212-C84A5CBD21EB}" dt="2021-06-07T02:27:24.414" v="7" actId="26606"/>
          <pc:sldLayoutMkLst>
            <pc:docMk/>
            <pc:sldMasterMk cId="2531203962" sldId="2147483737"/>
            <pc:sldLayoutMk cId="279208781" sldId="2147483734"/>
          </pc:sldLayoutMkLst>
        </pc:sldLayoutChg>
        <pc:sldLayoutChg chg="add del">
          <pc:chgData name="Li Lixiang" userId="6104bbfcb56aea79" providerId="LiveId" clId="{260A154F-11A4-47B6-B212-C84A5CBD21EB}" dt="2021-06-07T02:27:24.414" v="7" actId="26606"/>
          <pc:sldLayoutMkLst>
            <pc:docMk/>
            <pc:sldMasterMk cId="2531203962" sldId="2147483737"/>
            <pc:sldLayoutMk cId="4224417945" sldId="2147483735"/>
          </pc:sldLayoutMkLst>
        </pc:sldLayoutChg>
        <pc:sldLayoutChg chg="add del">
          <pc:chgData name="Li Lixiang" userId="6104bbfcb56aea79" providerId="LiveId" clId="{260A154F-11A4-47B6-B212-C84A5CBD21EB}" dt="2021-06-07T02:27:24.414" v="7" actId="26606"/>
          <pc:sldLayoutMkLst>
            <pc:docMk/>
            <pc:sldMasterMk cId="2531203962" sldId="2147483737"/>
            <pc:sldLayoutMk cId="330697411" sldId="2147483736"/>
          </pc:sldLayoutMkLst>
        </pc:sldLayoutChg>
      </pc:sldMasterChg>
      <pc:sldMasterChg chg="add addSldLayout">
        <pc:chgData name="Li Lixiang" userId="6104bbfcb56aea79" providerId="LiveId" clId="{260A154F-11A4-47B6-B212-C84A5CBD21EB}" dt="2021-06-07T02:27:24.460" v="8" actId="26606"/>
        <pc:sldMasterMkLst>
          <pc:docMk/>
          <pc:sldMasterMk cId="3541040174" sldId="2147483750"/>
        </pc:sldMasterMkLst>
        <pc:sldLayoutChg chg="add">
          <pc:chgData name="Li Lixiang" userId="6104bbfcb56aea79" providerId="LiveId" clId="{260A154F-11A4-47B6-B212-C84A5CBD21EB}" dt="2021-06-07T02:27:24.460" v="8" actId="26606"/>
          <pc:sldLayoutMkLst>
            <pc:docMk/>
            <pc:sldMasterMk cId="3541040174" sldId="2147483750"/>
            <pc:sldLayoutMk cId="2715914490" sldId="2147483739"/>
          </pc:sldLayoutMkLst>
        </pc:sldLayoutChg>
        <pc:sldLayoutChg chg="add">
          <pc:chgData name="Li Lixiang" userId="6104bbfcb56aea79" providerId="LiveId" clId="{260A154F-11A4-47B6-B212-C84A5CBD21EB}" dt="2021-06-07T02:27:24.460" v="8" actId="26606"/>
          <pc:sldLayoutMkLst>
            <pc:docMk/>
            <pc:sldMasterMk cId="3541040174" sldId="2147483750"/>
            <pc:sldLayoutMk cId="2377464528" sldId="2147483740"/>
          </pc:sldLayoutMkLst>
        </pc:sldLayoutChg>
        <pc:sldLayoutChg chg="add">
          <pc:chgData name="Li Lixiang" userId="6104bbfcb56aea79" providerId="LiveId" clId="{260A154F-11A4-47B6-B212-C84A5CBD21EB}" dt="2021-06-07T02:27:24.460" v="8" actId="26606"/>
          <pc:sldLayoutMkLst>
            <pc:docMk/>
            <pc:sldMasterMk cId="3541040174" sldId="2147483750"/>
            <pc:sldLayoutMk cId="2713374867" sldId="2147483741"/>
          </pc:sldLayoutMkLst>
        </pc:sldLayoutChg>
        <pc:sldLayoutChg chg="add">
          <pc:chgData name="Li Lixiang" userId="6104bbfcb56aea79" providerId="LiveId" clId="{260A154F-11A4-47B6-B212-C84A5CBD21EB}" dt="2021-06-07T02:27:24.460" v="8" actId="26606"/>
          <pc:sldLayoutMkLst>
            <pc:docMk/>
            <pc:sldMasterMk cId="3541040174" sldId="2147483750"/>
            <pc:sldLayoutMk cId="3896328979" sldId="2147483742"/>
          </pc:sldLayoutMkLst>
        </pc:sldLayoutChg>
        <pc:sldLayoutChg chg="add">
          <pc:chgData name="Li Lixiang" userId="6104bbfcb56aea79" providerId="LiveId" clId="{260A154F-11A4-47B6-B212-C84A5CBD21EB}" dt="2021-06-07T02:27:24.460" v="8" actId="26606"/>
          <pc:sldLayoutMkLst>
            <pc:docMk/>
            <pc:sldMasterMk cId="3541040174" sldId="2147483750"/>
            <pc:sldLayoutMk cId="968910065" sldId="2147483743"/>
          </pc:sldLayoutMkLst>
        </pc:sldLayoutChg>
        <pc:sldLayoutChg chg="add">
          <pc:chgData name="Li Lixiang" userId="6104bbfcb56aea79" providerId="LiveId" clId="{260A154F-11A4-47B6-B212-C84A5CBD21EB}" dt="2021-06-07T02:27:24.460" v="8" actId="26606"/>
          <pc:sldLayoutMkLst>
            <pc:docMk/>
            <pc:sldMasterMk cId="3541040174" sldId="2147483750"/>
            <pc:sldLayoutMk cId="527830716" sldId="2147483744"/>
          </pc:sldLayoutMkLst>
        </pc:sldLayoutChg>
        <pc:sldLayoutChg chg="add">
          <pc:chgData name="Li Lixiang" userId="6104bbfcb56aea79" providerId="LiveId" clId="{260A154F-11A4-47B6-B212-C84A5CBD21EB}" dt="2021-06-07T02:27:24.460" v="8" actId="26606"/>
          <pc:sldLayoutMkLst>
            <pc:docMk/>
            <pc:sldMasterMk cId="3541040174" sldId="2147483750"/>
            <pc:sldLayoutMk cId="1457245361" sldId="2147483745"/>
          </pc:sldLayoutMkLst>
        </pc:sldLayoutChg>
        <pc:sldLayoutChg chg="add">
          <pc:chgData name="Li Lixiang" userId="6104bbfcb56aea79" providerId="LiveId" clId="{260A154F-11A4-47B6-B212-C84A5CBD21EB}" dt="2021-06-07T02:27:24.460" v="8" actId="26606"/>
          <pc:sldLayoutMkLst>
            <pc:docMk/>
            <pc:sldMasterMk cId="3541040174" sldId="2147483750"/>
            <pc:sldLayoutMk cId="2730440951" sldId="2147483746"/>
          </pc:sldLayoutMkLst>
        </pc:sldLayoutChg>
        <pc:sldLayoutChg chg="add">
          <pc:chgData name="Li Lixiang" userId="6104bbfcb56aea79" providerId="LiveId" clId="{260A154F-11A4-47B6-B212-C84A5CBD21EB}" dt="2021-06-07T02:27:24.460" v="8" actId="26606"/>
          <pc:sldLayoutMkLst>
            <pc:docMk/>
            <pc:sldMasterMk cId="3541040174" sldId="2147483750"/>
            <pc:sldLayoutMk cId="3921879012" sldId="2147483747"/>
          </pc:sldLayoutMkLst>
        </pc:sldLayoutChg>
        <pc:sldLayoutChg chg="add">
          <pc:chgData name="Li Lixiang" userId="6104bbfcb56aea79" providerId="LiveId" clId="{260A154F-11A4-47B6-B212-C84A5CBD21EB}" dt="2021-06-07T02:27:24.460" v="8" actId="26606"/>
          <pc:sldLayoutMkLst>
            <pc:docMk/>
            <pc:sldMasterMk cId="3541040174" sldId="2147483750"/>
            <pc:sldLayoutMk cId="1710583547" sldId="2147483748"/>
          </pc:sldLayoutMkLst>
        </pc:sldLayoutChg>
        <pc:sldLayoutChg chg="add">
          <pc:chgData name="Li Lixiang" userId="6104bbfcb56aea79" providerId="LiveId" clId="{260A154F-11A4-47B6-B212-C84A5CBD21EB}" dt="2021-06-07T02:27:24.460" v="8" actId="26606"/>
          <pc:sldLayoutMkLst>
            <pc:docMk/>
            <pc:sldMasterMk cId="3541040174" sldId="2147483750"/>
            <pc:sldLayoutMk cId="1860260399" sldId="2147483749"/>
          </pc:sldLayoutMkLst>
        </pc:sldLayoutChg>
      </pc:sldMasterChg>
    </pc:docChg>
  </pc:docChgLst>
  <pc:docChgLst>
    <pc:chgData name="Li Lixiang" userId="6104bbfcb56aea79" providerId="LiveId" clId="{3C402109-41A7-4031-90D9-D65C811CC709}"/>
    <pc:docChg chg="undo custSel addSld delSld modSld">
      <pc:chgData name="Li Lixiang" userId="6104bbfcb56aea79" providerId="LiveId" clId="{3C402109-41A7-4031-90D9-D65C811CC709}" dt="2022-02-28T11:00:30.104" v="1715" actId="20577"/>
      <pc:docMkLst>
        <pc:docMk/>
      </pc:docMkLst>
      <pc:sldChg chg="modSp mod">
        <pc:chgData name="Li Lixiang" userId="6104bbfcb56aea79" providerId="LiveId" clId="{3C402109-41A7-4031-90D9-D65C811CC709}" dt="2022-02-19T07:13:29.670" v="20" actId="20577"/>
        <pc:sldMkLst>
          <pc:docMk/>
          <pc:sldMk cId="4162070884" sldId="256"/>
        </pc:sldMkLst>
        <pc:spChg chg="mod">
          <ac:chgData name="Li Lixiang" userId="6104bbfcb56aea79" providerId="LiveId" clId="{3C402109-41A7-4031-90D9-D65C811CC709}" dt="2022-02-19T07:13:29.670" v="20" actId="20577"/>
          <ac:spMkLst>
            <pc:docMk/>
            <pc:sldMk cId="4162070884" sldId="256"/>
            <ac:spMk id="2" creationId="{8961FE47-557E-4894-88E6-8F52F5998247}"/>
          </ac:spMkLst>
        </pc:spChg>
      </pc:sldChg>
      <pc:sldChg chg="del">
        <pc:chgData name="Li Lixiang" userId="6104bbfcb56aea79" providerId="LiveId" clId="{3C402109-41A7-4031-90D9-D65C811CC709}" dt="2022-02-19T07:13:18.933" v="0" actId="47"/>
        <pc:sldMkLst>
          <pc:docMk/>
          <pc:sldMk cId="696830454" sldId="257"/>
        </pc:sldMkLst>
      </pc:sldChg>
      <pc:sldChg chg="del">
        <pc:chgData name="Li Lixiang" userId="6104bbfcb56aea79" providerId="LiveId" clId="{3C402109-41A7-4031-90D9-D65C811CC709}" dt="2022-02-19T07:13:18.933" v="0" actId="47"/>
        <pc:sldMkLst>
          <pc:docMk/>
          <pc:sldMk cId="86665090" sldId="258"/>
        </pc:sldMkLst>
      </pc:sldChg>
      <pc:sldChg chg="del">
        <pc:chgData name="Li Lixiang" userId="6104bbfcb56aea79" providerId="LiveId" clId="{3C402109-41A7-4031-90D9-D65C811CC709}" dt="2022-02-19T07:13:18.933" v="0" actId="47"/>
        <pc:sldMkLst>
          <pc:docMk/>
          <pc:sldMk cId="3375320181" sldId="259"/>
        </pc:sldMkLst>
      </pc:sldChg>
      <pc:sldChg chg="del">
        <pc:chgData name="Li Lixiang" userId="6104bbfcb56aea79" providerId="LiveId" clId="{3C402109-41A7-4031-90D9-D65C811CC709}" dt="2022-02-19T07:13:18.933" v="0" actId="47"/>
        <pc:sldMkLst>
          <pc:docMk/>
          <pc:sldMk cId="3104596595" sldId="260"/>
        </pc:sldMkLst>
      </pc:sldChg>
      <pc:sldChg chg="del">
        <pc:chgData name="Li Lixiang" userId="6104bbfcb56aea79" providerId="LiveId" clId="{3C402109-41A7-4031-90D9-D65C811CC709}" dt="2022-02-19T07:13:18.933" v="0" actId="47"/>
        <pc:sldMkLst>
          <pc:docMk/>
          <pc:sldMk cId="50197230" sldId="261"/>
        </pc:sldMkLst>
      </pc:sldChg>
      <pc:sldChg chg="del">
        <pc:chgData name="Li Lixiang" userId="6104bbfcb56aea79" providerId="LiveId" clId="{3C402109-41A7-4031-90D9-D65C811CC709}" dt="2022-02-19T07:13:18.933" v="0" actId="47"/>
        <pc:sldMkLst>
          <pc:docMk/>
          <pc:sldMk cId="335007155" sldId="262"/>
        </pc:sldMkLst>
      </pc:sldChg>
      <pc:sldChg chg="del">
        <pc:chgData name="Li Lixiang" userId="6104bbfcb56aea79" providerId="LiveId" clId="{3C402109-41A7-4031-90D9-D65C811CC709}" dt="2022-02-19T07:13:18.933" v="0" actId="47"/>
        <pc:sldMkLst>
          <pc:docMk/>
          <pc:sldMk cId="1075408683" sldId="263"/>
        </pc:sldMkLst>
      </pc:sldChg>
      <pc:sldChg chg="modSp mod">
        <pc:chgData name="Li Lixiang" userId="6104bbfcb56aea79" providerId="LiveId" clId="{3C402109-41A7-4031-90D9-D65C811CC709}" dt="2022-02-22T16:38:48.548" v="135" actId="207"/>
        <pc:sldMkLst>
          <pc:docMk/>
          <pc:sldMk cId="3682658104" sldId="264"/>
        </pc:sldMkLst>
        <pc:spChg chg="mod">
          <ac:chgData name="Li Lixiang" userId="6104bbfcb56aea79" providerId="LiveId" clId="{3C402109-41A7-4031-90D9-D65C811CC709}" dt="2022-02-22T16:38:48.548" v="135" actId="207"/>
          <ac:spMkLst>
            <pc:docMk/>
            <pc:sldMk cId="3682658104" sldId="264"/>
            <ac:spMk id="3" creationId="{6D613C15-A6DF-4710-853F-19581D208269}"/>
          </ac:spMkLst>
        </pc:spChg>
      </pc:sldChg>
      <pc:sldChg chg="addSp modSp del mod setBg">
        <pc:chgData name="Li Lixiang" userId="6104bbfcb56aea79" providerId="LiveId" clId="{3C402109-41A7-4031-90D9-D65C811CC709}" dt="2022-02-23T05:47:00.121" v="352" actId="47"/>
        <pc:sldMkLst>
          <pc:docMk/>
          <pc:sldMk cId="3246217178" sldId="265"/>
        </pc:sldMkLst>
        <pc:graphicFrameChg chg="add mod modGraphic">
          <ac:chgData name="Li Lixiang" userId="6104bbfcb56aea79" providerId="LiveId" clId="{3C402109-41A7-4031-90D9-D65C811CC709}" dt="2022-02-22T16:48:47.032" v="254" actId="14100"/>
          <ac:graphicFrameMkLst>
            <pc:docMk/>
            <pc:sldMk cId="3246217178" sldId="265"/>
            <ac:graphicFrameMk id="3" creationId="{E6055E38-B957-4C13-A824-E4EEF93C0346}"/>
          </ac:graphicFrameMkLst>
        </pc:graphicFrameChg>
      </pc:sldChg>
      <pc:sldChg chg="modSp new mod">
        <pc:chgData name="Li Lixiang" userId="6104bbfcb56aea79" providerId="LiveId" clId="{3C402109-41A7-4031-90D9-D65C811CC709}" dt="2022-02-23T06:00:12.820" v="719" actId="14100"/>
        <pc:sldMkLst>
          <pc:docMk/>
          <pc:sldMk cId="1480471977" sldId="266"/>
        </pc:sldMkLst>
        <pc:spChg chg="mod">
          <ac:chgData name="Li Lixiang" userId="6104bbfcb56aea79" providerId="LiveId" clId="{3C402109-41A7-4031-90D9-D65C811CC709}" dt="2022-02-23T05:47:09.623" v="360" actId="20577"/>
          <ac:spMkLst>
            <pc:docMk/>
            <pc:sldMk cId="1480471977" sldId="266"/>
            <ac:spMk id="2" creationId="{42786DE9-EA3B-442A-B223-30E121C7857F}"/>
          </ac:spMkLst>
        </pc:spChg>
        <pc:spChg chg="mod">
          <ac:chgData name="Li Lixiang" userId="6104bbfcb56aea79" providerId="LiveId" clId="{3C402109-41A7-4031-90D9-D65C811CC709}" dt="2022-02-23T06:00:12.820" v="719" actId="14100"/>
          <ac:spMkLst>
            <pc:docMk/>
            <pc:sldMk cId="1480471977" sldId="266"/>
            <ac:spMk id="3" creationId="{C8E4639D-C269-477C-937D-A44FA22A1AE6}"/>
          </ac:spMkLst>
        </pc:spChg>
      </pc:sldChg>
      <pc:sldChg chg="addSp delSp modSp new mod">
        <pc:chgData name="Li Lixiang" userId="6104bbfcb56aea79" providerId="LiveId" clId="{3C402109-41A7-4031-90D9-D65C811CC709}" dt="2022-02-23T05:46:56.209" v="351" actId="207"/>
        <pc:sldMkLst>
          <pc:docMk/>
          <pc:sldMk cId="405100235" sldId="267"/>
        </pc:sldMkLst>
        <pc:spChg chg="mod">
          <ac:chgData name="Li Lixiang" userId="6104bbfcb56aea79" providerId="LiveId" clId="{3C402109-41A7-4031-90D9-D65C811CC709}" dt="2022-02-23T05:43:19.509" v="289" actId="20577"/>
          <ac:spMkLst>
            <pc:docMk/>
            <pc:sldMk cId="405100235" sldId="267"/>
            <ac:spMk id="2" creationId="{68E26FAD-F5A4-4AA8-9721-4AEBAA16C068}"/>
          </ac:spMkLst>
        </pc:spChg>
        <pc:spChg chg="del">
          <ac:chgData name="Li Lixiang" userId="6104bbfcb56aea79" providerId="LiveId" clId="{3C402109-41A7-4031-90D9-D65C811CC709}" dt="2022-02-23T05:43:23.126" v="290" actId="478"/>
          <ac:spMkLst>
            <pc:docMk/>
            <pc:sldMk cId="405100235" sldId="267"/>
            <ac:spMk id="3" creationId="{1352077C-1FC0-43F5-A7B9-3F1DEE5B0AFB}"/>
          </ac:spMkLst>
        </pc:spChg>
        <pc:graphicFrameChg chg="add mod modGraphic">
          <ac:chgData name="Li Lixiang" userId="6104bbfcb56aea79" providerId="LiveId" clId="{3C402109-41A7-4031-90D9-D65C811CC709}" dt="2022-02-23T05:46:56.209" v="351" actId="207"/>
          <ac:graphicFrameMkLst>
            <pc:docMk/>
            <pc:sldMk cId="405100235" sldId="267"/>
            <ac:graphicFrameMk id="4" creationId="{5CCE7E5A-9BA7-4558-8A2B-4F1AB0CFE56B}"/>
          </ac:graphicFrameMkLst>
        </pc:graphicFrameChg>
      </pc:sldChg>
      <pc:sldChg chg="addSp modSp new mod">
        <pc:chgData name="Li Lixiang" userId="6104bbfcb56aea79" providerId="LiveId" clId="{3C402109-41A7-4031-90D9-D65C811CC709}" dt="2022-02-23T06:07:50.681" v="971" actId="1076"/>
        <pc:sldMkLst>
          <pc:docMk/>
          <pc:sldMk cId="2888176334" sldId="268"/>
        </pc:sldMkLst>
        <pc:spChg chg="mod">
          <ac:chgData name="Li Lixiang" userId="6104bbfcb56aea79" providerId="LiveId" clId="{3C402109-41A7-4031-90D9-D65C811CC709}" dt="2022-02-23T06:04:46.281" v="744" actId="20577"/>
          <ac:spMkLst>
            <pc:docMk/>
            <pc:sldMk cId="2888176334" sldId="268"/>
            <ac:spMk id="2" creationId="{39FA1638-4AAD-4285-9E2B-D2395C12808C}"/>
          </ac:spMkLst>
        </pc:spChg>
        <pc:spChg chg="mod">
          <ac:chgData name="Li Lixiang" userId="6104bbfcb56aea79" providerId="LiveId" clId="{3C402109-41A7-4031-90D9-D65C811CC709}" dt="2022-02-23T06:06:14.691" v="967" actId="14100"/>
          <ac:spMkLst>
            <pc:docMk/>
            <pc:sldMk cId="2888176334" sldId="268"/>
            <ac:spMk id="3" creationId="{EEECFD68-FD2C-4AB0-92E3-548DD9848DCC}"/>
          </ac:spMkLst>
        </pc:spChg>
        <pc:picChg chg="add mod">
          <ac:chgData name="Li Lixiang" userId="6104bbfcb56aea79" providerId="LiveId" clId="{3C402109-41A7-4031-90D9-D65C811CC709}" dt="2022-02-23T06:07:31.744" v="969" actId="1076"/>
          <ac:picMkLst>
            <pc:docMk/>
            <pc:sldMk cId="2888176334" sldId="268"/>
            <ac:picMk id="5" creationId="{D82E51A1-1C74-415D-B025-7A060F71D290}"/>
          </ac:picMkLst>
        </pc:picChg>
        <pc:picChg chg="add mod">
          <ac:chgData name="Li Lixiang" userId="6104bbfcb56aea79" providerId="LiveId" clId="{3C402109-41A7-4031-90D9-D65C811CC709}" dt="2022-02-23T06:07:50.681" v="971" actId="1076"/>
          <ac:picMkLst>
            <pc:docMk/>
            <pc:sldMk cId="2888176334" sldId="268"/>
            <ac:picMk id="7" creationId="{DC786630-0A7D-4A0B-80A6-EF49D1F1B531}"/>
          </ac:picMkLst>
        </pc:picChg>
      </pc:sldChg>
      <pc:sldChg chg="addSp modSp new mod">
        <pc:chgData name="Li Lixiang" userId="6104bbfcb56aea79" providerId="LiveId" clId="{3C402109-41A7-4031-90D9-D65C811CC709}" dt="2022-02-23T06:11:17.223" v="1091" actId="1076"/>
        <pc:sldMkLst>
          <pc:docMk/>
          <pc:sldMk cId="3093844173" sldId="269"/>
        </pc:sldMkLst>
        <pc:spChg chg="mod">
          <ac:chgData name="Li Lixiang" userId="6104bbfcb56aea79" providerId="LiveId" clId="{3C402109-41A7-4031-90D9-D65C811CC709}" dt="2022-02-23T06:08:14.190" v="1000" actId="20577"/>
          <ac:spMkLst>
            <pc:docMk/>
            <pc:sldMk cId="3093844173" sldId="269"/>
            <ac:spMk id="2" creationId="{245FE26B-2F6A-49FA-A850-7C21729C1706}"/>
          </ac:spMkLst>
        </pc:spChg>
        <pc:spChg chg="mod">
          <ac:chgData name="Li Lixiang" userId="6104bbfcb56aea79" providerId="LiveId" clId="{3C402109-41A7-4031-90D9-D65C811CC709}" dt="2022-02-23T06:10:03.199" v="1087" actId="20577"/>
          <ac:spMkLst>
            <pc:docMk/>
            <pc:sldMk cId="3093844173" sldId="269"/>
            <ac:spMk id="3" creationId="{619C96C6-360D-4CA4-B2D5-879B0C4A3273}"/>
          </ac:spMkLst>
        </pc:spChg>
        <pc:spChg chg="add mod">
          <ac:chgData name="Li Lixiang" userId="6104bbfcb56aea79" providerId="LiveId" clId="{3C402109-41A7-4031-90D9-D65C811CC709}" dt="2022-02-23T06:11:17.223" v="1091" actId="1076"/>
          <ac:spMkLst>
            <pc:docMk/>
            <pc:sldMk cId="3093844173" sldId="269"/>
            <ac:spMk id="5" creationId="{03C89EAC-143F-40DB-ACB9-61286A0D482E}"/>
          </ac:spMkLst>
        </pc:spChg>
      </pc:sldChg>
      <pc:sldChg chg="modSp new mod">
        <pc:chgData name="Li Lixiang" userId="6104bbfcb56aea79" providerId="LiveId" clId="{3C402109-41A7-4031-90D9-D65C811CC709}" dt="2022-02-23T06:21:50.266" v="1403" actId="14100"/>
        <pc:sldMkLst>
          <pc:docMk/>
          <pc:sldMk cId="533667750" sldId="270"/>
        </pc:sldMkLst>
        <pc:spChg chg="mod">
          <ac:chgData name="Li Lixiang" userId="6104bbfcb56aea79" providerId="LiveId" clId="{3C402109-41A7-4031-90D9-D65C811CC709}" dt="2022-02-23T06:20:19.338" v="1133" actId="20577"/>
          <ac:spMkLst>
            <pc:docMk/>
            <pc:sldMk cId="533667750" sldId="270"/>
            <ac:spMk id="2" creationId="{2A29A728-F9F2-4178-A4CC-1CE9409E276A}"/>
          </ac:spMkLst>
        </pc:spChg>
        <pc:spChg chg="mod">
          <ac:chgData name="Li Lixiang" userId="6104bbfcb56aea79" providerId="LiveId" clId="{3C402109-41A7-4031-90D9-D65C811CC709}" dt="2022-02-23T06:21:50.266" v="1403" actId="14100"/>
          <ac:spMkLst>
            <pc:docMk/>
            <pc:sldMk cId="533667750" sldId="270"/>
            <ac:spMk id="3" creationId="{A88DED95-598A-4B97-95C9-3614DFA2C254}"/>
          </ac:spMkLst>
        </pc:spChg>
      </pc:sldChg>
      <pc:sldChg chg="modSp add mod">
        <pc:chgData name="Li Lixiang" userId="6104bbfcb56aea79" providerId="LiveId" clId="{3C402109-41A7-4031-90D9-D65C811CC709}" dt="2022-02-26T15:34:22.297" v="1644" actId="14100"/>
        <pc:sldMkLst>
          <pc:docMk/>
          <pc:sldMk cId="2964507475" sldId="271"/>
        </pc:sldMkLst>
        <pc:spChg chg="mod">
          <ac:chgData name="Li Lixiang" userId="6104bbfcb56aea79" providerId="LiveId" clId="{3C402109-41A7-4031-90D9-D65C811CC709}" dt="2022-02-26T15:30:14.046" v="1413" actId="5793"/>
          <ac:spMkLst>
            <pc:docMk/>
            <pc:sldMk cId="2964507475" sldId="271"/>
            <ac:spMk id="2" creationId="{F37D5A07-431B-492D-8061-7949D1359C3F}"/>
          </ac:spMkLst>
        </pc:spChg>
        <pc:spChg chg="mod">
          <ac:chgData name="Li Lixiang" userId="6104bbfcb56aea79" providerId="LiveId" clId="{3C402109-41A7-4031-90D9-D65C811CC709}" dt="2022-02-26T15:34:22.297" v="1644" actId="14100"/>
          <ac:spMkLst>
            <pc:docMk/>
            <pc:sldMk cId="2964507475" sldId="271"/>
            <ac:spMk id="3" creationId="{6D613C15-A6DF-4710-853F-19581D208269}"/>
          </ac:spMkLst>
        </pc:spChg>
      </pc:sldChg>
      <pc:sldChg chg="modSp add mod">
        <pc:chgData name="Li Lixiang" userId="6104bbfcb56aea79" providerId="LiveId" clId="{3C402109-41A7-4031-90D9-D65C811CC709}" dt="2022-02-28T11:00:30.104" v="1715" actId="20577"/>
        <pc:sldMkLst>
          <pc:docMk/>
          <pc:sldMk cId="1151382855" sldId="272"/>
        </pc:sldMkLst>
        <pc:spChg chg="mod">
          <ac:chgData name="Li Lixiang" userId="6104bbfcb56aea79" providerId="LiveId" clId="{3C402109-41A7-4031-90D9-D65C811CC709}" dt="2022-02-28T11:00:11.937" v="1656" actId="20577"/>
          <ac:spMkLst>
            <pc:docMk/>
            <pc:sldMk cId="1151382855" sldId="272"/>
            <ac:spMk id="2" creationId="{2A29A728-F9F2-4178-A4CC-1CE9409E276A}"/>
          </ac:spMkLst>
        </pc:spChg>
        <pc:spChg chg="mod">
          <ac:chgData name="Li Lixiang" userId="6104bbfcb56aea79" providerId="LiveId" clId="{3C402109-41A7-4031-90D9-D65C811CC709}" dt="2022-02-28T11:00:30.104" v="1715" actId="20577"/>
          <ac:spMkLst>
            <pc:docMk/>
            <pc:sldMk cId="1151382855" sldId="272"/>
            <ac:spMk id="3" creationId="{A88DED95-598A-4B97-95C9-3614DFA2C25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B18C9D-2C74-488B-9B9C-5FE5BED99DD6}" type="datetimeFigureOut">
              <a:rPr lang="en-MY" smtClean="0"/>
              <a:t>1/3/2022</a:t>
            </a:fld>
            <a:endParaRPr lang="en-MY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MY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006542-BD60-455A-8F37-3AA36132FBA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368499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3/1/2022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3247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3/1/2022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344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ED291B17-9318-49DB-B28B-6E5994AE9581}" type="datetime1">
              <a:rPr lang="en-US" smtClean="0"/>
              <a:t>3/1/2022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321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3/1/2022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0400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2497495-0637-405E-AE64-5CC7506D51F5}" type="datetime1">
              <a:rPr lang="en-US" smtClean="0"/>
              <a:t>3/1/2022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6219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3/1/2022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721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3/1/2022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374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3/1/2022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3885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3/1/2022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237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884F1-FFEA-405F-9602-3DCA865EDA4E}" type="datetime1">
              <a:rPr lang="en-US" smtClean="0"/>
              <a:t>3/1/2022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968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3/1/2022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392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ED291B17-9318-49DB-B28B-6E5994AE9581}" type="datetime1">
              <a:rPr lang="en-US" smtClean="0"/>
              <a:t>3/1/2022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7477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4" r:id="rId1"/>
    <p:sldLayoutId id="2147483795" r:id="rId2"/>
    <p:sldLayoutId id="2147483796" r:id="rId3"/>
    <p:sldLayoutId id="2147483797" r:id="rId4"/>
    <p:sldLayoutId id="2147483798" r:id="rId5"/>
    <p:sldLayoutId id="2147483799" r:id="rId6"/>
    <p:sldLayoutId id="2147483800" r:id="rId7"/>
    <p:sldLayoutId id="2147483801" r:id="rId8"/>
    <p:sldLayoutId id="2147483802" r:id="rId9"/>
    <p:sldLayoutId id="2147483803" r:id="rId10"/>
    <p:sldLayoutId id="2147483804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tutorialspoint.com/es6/es6_getmilliseconds_method.htm" TargetMode="External"/><Relationship Id="rId13" Type="http://schemas.openxmlformats.org/officeDocument/2006/relationships/hyperlink" Target="https://www.tutorialspoint.com/es6/es6_gettimezoneoffset_method.htm" TargetMode="External"/><Relationship Id="rId18" Type="http://schemas.openxmlformats.org/officeDocument/2006/relationships/hyperlink" Target="https://www.tutorialspoint.com/es6/es6_getutcmilliseconds_method.htm" TargetMode="External"/><Relationship Id="rId3" Type="http://schemas.openxmlformats.org/officeDocument/2006/relationships/hyperlink" Target="https://www.tutorialspoint.com/es6/es6_date_method.htm" TargetMode="External"/><Relationship Id="rId21" Type="http://schemas.openxmlformats.org/officeDocument/2006/relationships/hyperlink" Target="https://www.tutorialspoint.com/es6/es6_getutcseconds_method.htm" TargetMode="External"/><Relationship Id="rId7" Type="http://schemas.openxmlformats.org/officeDocument/2006/relationships/hyperlink" Target="https://www.tutorialspoint.com/es6/es6_gethours_method.htm" TargetMode="External"/><Relationship Id="rId12" Type="http://schemas.openxmlformats.org/officeDocument/2006/relationships/hyperlink" Target="https://www.tutorialspoint.com/es6/es6_gettime_method.htm" TargetMode="External"/><Relationship Id="rId17" Type="http://schemas.openxmlformats.org/officeDocument/2006/relationships/hyperlink" Target="https://www.tutorialspoint.com/es6/es6_getutchours_method.htm" TargetMode="External"/><Relationship Id="rId25" Type="http://schemas.openxmlformats.org/officeDocument/2006/relationships/hyperlink" Target="https://www.tutorialspoint.com/es6/es6_setmilliseconds_method.htm" TargetMode="External"/><Relationship Id="rId2" Type="http://schemas.openxmlformats.org/officeDocument/2006/relationships/slideLayout" Target="../slideLayouts/slideLayout2.xml"/><Relationship Id="rId16" Type="http://schemas.openxmlformats.org/officeDocument/2006/relationships/hyperlink" Target="https://www.tutorialspoint.com/es6/es6_getutcfullyear_method.htm" TargetMode="External"/><Relationship Id="rId20" Type="http://schemas.openxmlformats.org/officeDocument/2006/relationships/hyperlink" Target="https://www.tutorialspoint.com/es6/es6_getutcmonth_method.htm" TargetMode="External"/><Relationship Id="rId1" Type="http://schemas.openxmlformats.org/officeDocument/2006/relationships/themeOverride" Target="../theme/themeOverride5.xml"/><Relationship Id="rId6" Type="http://schemas.openxmlformats.org/officeDocument/2006/relationships/hyperlink" Target="https://www.tutorialspoint.com/es6/es6_getfullyear_method.htm" TargetMode="External"/><Relationship Id="rId11" Type="http://schemas.openxmlformats.org/officeDocument/2006/relationships/hyperlink" Target="https://www.tutorialspoint.com/es6/es6_getseconds_method.htm" TargetMode="External"/><Relationship Id="rId24" Type="http://schemas.openxmlformats.org/officeDocument/2006/relationships/hyperlink" Target="https://www.tutorialspoint.com/es6/es6_sethours_method.htm" TargetMode="External"/><Relationship Id="rId5" Type="http://schemas.openxmlformats.org/officeDocument/2006/relationships/hyperlink" Target="https://www.tutorialspoint.com/es6/es6_getday_method.htm" TargetMode="External"/><Relationship Id="rId15" Type="http://schemas.openxmlformats.org/officeDocument/2006/relationships/hyperlink" Target="https://www.tutorialspoint.com/es6/es6_getutcday_method.htm" TargetMode="External"/><Relationship Id="rId23" Type="http://schemas.openxmlformats.org/officeDocument/2006/relationships/hyperlink" Target="https://www.tutorialspoint.com/es6/es6_setfullyear_method.htm" TargetMode="External"/><Relationship Id="rId10" Type="http://schemas.openxmlformats.org/officeDocument/2006/relationships/hyperlink" Target="https://www.tutorialspoint.com/es6/es6_getmonth_method.htm" TargetMode="External"/><Relationship Id="rId19" Type="http://schemas.openxmlformats.org/officeDocument/2006/relationships/hyperlink" Target="https://www.tutorialspoint.com/es6/es6_getutcminutes_method.htm" TargetMode="External"/><Relationship Id="rId4" Type="http://schemas.openxmlformats.org/officeDocument/2006/relationships/hyperlink" Target="https://www.tutorialspoint.com/es6/es6_getdate_method.htm" TargetMode="External"/><Relationship Id="rId9" Type="http://schemas.openxmlformats.org/officeDocument/2006/relationships/hyperlink" Target="https://www.tutorialspoint.com/es6/es6_getminutes_method.htm" TargetMode="External"/><Relationship Id="rId14" Type="http://schemas.openxmlformats.org/officeDocument/2006/relationships/hyperlink" Target="https://www.tutorialspoint.com/es6/es6_getutcdate_method.htm" TargetMode="External"/><Relationship Id="rId22" Type="http://schemas.openxmlformats.org/officeDocument/2006/relationships/hyperlink" Target="https://www.tutorialspoint.com/es6/es6_setdate_method.htm" TargetMode="Externa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tutorialspoint.com/es6/es6_setutcfullyear_method.htm" TargetMode="External"/><Relationship Id="rId13" Type="http://schemas.openxmlformats.org/officeDocument/2006/relationships/hyperlink" Target="https://www.tutorialspoint.com/es6/es6_setutcseconds_method.htm" TargetMode="External"/><Relationship Id="rId18" Type="http://schemas.openxmlformats.org/officeDocument/2006/relationships/hyperlink" Target="https://www.tutorialspoint.com/es6/es6_tostring_method.htm" TargetMode="External"/><Relationship Id="rId3" Type="http://schemas.openxmlformats.org/officeDocument/2006/relationships/hyperlink" Target="https://www.tutorialspoint.com/es6/es6_setminutes_method.htm" TargetMode="External"/><Relationship Id="rId21" Type="http://schemas.openxmlformats.org/officeDocument/2006/relationships/hyperlink" Target="https://www.tutorialspoint.com/es6/es6_valueof_method.htm" TargetMode="External"/><Relationship Id="rId7" Type="http://schemas.openxmlformats.org/officeDocument/2006/relationships/hyperlink" Target="https://www.tutorialspoint.com/es6/es6_setutcdate_method.htm" TargetMode="External"/><Relationship Id="rId12" Type="http://schemas.openxmlformats.org/officeDocument/2006/relationships/hyperlink" Target="https://www.tutorialspoint.com/es6/es6_setutcmonth_method.htm" TargetMode="External"/><Relationship Id="rId17" Type="http://schemas.openxmlformats.org/officeDocument/2006/relationships/hyperlink" Target="https://www.tutorialspoint.com/es6/es6_tolocaletimestring_method.htm" TargetMode="External"/><Relationship Id="rId2" Type="http://schemas.openxmlformats.org/officeDocument/2006/relationships/slideLayout" Target="../slideLayouts/slideLayout2.xml"/><Relationship Id="rId16" Type="http://schemas.openxmlformats.org/officeDocument/2006/relationships/hyperlink" Target="https://www.tutorialspoint.com/es6/es6_tolocalestring_method.htm" TargetMode="External"/><Relationship Id="rId20" Type="http://schemas.openxmlformats.org/officeDocument/2006/relationships/hyperlink" Target="https://www.tutorialspoint.com/es6/es6_toutcstring_method.htm" TargetMode="External"/><Relationship Id="rId1" Type="http://schemas.openxmlformats.org/officeDocument/2006/relationships/themeOverride" Target="../theme/themeOverride6.xml"/><Relationship Id="rId6" Type="http://schemas.openxmlformats.org/officeDocument/2006/relationships/hyperlink" Target="https://www.tutorialspoint.com/es6/es6_settime_method.htm" TargetMode="External"/><Relationship Id="rId11" Type="http://schemas.openxmlformats.org/officeDocument/2006/relationships/hyperlink" Target="https://www.tutorialspoint.com/es6/es6_setutcminutes_method.htm" TargetMode="External"/><Relationship Id="rId5" Type="http://schemas.openxmlformats.org/officeDocument/2006/relationships/hyperlink" Target="https://www.tutorialspoint.com/es6/es6_setseconds_method.htm" TargetMode="External"/><Relationship Id="rId15" Type="http://schemas.openxmlformats.org/officeDocument/2006/relationships/hyperlink" Target="https://www.tutorialspoint.com/es6/es6_tolocaledatestring_method.htm" TargetMode="External"/><Relationship Id="rId10" Type="http://schemas.openxmlformats.org/officeDocument/2006/relationships/hyperlink" Target="https://www.tutorialspoint.com/es6/es6_setutcmilliseconds_method.htm" TargetMode="External"/><Relationship Id="rId19" Type="http://schemas.openxmlformats.org/officeDocument/2006/relationships/hyperlink" Target="https://www.tutorialspoint.com/es6/es6_totimestring_method.htm" TargetMode="External"/><Relationship Id="rId4" Type="http://schemas.openxmlformats.org/officeDocument/2006/relationships/hyperlink" Target="https://www.tutorialspoint.com/es6/es6_setmonth_method.htm" TargetMode="External"/><Relationship Id="rId9" Type="http://schemas.openxmlformats.org/officeDocument/2006/relationships/hyperlink" Target="https://www.tutorialspoint.com/es6/es6_setutchours_method.htm" TargetMode="External"/><Relationship Id="rId14" Type="http://schemas.openxmlformats.org/officeDocument/2006/relationships/hyperlink" Target="https://www.tutorialspoint.com/es6/es6_todatestring_method.htm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tutorialspoint.com/es6/es6_numberparseint.htm" TargetMode="External"/><Relationship Id="rId13" Type="http://schemas.openxmlformats.org/officeDocument/2006/relationships/hyperlink" Target="https://www.tutorialspoint.com/es6/es6_tostring.htm" TargetMode="External"/><Relationship Id="rId3" Type="http://schemas.openxmlformats.org/officeDocument/2006/relationships/hyperlink" Target="https://www.tutorialspoint.com/es6/es6_numberisnan.htm" TargetMode="External"/><Relationship Id="rId7" Type="http://schemas.openxmlformats.org/officeDocument/2006/relationships/hyperlink" Target="https://www.tutorialspoint.com/es6/es6_numberparsefloat.htm" TargetMode="External"/><Relationship Id="rId12" Type="http://schemas.openxmlformats.org/officeDocument/2006/relationships/hyperlink" Target="https://www.tutorialspoint.com/es6/es6_toprecision.htm" TargetMode="Externa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6" Type="http://schemas.openxmlformats.org/officeDocument/2006/relationships/hyperlink" Target="https://www.tutorialspoint.com/es6/es6_numberissafeinteger.htm" TargetMode="External"/><Relationship Id="rId11" Type="http://schemas.openxmlformats.org/officeDocument/2006/relationships/hyperlink" Target="https://www.tutorialspoint.com/es6/es6_tolocalstring.htm" TargetMode="External"/><Relationship Id="rId5" Type="http://schemas.openxmlformats.org/officeDocument/2006/relationships/hyperlink" Target="https://www.tutorialspoint.com/es6/es6_numberisinteger.htm" TargetMode="External"/><Relationship Id="rId10" Type="http://schemas.openxmlformats.org/officeDocument/2006/relationships/hyperlink" Target="https://www.tutorialspoint.com/es6/es6_tofixed.htm" TargetMode="External"/><Relationship Id="rId4" Type="http://schemas.openxmlformats.org/officeDocument/2006/relationships/hyperlink" Target="https://www.tutorialspoint.com/es6/es6_numberisfinite.htm" TargetMode="External"/><Relationship Id="rId9" Type="http://schemas.openxmlformats.org/officeDocument/2006/relationships/hyperlink" Target="https://www.tutorialspoint.com/es6/es6_toexponential.htm" TargetMode="External"/><Relationship Id="rId14" Type="http://schemas.openxmlformats.org/officeDocument/2006/relationships/hyperlink" Target="https://www.tutorialspoint.com/es6/es6_valueof.htm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es6/es6_boolean_method_tostring.htm" TargetMode="Externa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4" Type="http://schemas.openxmlformats.org/officeDocument/2006/relationships/hyperlink" Target="https://www.tutorialspoint.com/es6/es6_boolean_method_valueof.htm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tutorialspoint.com/es6/es6_string_localecompare.htm" TargetMode="External"/><Relationship Id="rId13" Type="http://schemas.openxmlformats.org/officeDocument/2006/relationships/hyperlink" Target="https://www.tutorialspoint.com/es6/es6_string_substr.htm" TargetMode="External"/><Relationship Id="rId18" Type="http://schemas.openxmlformats.org/officeDocument/2006/relationships/hyperlink" Target="https://www.tutorialspoint.com/es6/es6_string_touppercase.htm" TargetMode="External"/><Relationship Id="rId3" Type="http://schemas.openxmlformats.org/officeDocument/2006/relationships/hyperlink" Target="https://www.tutorialspoint.com/es6/es6_string_charat.htm" TargetMode="External"/><Relationship Id="rId7" Type="http://schemas.openxmlformats.org/officeDocument/2006/relationships/hyperlink" Target="https://www.tutorialspoint.com/es6/es6_string_method_lastindexof.htm" TargetMode="External"/><Relationship Id="rId12" Type="http://schemas.openxmlformats.org/officeDocument/2006/relationships/hyperlink" Target="https://www.tutorialspoint.com/es6/es6_string_split.htm" TargetMode="External"/><Relationship Id="rId17" Type="http://schemas.openxmlformats.org/officeDocument/2006/relationships/hyperlink" Target="https://www.tutorialspoint.com/es6/es6_methods_tostring.htm" TargetMode="External"/><Relationship Id="rId2" Type="http://schemas.openxmlformats.org/officeDocument/2006/relationships/slideLayout" Target="../slideLayouts/slideLayout2.xml"/><Relationship Id="rId16" Type="http://schemas.openxmlformats.org/officeDocument/2006/relationships/hyperlink" Target="https://www.tutorialspoint.com/es6/es6_string_tolowercase.htm" TargetMode="External"/><Relationship Id="rId1" Type="http://schemas.openxmlformats.org/officeDocument/2006/relationships/themeOverride" Target="../theme/themeOverride3.xml"/><Relationship Id="rId6" Type="http://schemas.openxmlformats.org/officeDocument/2006/relationships/hyperlink" Target="https://www.tutorialspoint.com/es6/es6_string_indexof.htm" TargetMode="External"/><Relationship Id="rId11" Type="http://schemas.openxmlformats.org/officeDocument/2006/relationships/hyperlink" Target="https://www.tutorialspoint.com/es6/es6_string_slice.htm" TargetMode="External"/><Relationship Id="rId5" Type="http://schemas.openxmlformats.org/officeDocument/2006/relationships/hyperlink" Target="https://www.tutorialspoint.com/es6/es6_string_concat.htm" TargetMode="External"/><Relationship Id="rId15" Type="http://schemas.openxmlformats.org/officeDocument/2006/relationships/hyperlink" Target="https://www.tutorialspoint.com/es6/es6_string_tolocalelowercase.htm" TargetMode="External"/><Relationship Id="rId10" Type="http://schemas.openxmlformats.org/officeDocument/2006/relationships/hyperlink" Target="https://www.tutorialspoint.com/es6/es6_string_search.htm" TargetMode="External"/><Relationship Id="rId19" Type="http://schemas.openxmlformats.org/officeDocument/2006/relationships/hyperlink" Target="https://www.tutorialspoint.com/es6/es6_string_valueof.htm" TargetMode="External"/><Relationship Id="rId4" Type="http://schemas.openxmlformats.org/officeDocument/2006/relationships/hyperlink" Target="https://www.tutorialspoint.com/es6/es6_string_charcodeat.htm" TargetMode="External"/><Relationship Id="rId9" Type="http://schemas.openxmlformats.org/officeDocument/2006/relationships/hyperlink" Target="https://www.tutorialspoint.com/es6/es6_string_replace.htm" TargetMode="External"/><Relationship Id="rId14" Type="http://schemas.openxmlformats.org/officeDocument/2006/relationships/hyperlink" Target="https://www.tutorialspoint.com/es6/es6_string_substring.htm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es6/es6_string_method_startswith.htm" TargetMode="Externa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Relationship Id="rId6" Type="http://schemas.openxmlformats.org/officeDocument/2006/relationships/hyperlink" Target="https://www.tutorialspoint.com/es6/es6_string_method_repeat.htm" TargetMode="External"/><Relationship Id="rId5" Type="http://schemas.openxmlformats.org/officeDocument/2006/relationships/hyperlink" Target="https://www.tutorialspoint.com/es6/es6_string_method_includes.htm" TargetMode="External"/><Relationship Id="rId4" Type="http://schemas.openxmlformats.org/officeDocument/2006/relationships/hyperlink" Target="https://www.tutorialspoint.com/es6/es6_string_method_endswith.htm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7D155BE-C34D-489B-B65C-1582E84CDD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615" b="911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D84F4E6-B3B1-40B7-A8C4-2D1683E6F6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2059012"/>
            <a:ext cx="12188952" cy="1828800"/>
          </a:xfrm>
          <a:prstGeom prst="rect">
            <a:avLst/>
          </a:prstGeom>
          <a:solidFill>
            <a:schemeClr val="bg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61FE47-557E-4894-88E6-8F52F59982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07173" y="2192998"/>
            <a:ext cx="7630151" cy="1739347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Number, Boolean, string, date</a:t>
            </a:r>
            <a:endParaRPr lang="en-MY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7B81D4B-A7B2-4B11-A131-E1B85DFEE4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3887812"/>
            <a:ext cx="12188952" cy="457200"/>
          </a:xfrm>
          <a:prstGeom prst="rect">
            <a:avLst/>
          </a:prstGeom>
          <a:solidFill>
            <a:schemeClr val="tx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7AAB3F3-D0D3-48DD-B0B5-3C59B18B8404}"/>
              </a:ext>
            </a:extLst>
          </p:cNvPr>
          <p:cNvSpPr txBox="1">
            <a:spLocks/>
          </p:cNvSpPr>
          <p:nvPr/>
        </p:nvSpPr>
        <p:spPr>
          <a:xfrm>
            <a:off x="11083" y="2183161"/>
            <a:ext cx="4188055" cy="17393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6000" kern="1200" cap="all" spc="150" baseline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600" dirty="0">
                <a:solidFill>
                  <a:schemeClr val="tx1"/>
                </a:solidFill>
                <a:latin typeface="Algerian" panose="04020705040A02060702" pitchFamily="82" charset="0"/>
              </a:rPr>
              <a:t>Unit 6</a:t>
            </a:r>
            <a:endParaRPr lang="en-MY" sz="6600" dirty="0">
              <a:solidFill>
                <a:schemeClr val="tx1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20708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9A728-F9F2-4178-A4CC-1CE9409E2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Date methods</a:t>
            </a:r>
            <a:endParaRPr lang="en-MY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3C9FE71-BF22-4AF0-89A9-286277C66A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0508959"/>
              </p:ext>
            </p:extLst>
          </p:nvPr>
        </p:nvGraphicFramePr>
        <p:xfrm>
          <a:off x="352425" y="1438651"/>
          <a:ext cx="11458576" cy="5251130"/>
        </p:xfrm>
        <a:graphic>
          <a:graphicData uri="http://schemas.openxmlformats.org/drawingml/2006/table">
            <a:tbl>
              <a:tblPr/>
              <a:tblGrid>
                <a:gridCol w="571500">
                  <a:extLst>
                    <a:ext uri="{9D8B030D-6E8A-4147-A177-3AD203B41FA5}">
                      <a16:colId xmlns:a16="http://schemas.microsoft.com/office/drawing/2014/main" val="3963533961"/>
                    </a:ext>
                  </a:extLst>
                </a:gridCol>
                <a:gridCol w="10887076">
                  <a:extLst>
                    <a:ext uri="{9D8B030D-6E8A-4147-A177-3AD203B41FA5}">
                      <a16:colId xmlns:a16="http://schemas.microsoft.com/office/drawing/2014/main" val="1887320242"/>
                    </a:ext>
                  </a:extLst>
                </a:gridCol>
              </a:tblGrid>
              <a:tr h="68769"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400" dirty="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</a:p>
                  </a:txBody>
                  <a:tcPr marL="7475" marR="7475" marT="7475" marB="747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MY" sz="1400" b="0" u="none" strike="noStrike" dirty="0">
                          <a:solidFill>
                            <a:srgbClr val="FF0000"/>
                          </a:solidFill>
                          <a:effectLst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Date()</a:t>
                      </a:r>
                      <a:r>
                        <a:rPr lang="en-MY" sz="1400" b="0" u="none" strike="noStrike" dirty="0">
                          <a:solidFill>
                            <a:srgbClr val="313131"/>
                          </a:solidFill>
                          <a:effectLst/>
                        </a:rPr>
                        <a:t>  </a:t>
                      </a:r>
                      <a:r>
                        <a:rPr lang="en-MY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Returns today's date and time</a:t>
                      </a:r>
                    </a:p>
                  </a:txBody>
                  <a:tcPr marL="7475" marR="7475" marT="7475" marB="747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7163433"/>
                  </a:ext>
                </a:extLst>
              </a:tr>
              <a:tr h="95679"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400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</a:p>
                  </a:txBody>
                  <a:tcPr marL="7475" marR="7475" marT="7475" marB="747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MY" sz="1400" b="0" u="none" strike="noStrike" dirty="0" err="1">
                          <a:solidFill>
                            <a:srgbClr val="FF0000"/>
                          </a:solidFill>
                          <a:effectLst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getDate</a:t>
                      </a:r>
                      <a:r>
                        <a:rPr lang="en-MY" sz="1400" b="0" u="none" strike="noStrike" dirty="0">
                          <a:solidFill>
                            <a:srgbClr val="FF0000"/>
                          </a:solidFill>
                          <a:effectLst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()</a:t>
                      </a:r>
                      <a:r>
                        <a:rPr lang="en-MY" sz="1400" b="0" u="none" strike="noStrike" dirty="0">
                          <a:solidFill>
                            <a:srgbClr val="FF0000"/>
                          </a:solidFill>
                          <a:effectLst/>
                        </a:rPr>
                        <a:t>  </a:t>
                      </a:r>
                      <a:r>
                        <a:rPr lang="en-MY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Returns the day of the month for the specified date according to the local time</a:t>
                      </a:r>
                    </a:p>
                  </a:txBody>
                  <a:tcPr marL="7475" marR="7475" marT="7475" marB="747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8291524"/>
                  </a:ext>
                </a:extLst>
              </a:tr>
              <a:tr h="95679"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400"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</a:p>
                  </a:txBody>
                  <a:tcPr marL="7475" marR="7475" marT="7475" marB="747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MY" sz="1400" b="0" u="none" strike="noStrike" dirty="0" err="1">
                          <a:solidFill>
                            <a:srgbClr val="FF0000"/>
                          </a:solidFill>
                          <a:effectLst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getDay</a:t>
                      </a:r>
                      <a:r>
                        <a:rPr lang="en-MY" sz="1400" b="0" u="none" strike="noStrike" dirty="0">
                          <a:solidFill>
                            <a:srgbClr val="FF0000"/>
                          </a:solidFill>
                          <a:effectLst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()</a:t>
                      </a:r>
                      <a:r>
                        <a:rPr lang="en-MY" sz="1400" b="0" u="none" strike="noStrike" dirty="0">
                          <a:solidFill>
                            <a:srgbClr val="313131"/>
                          </a:solidFill>
                          <a:effectLst/>
                        </a:rPr>
                        <a:t>  </a:t>
                      </a:r>
                      <a:r>
                        <a:rPr lang="en-MY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Returns the day of the week for the specified date according to the local time</a:t>
                      </a:r>
                    </a:p>
                  </a:txBody>
                  <a:tcPr marL="7475" marR="7475" marT="7475" marB="747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3790106"/>
                  </a:ext>
                </a:extLst>
              </a:tr>
              <a:tr h="95679"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400">
                          <a:solidFill>
                            <a:schemeClr val="bg1"/>
                          </a:solidFill>
                          <a:effectLst/>
                        </a:rPr>
                        <a:t>4</a:t>
                      </a:r>
                    </a:p>
                  </a:txBody>
                  <a:tcPr marL="7475" marR="7475" marT="7475" marB="747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MY" sz="1400" b="0" u="none" strike="noStrike" dirty="0" err="1">
                          <a:solidFill>
                            <a:srgbClr val="FF0000"/>
                          </a:solidFill>
                          <a:effectLst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getFullYear</a:t>
                      </a:r>
                      <a:r>
                        <a:rPr lang="en-MY" sz="1400" b="0" u="none" strike="noStrike" dirty="0">
                          <a:solidFill>
                            <a:srgbClr val="FF0000"/>
                          </a:solidFill>
                          <a:effectLst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()</a:t>
                      </a:r>
                      <a:r>
                        <a:rPr lang="en-MY" sz="1400" b="0" u="none" strike="noStrike" dirty="0">
                          <a:solidFill>
                            <a:srgbClr val="313131"/>
                          </a:solidFill>
                          <a:effectLst/>
                        </a:rPr>
                        <a:t>  </a:t>
                      </a:r>
                      <a:r>
                        <a:rPr lang="en-MY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Returns the year of the specified date according to the local time</a:t>
                      </a:r>
                    </a:p>
                  </a:txBody>
                  <a:tcPr marL="7475" marR="7475" marT="7475" marB="747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9827844"/>
                  </a:ext>
                </a:extLst>
              </a:tr>
              <a:tr h="95679"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400" dirty="0">
                          <a:solidFill>
                            <a:schemeClr val="bg1"/>
                          </a:solidFill>
                          <a:effectLst/>
                        </a:rPr>
                        <a:t>5</a:t>
                      </a:r>
                    </a:p>
                  </a:txBody>
                  <a:tcPr marL="7475" marR="7475" marT="7475" marB="747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MY" sz="1400" b="0" u="none" strike="noStrike" dirty="0" err="1">
                          <a:solidFill>
                            <a:srgbClr val="FF0000"/>
                          </a:solidFill>
                          <a:effectLst/>
                          <a:hlinkClick r:id="rId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getHours</a:t>
                      </a:r>
                      <a:r>
                        <a:rPr lang="en-MY" sz="1400" b="0" u="none" strike="noStrike" dirty="0">
                          <a:solidFill>
                            <a:srgbClr val="FF0000"/>
                          </a:solidFill>
                          <a:effectLst/>
                          <a:hlinkClick r:id="rId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()</a:t>
                      </a:r>
                      <a:r>
                        <a:rPr lang="en-MY" sz="1400" b="0" u="none" strike="noStrike" dirty="0">
                          <a:solidFill>
                            <a:srgbClr val="313131"/>
                          </a:solidFill>
                          <a:effectLst/>
                        </a:rPr>
                        <a:t>  </a:t>
                      </a:r>
                      <a:r>
                        <a:rPr lang="en-MY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Returns the hour in the specified date according to the local time</a:t>
                      </a:r>
                    </a:p>
                  </a:txBody>
                  <a:tcPr marL="7475" marR="7475" marT="7475" marB="747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4226416"/>
                  </a:ext>
                </a:extLst>
              </a:tr>
              <a:tr h="95679"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400">
                          <a:solidFill>
                            <a:schemeClr val="bg1"/>
                          </a:solidFill>
                          <a:effectLst/>
                        </a:rPr>
                        <a:t>6</a:t>
                      </a:r>
                    </a:p>
                  </a:txBody>
                  <a:tcPr marL="7475" marR="7475" marT="7475" marB="747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MY" sz="1400" b="0" u="none" strike="noStrike" dirty="0" err="1">
                          <a:solidFill>
                            <a:srgbClr val="FF0000"/>
                          </a:solidFill>
                          <a:effectLst/>
                          <a:hlinkClick r:id="rId8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getMilliseconds</a:t>
                      </a:r>
                      <a:r>
                        <a:rPr lang="en-MY" sz="1400" b="0" u="none" strike="noStrike" dirty="0">
                          <a:solidFill>
                            <a:srgbClr val="FF0000"/>
                          </a:solidFill>
                          <a:effectLst/>
                          <a:hlinkClick r:id="rId8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()</a:t>
                      </a:r>
                      <a:r>
                        <a:rPr lang="en-MY" sz="1400" b="0" u="none" strike="noStrike" dirty="0">
                          <a:solidFill>
                            <a:srgbClr val="313131"/>
                          </a:solidFill>
                          <a:effectLst/>
                        </a:rPr>
                        <a:t>  </a:t>
                      </a:r>
                      <a:r>
                        <a:rPr lang="en-MY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Returns the milliseconds in the specified date according to the local time</a:t>
                      </a:r>
                    </a:p>
                  </a:txBody>
                  <a:tcPr marL="7475" marR="7475" marT="7475" marB="747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4887950"/>
                  </a:ext>
                </a:extLst>
              </a:tr>
              <a:tr h="95679"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400" dirty="0">
                          <a:solidFill>
                            <a:schemeClr val="bg1"/>
                          </a:solidFill>
                          <a:effectLst/>
                        </a:rPr>
                        <a:t>7</a:t>
                      </a:r>
                    </a:p>
                  </a:txBody>
                  <a:tcPr marL="7475" marR="7475" marT="7475" marB="747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MY" sz="1400" b="0" u="none" strike="noStrike" dirty="0" err="1">
                          <a:solidFill>
                            <a:srgbClr val="FF0000"/>
                          </a:solidFill>
                          <a:effectLst/>
                          <a:hlinkClick r:id="rId9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getMinutes</a:t>
                      </a:r>
                      <a:r>
                        <a:rPr lang="en-MY" sz="1400" b="0" u="none" strike="noStrike" dirty="0">
                          <a:solidFill>
                            <a:srgbClr val="FF0000"/>
                          </a:solidFill>
                          <a:effectLst/>
                          <a:hlinkClick r:id="rId9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()</a:t>
                      </a:r>
                      <a:r>
                        <a:rPr lang="en-MY" sz="1400" b="0" u="none" strike="noStrike" dirty="0">
                          <a:solidFill>
                            <a:srgbClr val="FF0000"/>
                          </a:solidFill>
                          <a:effectLst/>
                        </a:rPr>
                        <a:t> </a:t>
                      </a:r>
                      <a:r>
                        <a:rPr lang="en-MY" sz="1400" b="0" u="none" strike="noStrike" dirty="0">
                          <a:solidFill>
                            <a:srgbClr val="313131"/>
                          </a:solidFill>
                          <a:effectLst/>
                        </a:rPr>
                        <a:t> </a:t>
                      </a:r>
                      <a:r>
                        <a:rPr lang="en-MY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Returns the minutes in the specified date according to the local time</a:t>
                      </a:r>
                    </a:p>
                  </a:txBody>
                  <a:tcPr marL="7475" marR="7475" marT="7475" marB="747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2278849"/>
                  </a:ext>
                </a:extLst>
              </a:tr>
              <a:tr h="95679"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400">
                          <a:solidFill>
                            <a:schemeClr val="bg1"/>
                          </a:solidFill>
                          <a:effectLst/>
                        </a:rPr>
                        <a:t>8</a:t>
                      </a:r>
                    </a:p>
                  </a:txBody>
                  <a:tcPr marL="7475" marR="7475" marT="7475" marB="747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MY" sz="1400" b="0" u="none" strike="noStrike" dirty="0" err="1">
                          <a:solidFill>
                            <a:srgbClr val="FF0000"/>
                          </a:solidFill>
                          <a:effectLst/>
                          <a:hlinkClick r:id="rId10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getMonth</a:t>
                      </a:r>
                      <a:r>
                        <a:rPr lang="en-MY" sz="1400" b="0" u="none" strike="noStrike" dirty="0">
                          <a:solidFill>
                            <a:srgbClr val="FF0000"/>
                          </a:solidFill>
                          <a:effectLst/>
                          <a:hlinkClick r:id="rId10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()</a:t>
                      </a:r>
                      <a:r>
                        <a:rPr lang="en-MY" sz="1400" b="0" u="none" strike="noStrike" dirty="0">
                          <a:solidFill>
                            <a:srgbClr val="313131"/>
                          </a:solidFill>
                          <a:effectLst/>
                        </a:rPr>
                        <a:t>  </a:t>
                      </a:r>
                      <a:r>
                        <a:rPr lang="en-MY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Returns the month in the specified date according to the local time</a:t>
                      </a:r>
                    </a:p>
                  </a:txBody>
                  <a:tcPr marL="7475" marR="7475" marT="7475" marB="747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6528015"/>
                  </a:ext>
                </a:extLst>
              </a:tr>
              <a:tr h="95679"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400" dirty="0">
                          <a:solidFill>
                            <a:schemeClr val="bg1"/>
                          </a:solidFill>
                          <a:effectLst/>
                        </a:rPr>
                        <a:t>9</a:t>
                      </a:r>
                    </a:p>
                  </a:txBody>
                  <a:tcPr marL="7475" marR="7475" marT="7475" marB="747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MY" sz="1400" b="0" u="none" strike="noStrike" dirty="0" err="1">
                          <a:solidFill>
                            <a:srgbClr val="FF0000"/>
                          </a:solidFill>
                          <a:effectLst/>
                          <a:hlinkClick r:id="rId11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getSeconds</a:t>
                      </a:r>
                      <a:r>
                        <a:rPr lang="en-MY" sz="1400" b="0" u="none" strike="noStrike" dirty="0">
                          <a:solidFill>
                            <a:srgbClr val="FF0000"/>
                          </a:solidFill>
                          <a:effectLst/>
                          <a:hlinkClick r:id="rId11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()</a:t>
                      </a:r>
                      <a:r>
                        <a:rPr lang="en-MY" sz="1400" b="0" u="none" strike="noStrike" dirty="0">
                          <a:solidFill>
                            <a:srgbClr val="313131"/>
                          </a:solidFill>
                          <a:effectLst/>
                        </a:rPr>
                        <a:t>  </a:t>
                      </a:r>
                      <a:r>
                        <a:rPr lang="en-MY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Returns the seconds in the specified date according to the local time</a:t>
                      </a:r>
                    </a:p>
                  </a:txBody>
                  <a:tcPr marL="7475" marR="7475" marT="7475" marB="747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930728"/>
                  </a:ext>
                </a:extLst>
              </a:tr>
              <a:tr h="149498"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400">
                          <a:solidFill>
                            <a:schemeClr val="bg1"/>
                          </a:solidFill>
                          <a:effectLst/>
                        </a:rPr>
                        <a:t>10</a:t>
                      </a:r>
                    </a:p>
                  </a:txBody>
                  <a:tcPr marL="7475" marR="7475" marT="7475" marB="747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MY" sz="1400" b="0" u="none" strike="noStrike" dirty="0" err="1">
                          <a:solidFill>
                            <a:srgbClr val="FF0000"/>
                          </a:solidFill>
                          <a:effectLst/>
                          <a:hlinkClick r:id="rId1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getTime</a:t>
                      </a:r>
                      <a:r>
                        <a:rPr lang="en-MY" sz="1400" b="0" u="none" strike="noStrike" dirty="0">
                          <a:solidFill>
                            <a:srgbClr val="FF0000"/>
                          </a:solidFill>
                          <a:effectLst/>
                          <a:hlinkClick r:id="rId1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()</a:t>
                      </a:r>
                      <a:r>
                        <a:rPr lang="en-MY" sz="1400" b="0" u="none" strike="noStrike" dirty="0">
                          <a:solidFill>
                            <a:srgbClr val="313131"/>
                          </a:solidFill>
                          <a:effectLst/>
                        </a:rPr>
                        <a:t>  </a:t>
                      </a:r>
                      <a:r>
                        <a:rPr lang="en-MY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Returns the numeric value of the specified date as the number of milliseconds since January 1, 1970, 00:00:00 UTC</a:t>
                      </a:r>
                    </a:p>
                  </a:txBody>
                  <a:tcPr marL="7475" marR="7475" marT="7475" marB="747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809310"/>
                  </a:ext>
                </a:extLst>
              </a:tr>
              <a:tr h="95679"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400" dirty="0">
                          <a:solidFill>
                            <a:schemeClr val="bg1"/>
                          </a:solidFill>
                          <a:effectLst/>
                        </a:rPr>
                        <a:t>11</a:t>
                      </a:r>
                    </a:p>
                  </a:txBody>
                  <a:tcPr marL="7475" marR="7475" marT="7475" marB="747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MY" sz="1400" b="0" u="none" strike="noStrike" dirty="0" err="1">
                          <a:solidFill>
                            <a:srgbClr val="FF0000"/>
                          </a:solidFill>
                          <a:effectLst/>
                          <a:hlinkClick r:id="rId1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getTimezoneOffset</a:t>
                      </a:r>
                      <a:r>
                        <a:rPr lang="en-MY" sz="1400" b="0" u="none" strike="noStrike" dirty="0">
                          <a:solidFill>
                            <a:srgbClr val="FF0000"/>
                          </a:solidFill>
                          <a:effectLst/>
                          <a:hlinkClick r:id="rId1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()</a:t>
                      </a:r>
                      <a:r>
                        <a:rPr lang="en-MY" sz="1400" b="0" u="none" strike="noStrike" dirty="0">
                          <a:solidFill>
                            <a:srgbClr val="313131"/>
                          </a:solidFill>
                          <a:effectLst/>
                        </a:rPr>
                        <a:t>  </a:t>
                      </a:r>
                      <a:r>
                        <a:rPr lang="en-MY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Returns the time-zone offset in minutes for the current locale</a:t>
                      </a:r>
                    </a:p>
                  </a:txBody>
                  <a:tcPr marL="7475" marR="7475" marT="7475" marB="747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8044114"/>
                  </a:ext>
                </a:extLst>
              </a:tr>
              <a:tr h="122588"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400" dirty="0">
                          <a:solidFill>
                            <a:schemeClr val="bg1"/>
                          </a:solidFill>
                          <a:effectLst/>
                        </a:rPr>
                        <a:t>12</a:t>
                      </a:r>
                    </a:p>
                  </a:txBody>
                  <a:tcPr marL="7475" marR="7475" marT="7475" marB="747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MY" sz="1400" b="0" u="none" strike="noStrike" dirty="0" err="1">
                          <a:solidFill>
                            <a:srgbClr val="FF0000"/>
                          </a:solidFill>
                          <a:effectLst/>
                          <a:hlinkClick r:id="rId1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getUTCDate</a:t>
                      </a:r>
                      <a:r>
                        <a:rPr lang="en-MY" sz="1400" b="0" u="none" strike="noStrike" dirty="0">
                          <a:solidFill>
                            <a:srgbClr val="FF0000"/>
                          </a:solidFill>
                          <a:effectLst/>
                          <a:hlinkClick r:id="rId1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()</a:t>
                      </a:r>
                      <a:r>
                        <a:rPr lang="en-MY" sz="1400" b="0" u="none" strike="noStrike" dirty="0">
                          <a:solidFill>
                            <a:srgbClr val="313131"/>
                          </a:solidFill>
                          <a:effectLst/>
                        </a:rPr>
                        <a:t>  </a:t>
                      </a:r>
                      <a:r>
                        <a:rPr lang="en-MY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Returns the day (date) of the month in the specified date according to the universal time</a:t>
                      </a:r>
                    </a:p>
                  </a:txBody>
                  <a:tcPr marL="7475" marR="7475" marT="7475" marB="747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5205039"/>
                  </a:ext>
                </a:extLst>
              </a:tr>
              <a:tr h="95679"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400">
                          <a:solidFill>
                            <a:schemeClr val="bg1"/>
                          </a:solidFill>
                          <a:effectLst/>
                        </a:rPr>
                        <a:t>13</a:t>
                      </a:r>
                    </a:p>
                  </a:txBody>
                  <a:tcPr marL="7475" marR="7475" marT="7475" marB="747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MY" sz="1400" b="0" u="none" strike="noStrike" dirty="0" err="1">
                          <a:solidFill>
                            <a:srgbClr val="FF0000"/>
                          </a:solidFill>
                          <a:effectLst/>
                          <a:hlinkClick r:id="rId1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getUTCDay</a:t>
                      </a:r>
                      <a:r>
                        <a:rPr lang="en-MY" sz="1400" b="0" u="none" strike="noStrike" dirty="0">
                          <a:solidFill>
                            <a:srgbClr val="FF0000"/>
                          </a:solidFill>
                          <a:effectLst/>
                          <a:hlinkClick r:id="rId1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()</a:t>
                      </a:r>
                      <a:r>
                        <a:rPr lang="en-MY" sz="1400" b="0" u="none" strike="noStrike" dirty="0">
                          <a:solidFill>
                            <a:srgbClr val="FF0000"/>
                          </a:solidFill>
                          <a:effectLst/>
                        </a:rPr>
                        <a:t> </a:t>
                      </a:r>
                      <a:r>
                        <a:rPr lang="en-MY" sz="1400" b="0" u="none" strike="noStrike" dirty="0">
                          <a:solidFill>
                            <a:srgbClr val="313131"/>
                          </a:solidFill>
                          <a:effectLst/>
                        </a:rPr>
                        <a:t> </a:t>
                      </a:r>
                      <a:r>
                        <a:rPr lang="en-MY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Returns the day of the week in the specified date according to the universal time</a:t>
                      </a:r>
                    </a:p>
                  </a:txBody>
                  <a:tcPr marL="7475" marR="7475" marT="7475" marB="747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8043619"/>
                  </a:ext>
                </a:extLst>
              </a:tr>
              <a:tr h="95679"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400" dirty="0">
                          <a:solidFill>
                            <a:schemeClr val="bg1"/>
                          </a:solidFill>
                          <a:effectLst/>
                        </a:rPr>
                        <a:t>14</a:t>
                      </a:r>
                    </a:p>
                  </a:txBody>
                  <a:tcPr marL="7475" marR="7475" marT="7475" marB="747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MY" sz="1400" b="0" u="none" strike="noStrike" dirty="0" err="1">
                          <a:solidFill>
                            <a:srgbClr val="FF0000"/>
                          </a:solidFill>
                          <a:effectLst/>
                          <a:hlinkClick r:id="rId1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getUTCFullYear</a:t>
                      </a:r>
                      <a:r>
                        <a:rPr lang="en-MY" sz="1400" b="0" u="none" strike="noStrike" dirty="0">
                          <a:solidFill>
                            <a:srgbClr val="FF0000"/>
                          </a:solidFill>
                          <a:effectLst/>
                          <a:hlinkClick r:id="rId1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()</a:t>
                      </a:r>
                      <a:r>
                        <a:rPr lang="en-MY" sz="1400" b="0" u="none" strike="noStrike" dirty="0">
                          <a:solidFill>
                            <a:srgbClr val="FF0000"/>
                          </a:solidFill>
                          <a:effectLst/>
                        </a:rPr>
                        <a:t> </a:t>
                      </a:r>
                      <a:r>
                        <a:rPr lang="en-MY" sz="1400" b="0" u="none" strike="noStrike" dirty="0">
                          <a:solidFill>
                            <a:srgbClr val="313131"/>
                          </a:solidFill>
                          <a:effectLst/>
                        </a:rPr>
                        <a:t> </a:t>
                      </a:r>
                      <a:r>
                        <a:rPr lang="en-MY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Returns the year in the specified date according to the universal time</a:t>
                      </a:r>
                    </a:p>
                  </a:txBody>
                  <a:tcPr marL="7475" marR="7475" marT="7475" marB="747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6928432"/>
                  </a:ext>
                </a:extLst>
              </a:tr>
              <a:tr h="95679"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400" dirty="0">
                          <a:solidFill>
                            <a:schemeClr val="bg1"/>
                          </a:solidFill>
                          <a:effectLst/>
                        </a:rPr>
                        <a:t>15</a:t>
                      </a:r>
                    </a:p>
                  </a:txBody>
                  <a:tcPr marL="7475" marR="7475" marT="7475" marB="747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MY" sz="1400" b="0" u="none" strike="noStrike" dirty="0" err="1">
                          <a:solidFill>
                            <a:srgbClr val="FF0000"/>
                          </a:solidFill>
                          <a:effectLst/>
                          <a:hlinkClick r:id="rId1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getutcHours</a:t>
                      </a:r>
                      <a:r>
                        <a:rPr lang="en-MY" sz="1400" b="0" u="none" strike="noStrike" dirty="0">
                          <a:solidFill>
                            <a:srgbClr val="FF0000"/>
                          </a:solidFill>
                          <a:effectLst/>
                          <a:hlinkClick r:id="rId1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()</a:t>
                      </a:r>
                      <a:r>
                        <a:rPr lang="en-MY" sz="1400" b="0" u="none" strike="noStrike" dirty="0">
                          <a:solidFill>
                            <a:srgbClr val="FF0000"/>
                          </a:solidFill>
                          <a:effectLst/>
                        </a:rPr>
                        <a:t> </a:t>
                      </a:r>
                      <a:r>
                        <a:rPr lang="en-MY" sz="1400" b="0" u="none" strike="noStrike" dirty="0">
                          <a:solidFill>
                            <a:srgbClr val="313131"/>
                          </a:solidFill>
                          <a:effectLst/>
                        </a:rPr>
                        <a:t> </a:t>
                      </a:r>
                      <a:r>
                        <a:rPr lang="en-MY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Returns the hours in the specified date according to the universal time</a:t>
                      </a:r>
                    </a:p>
                  </a:txBody>
                  <a:tcPr marL="7475" marR="7475" marT="7475" marB="747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0576706"/>
                  </a:ext>
                </a:extLst>
              </a:tr>
              <a:tr h="122588"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400" dirty="0">
                          <a:solidFill>
                            <a:schemeClr val="bg1"/>
                          </a:solidFill>
                          <a:effectLst/>
                        </a:rPr>
                        <a:t>16</a:t>
                      </a:r>
                    </a:p>
                  </a:txBody>
                  <a:tcPr marL="7475" marR="7475" marT="7475" marB="747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MY" sz="1400" b="0" u="none" strike="noStrike" dirty="0" err="1">
                          <a:solidFill>
                            <a:srgbClr val="FF0000"/>
                          </a:solidFill>
                          <a:effectLst/>
                          <a:hlinkClick r:id="rId18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getUTCMilliseconds</a:t>
                      </a:r>
                      <a:r>
                        <a:rPr lang="en-MY" sz="1400" b="0" u="none" strike="noStrike" dirty="0">
                          <a:solidFill>
                            <a:srgbClr val="FF0000"/>
                          </a:solidFill>
                          <a:effectLst/>
                          <a:hlinkClick r:id="rId18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()</a:t>
                      </a:r>
                      <a:r>
                        <a:rPr lang="en-MY" sz="1400" b="0" u="none" strike="noStrike" dirty="0">
                          <a:solidFill>
                            <a:srgbClr val="FF0000"/>
                          </a:solidFill>
                          <a:effectLst/>
                        </a:rPr>
                        <a:t>  </a:t>
                      </a:r>
                      <a:r>
                        <a:rPr lang="en-MY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Returns the milliseconds in the specified date according to the universal time</a:t>
                      </a:r>
                    </a:p>
                  </a:txBody>
                  <a:tcPr marL="7475" marR="7475" marT="7475" marB="747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2012650"/>
                  </a:ext>
                </a:extLst>
              </a:tr>
              <a:tr h="95679"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400" dirty="0">
                          <a:solidFill>
                            <a:schemeClr val="bg1"/>
                          </a:solidFill>
                          <a:effectLst/>
                        </a:rPr>
                        <a:t>17</a:t>
                      </a:r>
                    </a:p>
                  </a:txBody>
                  <a:tcPr marL="7475" marR="7475" marT="7475" marB="747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MY" sz="1400" b="0" u="none" strike="noStrike" dirty="0" err="1">
                          <a:solidFill>
                            <a:srgbClr val="FF0000"/>
                          </a:solidFill>
                          <a:effectLst/>
                          <a:hlinkClick r:id="rId19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getUTCMinutes</a:t>
                      </a:r>
                      <a:r>
                        <a:rPr lang="en-MY" sz="1400" b="0" u="none" strike="noStrike" dirty="0">
                          <a:solidFill>
                            <a:srgbClr val="FF0000"/>
                          </a:solidFill>
                          <a:effectLst/>
                          <a:hlinkClick r:id="rId19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()</a:t>
                      </a:r>
                      <a:r>
                        <a:rPr lang="en-MY" sz="1400" b="0" u="none" strike="noStrike" dirty="0">
                          <a:solidFill>
                            <a:srgbClr val="FF0000"/>
                          </a:solidFill>
                          <a:effectLst/>
                        </a:rPr>
                        <a:t> </a:t>
                      </a:r>
                      <a:r>
                        <a:rPr lang="en-MY" sz="1400" b="0" u="none" strike="noStrike" dirty="0">
                          <a:solidFill>
                            <a:srgbClr val="313131"/>
                          </a:solidFill>
                          <a:effectLst/>
                        </a:rPr>
                        <a:t> </a:t>
                      </a:r>
                      <a:r>
                        <a:rPr lang="en-MY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Returns the minutes in the specified date according to the universal time</a:t>
                      </a:r>
                    </a:p>
                  </a:txBody>
                  <a:tcPr marL="7475" marR="7475" marT="7475" marB="747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6798819"/>
                  </a:ext>
                </a:extLst>
              </a:tr>
              <a:tr h="95679"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400" dirty="0">
                          <a:solidFill>
                            <a:schemeClr val="bg1"/>
                          </a:solidFill>
                          <a:effectLst/>
                        </a:rPr>
                        <a:t>18</a:t>
                      </a:r>
                    </a:p>
                  </a:txBody>
                  <a:tcPr marL="7475" marR="7475" marT="7475" marB="747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MY" sz="1400" b="0" u="none" strike="noStrike" dirty="0" err="1">
                          <a:solidFill>
                            <a:srgbClr val="FF0000"/>
                          </a:solidFill>
                          <a:effectLst/>
                          <a:hlinkClick r:id="rId20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getUTCMonth</a:t>
                      </a:r>
                      <a:r>
                        <a:rPr lang="en-MY" sz="1400" b="0" u="none" strike="noStrike" dirty="0">
                          <a:solidFill>
                            <a:srgbClr val="FF0000"/>
                          </a:solidFill>
                          <a:effectLst/>
                          <a:hlinkClick r:id="rId20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()</a:t>
                      </a:r>
                      <a:r>
                        <a:rPr lang="en-MY" sz="1400" b="0" u="none" strike="noStrike" dirty="0">
                          <a:solidFill>
                            <a:srgbClr val="313131"/>
                          </a:solidFill>
                          <a:effectLst/>
                        </a:rPr>
                        <a:t>  </a:t>
                      </a:r>
                      <a:r>
                        <a:rPr lang="en-MY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Returns the month in the specified date according to the universal time</a:t>
                      </a:r>
                    </a:p>
                  </a:txBody>
                  <a:tcPr marL="7475" marR="7475" marT="7475" marB="747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1582684"/>
                  </a:ext>
                </a:extLst>
              </a:tr>
              <a:tr h="95679"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400" dirty="0">
                          <a:solidFill>
                            <a:schemeClr val="bg1"/>
                          </a:solidFill>
                          <a:effectLst/>
                        </a:rPr>
                        <a:t>19</a:t>
                      </a:r>
                    </a:p>
                  </a:txBody>
                  <a:tcPr marL="7475" marR="7475" marT="7475" marB="747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MY" sz="1400" b="0" u="none" strike="noStrike" dirty="0" err="1">
                          <a:solidFill>
                            <a:srgbClr val="FF0000"/>
                          </a:solidFill>
                          <a:effectLst/>
                          <a:hlinkClick r:id="rId21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getUTCSeconds</a:t>
                      </a:r>
                      <a:r>
                        <a:rPr lang="en-MY" sz="1400" b="0" u="none" strike="noStrike" dirty="0">
                          <a:solidFill>
                            <a:srgbClr val="FF0000"/>
                          </a:solidFill>
                          <a:effectLst/>
                          <a:hlinkClick r:id="rId21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()</a:t>
                      </a:r>
                      <a:r>
                        <a:rPr lang="en-MY" sz="1400" b="0" u="none" strike="noStrike" dirty="0">
                          <a:solidFill>
                            <a:srgbClr val="FF0000"/>
                          </a:solidFill>
                          <a:effectLst/>
                        </a:rPr>
                        <a:t>  </a:t>
                      </a:r>
                      <a:r>
                        <a:rPr lang="en-MY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Returns the seconds in the specified date according to the universal time</a:t>
                      </a:r>
                    </a:p>
                  </a:txBody>
                  <a:tcPr marL="7475" marR="7475" marT="7475" marB="747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1103025"/>
                  </a:ext>
                </a:extLst>
              </a:tr>
              <a:tr h="95679"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400" dirty="0">
                          <a:solidFill>
                            <a:schemeClr val="bg1"/>
                          </a:solidFill>
                          <a:effectLst/>
                        </a:rPr>
                        <a:t>20</a:t>
                      </a:r>
                    </a:p>
                  </a:txBody>
                  <a:tcPr marL="7475" marR="7475" marT="7475" marB="747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MY" sz="1400" b="0" u="none" strike="noStrike" dirty="0" err="1">
                          <a:solidFill>
                            <a:srgbClr val="FF0000"/>
                          </a:solidFill>
                          <a:effectLst/>
                          <a:hlinkClick r:id="rId2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setDate</a:t>
                      </a:r>
                      <a:r>
                        <a:rPr lang="en-MY" sz="1400" b="0" u="none" strike="noStrike" dirty="0">
                          <a:solidFill>
                            <a:srgbClr val="FF0000"/>
                          </a:solidFill>
                          <a:effectLst/>
                          <a:hlinkClick r:id="rId2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()</a:t>
                      </a:r>
                      <a:r>
                        <a:rPr lang="en-MY" sz="1400" b="0" u="none" strike="noStrike" dirty="0">
                          <a:solidFill>
                            <a:srgbClr val="FF0000"/>
                          </a:solidFill>
                          <a:effectLst/>
                        </a:rPr>
                        <a:t> </a:t>
                      </a:r>
                      <a:r>
                        <a:rPr lang="en-MY" sz="1400" b="0" u="none" strike="noStrike" dirty="0">
                          <a:solidFill>
                            <a:srgbClr val="313131"/>
                          </a:solidFill>
                          <a:effectLst/>
                        </a:rPr>
                        <a:t> </a:t>
                      </a:r>
                      <a:r>
                        <a:rPr lang="en-MY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Sets the day of the month for a specified date according to the local time</a:t>
                      </a:r>
                    </a:p>
                  </a:txBody>
                  <a:tcPr marL="7475" marR="7475" marT="7475" marB="747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8887282"/>
                  </a:ext>
                </a:extLst>
              </a:tr>
              <a:tr h="95679"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400" dirty="0">
                          <a:solidFill>
                            <a:schemeClr val="bg1"/>
                          </a:solidFill>
                          <a:effectLst/>
                        </a:rPr>
                        <a:t>21</a:t>
                      </a:r>
                    </a:p>
                  </a:txBody>
                  <a:tcPr marL="7475" marR="7475" marT="7475" marB="747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MY" sz="1400" b="0" u="none" strike="noStrike" dirty="0" err="1">
                          <a:solidFill>
                            <a:srgbClr val="FF0000"/>
                          </a:solidFill>
                          <a:effectLst/>
                          <a:hlinkClick r:id="rId2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setFullYear</a:t>
                      </a:r>
                      <a:r>
                        <a:rPr lang="en-MY" sz="1400" b="0" u="none" strike="noStrike" dirty="0">
                          <a:solidFill>
                            <a:srgbClr val="FF0000"/>
                          </a:solidFill>
                          <a:effectLst/>
                          <a:hlinkClick r:id="rId2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()</a:t>
                      </a:r>
                      <a:r>
                        <a:rPr lang="en-MY" sz="1400" b="0" u="none" strike="noStrike" dirty="0">
                          <a:solidFill>
                            <a:srgbClr val="313131"/>
                          </a:solidFill>
                          <a:effectLst/>
                        </a:rPr>
                        <a:t>  </a:t>
                      </a:r>
                      <a:r>
                        <a:rPr lang="en-MY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Sets the full year for a specified date according to the local time</a:t>
                      </a:r>
                    </a:p>
                  </a:txBody>
                  <a:tcPr marL="7475" marR="7475" marT="7475" marB="747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3518299"/>
                  </a:ext>
                </a:extLst>
              </a:tr>
              <a:tr h="95679"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400" dirty="0">
                          <a:solidFill>
                            <a:schemeClr val="bg1"/>
                          </a:solidFill>
                          <a:effectLst/>
                        </a:rPr>
                        <a:t>22</a:t>
                      </a:r>
                    </a:p>
                  </a:txBody>
                  <a:tcPr marL="7475" marR="7475" marT="7475" marB="747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MY" sz="1400" b="0" u="none" strike="noStrike" dirty="0" err="1">
                          <a:solidFill>
                            <a:srgbClr val="FF0000"/>
                          </a:solidFill>
                          <a:effectLst/>
                          <a:hlinkClick r:id="rId2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setHours</a:t>
                      </a:r>
                      <a:r>
                        <a:rPr lang="en-MY" sz="1400" b="0" u="none" strike="noStrike" dirty="0">
                          <a:solidFill>
                            <a:srgbClr val="FF0000"/>
                          </a:solidFill>
                          <a:effectLst/>
                          <a:hlinkClick r:id="rId2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()</a:t>
                      </a:r>
                      <a:r>
                        <a:rPr lang="en-MY" sz="1400" b="0" u="none" strike="noStrike" dirty="0">
                          <a:solidFill>
                            <a:srgbClr val="313131"/>
                          </a:solidFill>
                          <a:effectLst/>
                        </a:rPr>
                        <a:t>  </a:t>
                      </a:r>
                      <a:r>
                        <a:rPr lang="en-MY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Sets the hours for a specified date according to the local time</a:t>
                      </a:r>
                    </a:p>
                  </a:txBody>
                  <a:tcPr marL="7475" marR="7475" marT="7475" marB="747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1067993"/>
                  </a:ext>
                </a:extLst>
              </a:tr>
              <a:tr h="95679"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400" dirty="0">
                          <a:solidFill>
                            <a:schemeClr val="bg1"/>
                          </a:solidFill>
                          <a:effectLst/>
                        </a:rPr>
                        <a:t>23</a:t>
                      </a:r>
                    </a:p>
                  </a:txBody>
                  <a:tcPr marL="7475" marR="7475" marT="7475" marB="747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MY" sz="1400" b="0" u="none" strike="noStrike" dirty="0" err="1">
                          <a:solidFill>
                            <a:srgbClr val="FF0000"/>
                          </a:solidFill>
                          <a:effectLst/>
                          <a:hlinkClick r:id="rId2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setMilliseconds</a:t>
                      </a:r>
                      <a:r>
                        <a:rPr lang="en-MY" sz="1400" b="0" u="none" strike="noStrike" dirty="0">
                          <a:solidFill>
                            <a:srgbClr val="FF0000"/>
                          </a:solidFill>
                          <a:effectLst/>
                          <a:hlinkClick r:id="rId2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()</a:t>
                      </a:r>
                      <a:r>
                        <a:rPr lang="en-MY" sz="1400" b="0" u="none" strike="noStrike" dirty="0">
                          <a:solidFill>
                            <a:srgbClr val="313131"/>
                          </a:solidFill>
                          <a:effectLst/>
                        </a:rPr>
                        <a:t>  </a:t>
                      </a:r>
                      <a:r>
                        <a:rPr lang="en-MY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Sets the milliseconds for a specified date according to the local time</a:t>
                      </a:r>
                    </a:p>
                  </a:txBody>
                  <a:tcPr marL="7475" marR="7475" marT="7475" marB="747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35507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58098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9A728-F9F2-4178-A4CC-1CE9409E2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Date methods</a:t>
            </a:r>
            <a:endParaRPr lang="en-MY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3C9FE71-BF22-4AF0-89A9-286277C66A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2824541"/>
              </p:ext>
            </p:extLst>
          </p:nvPr>
        </p:nvGraphicFramePr>
        <p:xfrm>
          <a:off x="365671" y="1981576"/>
          <a:ext cx="11458576" cy="4337890"/>
        </p:xfrm>
        <a:graphic>
          <a:graphicData uri="http://schemas.openxmlformats.org/drawingml/2006/table">
            <a:tbl>
              <a:tblPr/>
              <a:tblGrid>
                <a:gridCol w="571500">
                  <a:extLst>
                    <a:ext uri="{9D8B030D-6E8A-4147-A177-3AD203B41FA5}">
                      <a16:colId xmlns:a16="http://schemas.microsoft.com/office/drawing/2014/main" val="3963533961"/>
                    </a:ext>
                  </a:extLst>
                </a:gridCol>
                <a:gridCol w="10887076">
                  <a:extLst>
                    <a:ext uri="{9D8B030D-6E8A-4147-A177-3AD203B41FA5}">
                      <a16:colId xmlns:a16="http://schemas.microsoft.com/office/drawing/2014/main" val="1887320242"/>
                    </a:ext>
                  </a:extLst>
                </a:gridCol>
              </a:tblGrid>
              <a:tr h="95679"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400" dirty="0">
                          <a:solidFill>
                            <a:schemeClr val="bg1"/>
                          </a:solidFill>
                          <a:effectLst/>
                        </a:rPr>
                        <a:t>24</a:t>
                      </a:r>
                    </a:p>
                  </a:txBody>
                  <a:tcPr marL="7475" marR="7475" marT="7475" marB="747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MY" sz="1400" b="0" u="none" strike="noStrike" dirty="0" err="1">
                          <a:solidFill>
                            <a:srgbClr val="FF0000"/>
                          </a:solidFill>
                          <a:effectLst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setMinutes</a:t>
                      </a:r>
                      <a:r>
                        <a:rPr lang="en-MY" sz="1400" b="0" u="none" strike="noStrike" dirty="0">
                          <a:solidFill>
                            <a:srgbClr val="FF0000"/>
                          </a:solidFill>
                          <a:effectLst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()</a:t>
                      </a:r>
                      <a:r>
                        <a:rPr lang="en-MY" sz="1400" b="0" u="none" strike="noStrike" dirty="0">
                          <a:solidFill>
                            <a:srgbClr val="FF0000"/>
                          </a:solidFill>
                          <a:effectLst/>
                        </a:rPr>
                        <a:t> </a:t>
                      </a:r>
                      <a:r>
                        <a:rPr lang="en-MY" sz="1400" b="0" u="none" strike="noStrike" dirty="0">
                          <a:solidFill>
                            <a:srgbClr val="313131"/>
                          </a:solidFill>
                          <a:effectLst/>
                        </a:rPr>
                        <a:t> </a:t>
                      </a:r>
                      <a:r>
                        <a:rPr lang="en-MY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Sets the minutes for a specified date according to the local time</a:t>
                      </a:r>
                    </a:p>
                  </a:txBody>
                  <a:tcPr marL="7475" marR="7475" marT="7475" marB="747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001451"/>
                  </a:ext>
                </a:extLst>
              </a:tr>
              <a:tr h="95679"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400" dirty="0">
                          <a:solidFill>
                            <a:schemeClr val="bg1"/>
                          </a:solidFill>
                          <a:effectLst/>
                        </a:rPr>
                        <a:t>25</a:t>
                      </a:r>
                    </a:p>
                  </a:txBody>
                  <a:tcPr marL="7475" marR="7475" marT="7475" marB="747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MY" sz="1400" b="0" u="none" strike="noStrike" dirty="0" err="1">
                          <a:solidFill>
                            <a:srgbClr val="FF0000"/>
                          </a:solidFill>
                          <a:effectLst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setMonth</a:t>
                      </a:r>
                      <a:r>
                        <a:rPr lang="en-MY" sz="1400" b="0" u="none" strike="noStrike" dirty="0">
                          <a:solidFill>
                            <a:srgbClr val="FF0000"/>
                          </a:solidFill>
                          <a:effectLst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()</a:t>
                      </a:r>
                      <a:r>
                        <a:rPr lang="en-MY" sz="1400" b="0" u="none" strike="noStrike" dirty="0">
                          <a:solidFill>
                            <a:srgbClr val="FF0000"/>
                          </a:solidFill>
                          <a:effectLst/>
                        </a:rPr>
                        <a:t> </a:t>
                      </a:r>
                      <a:r>
                        <a:rPr lang="en-MY" sz="1400" b="0" u="none" strike="noStrike" dirty="0">
                          <a:solidFill>
                            <a:srgbClr val="313131"/>
                          </a:solidFill>
                          <a:effectLst/>
                        </a:rPr>
                        <a:t> </a:t>
                      </a:r>
                      <a:r>
                        <a:rPr lang="en-MY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Sets the month for a specified date according to the local time</a:t>
                      </a:r>
                    </a:p>
                  </a:txBody>
                  <a:tcPr marL="7475" marR="7475" marT="7475" marB="747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6352799"/>
                  </a:ext>
                </a:extLst>
              </a:tr>
              <a:tr h="95679"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400" dirty="0">
                          <a:solidFill>
                            <a:schemeClr val="bg1"/>
                          </a:solidFill>
                          <a:effectLst/>
                        </a:rPr>
                        <a:t>26</a:t>
                      </a:r>
                    </a:p>
                  </a:txBody>
                  <a:tcPr marL="7475" marR="7475" marT="7475" marB="747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MY" sz="1400" b="0" u="none" strike="noStrike" dirty="0" err="1">
                          <a:solidFill>
                            <a:srgbClr val="FF0000"/>
                          </a:solidFill>
                          <a:effectLst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setSeconds</a:t>
                      </a:r>
                      <a:r>
                        <a:rPr lang="en-MY" sz="1400" b="0" u="none" strike="noStrike" dirty="0">
                          <a:solidFill>
                            <a:srgbClr val="FF0000"/>
                          </a:solidFill>
                          <a:effectLst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()</a:t>
                      </a:r>
                      <a:r>
                        <a:rPr lang="en-MY" sz="1400" b="0" u="none" strike="noStrike" dirty="0">
                          <a:solidFill>
                            <a:srgbClr val="FF0000"/>
                          </a:solidFill>
                          <a:effectLst/>
                        </a:rPr>
                        <a:t> </a:t>
                      </a:r>
                      <a:r>
                        <a:rPr lang="en-MY" sz="1400" b="0" u="none" strike="noStrike" dirty="0">
                          <a:solidFill>
                            <a:srgbClr val="313131"/>
                          </a:solidFill>
                          <a:effectLst/>
                        </a:rPr>
                        <a:t> </a:t>
                      </a:r>
                      <a:r>
                        <a:rPr lang="en-MY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Sets the seconds for a specified date according to the local time</a:t>
                      </a:r>
                    </a:p>
                  </a:txBody>
                  <a:tcPr marL="7475" marR="7475" marT="7475" marB="747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5082371"/>
                  </a:ext>
                </a:extLst>
              </a:tr>
              <a:tr h="122588"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400">
                          <a:solidFill>
                            <a:schemeClr val="bg1"/>
                          </a:solidFill>
                          <a:effectLst/>
                        </a:rPr>
                        <a:t>27</a:t>
                      </a:r>
                    </a:p>
                  </a:txBody>
                  <a:tcPr marL="7475" marR="7475" marT="7475" marB="747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MY" sz="1400" b="0" u="none" strike="noStrike" dirty="0" err="1">
                          <a:solidFill>
                            <a:srgbClr val="FF0000"/>
                          </a:solidFill>
                          <a:effectLst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setTime</a:t>
                      </a:r>
                      <a:r>
                        <a:rPr lang="en-MY" sz="1400" b="0" u="none" strike="noStrike" dirty="0">
                          <a:solidFill>
                            <a:srgbClr val="FF0000"/>
                          </a:solidFill>
                          <a:effectLst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()</a:t>
                      </a:r>
                      <a:r>
                        <a:rPr lang="en-MY" sz="1400" b="0" u="none" strike="noStrike" dirty="0">
                          <a:solidFill>
                            <a:srgbClr val="FF0000"/>
                          </a:solidFill>
                          <a:effectLst/>
                        </a:rPr>
                        <a:t> </a:t>
                      </a:r>
                      <a:r>
                        <a:rPr lang="en-MY" sz="1400" b="0" u="none" strike="noStrike" dirty="0">
                          <a:solidFill>
                            <a:srgbClr val="313131"/>
                          </a:solidFill>
                          <a:effectLst/>
                        </a:rPr>
                        <a:t> </a:t>
                      </a:r>
                      <a:r>
                        <a:rPr lang="en-MY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Sets the Date object to the time represented by a number of milliseconds since January 1, 1970, 00:00:00 UTC</a:t>
                      </a:r>
                    </a:p>
                  </a:txBody>
                  <a:tcPr marL="7475" marR="7475" marT="7475" marB="747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0320498"/>
                  </a:ext>
                </a:extLst>
              </a:tr>
              <a:tr h="149498"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400">
                          <a:solidFill>
                            <a:schemeClr val="bg1"/>
                          </a:solidFill>
                          <a:effectLst/>
                        </a:rPr>
                        <a:t>28</a:t>
                      </a:r>
                    </a:p>
                  </a:txBody>
                  <a:tcPr marL="7475" marR="7475" marT="7475" marB="747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MY" sz="1400" b="0" u="none" strike="noStrike" dirty="0" err="1">
                          <a:solidFill>
                            <a:srgbClr val="FF0000"/>
                          </a:solidFill>
                          <a:effectLst/>
                          <a:hlinkClick r:id="rId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setUTCDate</a:t>
                      </a:r>
                      <a:r>
                        <a:rPr lang="en-MY" sz="1400" b="0" u="none" strike="noStrike" dirty="0">
                          <a:solidFill>
                            <a:srgbClr val="FF0000"/>
                          </a:solidFill>
                          <a:effectLst/>
                          <a:hlinkClick r:id="rId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()</a:t>
                      </a:r>
                      <a:r>
                        <a:rPr lang="en-MY" sz="1400" b="0" u="none" strike="noStrike" dirty="0">
                          <a:solidFill>
                            <a:srgbClr val="313131"/>
                          </a:solidFill>
                          <a:effectLst/>
                        </a:rPr>
                        <a:t>  </a:t>
                      </a:r>
                      <a:r>
                        <a:rPr lang="en-MY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Sets the Date object to the time represented by a number of milliseconds since January 1, 1970, 00:00:00 UTC</a:t>
                      </a:r>
                    </a:p>
                  </a:txBody>
                  <a:tcPr marL="7475" marR="7475" marT="7475" marB="747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8121783"/>
                  </a:ext>
                </a:extLst>
              </a:tr>
              <a:tr h="95679"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400">
                          <a:solidFill>
                            <a:schemeClr val="bg1"/>
                          </a:solidFill>
                          <a:effectLst/>
                        </a:rPr>
                        <a:t>29</a:t>
                      </a:r>
                    </a:p>
                  </a:txBody>
                  <a:tcPr marL="7475" marR="7475" marT="7475" marB="747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MY" sz="1400" b="0" u="none" strike="noStrike" dirty="0" err="1">
                          <a:solidFill>
                            <a:srgbClr val="FF0000"/>
                          </a:solidFill>
                          <a:effectLst/>
                          <a:hlinkClick r:id="rId8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setUTCFullYear</a:t>
                      </a:r>
                      <a:r>
                        <a:rPr lang="en-MY" sz="1400" b="0" u="none" strike="noStrike" dirty="0">
                          <a:solidFill>
                            <a:srgbClr val="FF0000"/>
                          </a:solidFill>
                          <a:effectLst/>
                          <a:hlinkClick r:id="rId8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()</a:t>
                      </a:r>
                      <a:r>
                        <a:rPr lang="en-MY" sz="1400" b="0" u="none" strike="noStrike" dirty="0">
                          <a:solidFill>
                            <a:srgbClr val="313131"/>
                          </a:solidFill>
                          <a:effectLst/>
                        </a:rPr>
                        <a:t>  </a:t>
                      </a:r>
                      <a:r>
                        <a:rPr lang="en-MY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Sets the full year for a specified date according to the universal time</a:t>
                      </a:r>
                    </a:p>
                  </a:txBody>
                  <a:tcPr marL="7475" marR="7475" marT="7475" marB="747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8427331"/>
                  </a:ext>
                </a:extLst>
              </a:tr>
              <a:tr h="95679"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400">
                          <a:solidFill>
                            <a:schemeClr val="bg1"/>
                          </a:solidFill>
                          <a:effectLst/>
                        </a:rPr>
                        <a:t>30</a:t>
                      </a:r>
                    </a:p>
                  </a:txBody>
                  <a:tcPr marL="7475" marR="7475" marT="7475" marB="747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MY" sz="1400" b="0" u="none" strike="noStrike" dirty="0" err="1">
                          <a:solidFill>
                            <a:srgbClr val="FF0000"/>
                          </a:solidFill>
                          <a:effectLst/>
                          <a:hlinkClick r:id="rId9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setUTCHours</a:t>
                      </a:r>
                      <a:r>
                        <a:rPr lang="en-MY" sz="1400" b="0" u="none" strike="noStrike" dirty="0">
                          <a:solidFill>
                            <a:srgbClr val="FF0000"/>
                          </a:solidFill>
                          <a:effectLst/>
                          <a:hlinkClick r:id="rId9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()</a:t>
                      </a:r>
                      <a:r>
                        <a:rPr lang="en-MY" sz="1400" b="0" u="none" strike="noStrike" dirty="0">
                          <a:solidFill>
                            <a:srgbClr val="FF0000"/>
                          </a:solidFill>
                          <a:effectLst/>
                        </a:rPr>
                        <a:t> </a:t>
                      </a:r>
                      <a:r>
                        <a:rPr lang="en-MY" sz="1400" b="0" u="none" strike="noStrike" dirty="0">
                          <a:solidFill>
                            <a:srgbClr val="313131"/>
                          </a:solidFill>
                          <a:effectLst/>
                        </a:rPr>
                        <a:t> </a:t>
                      </a:r>
                      <a:r>
                        <a:rPr lang="en-MY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Sets the hour for a specified date according to the universal time</a:t>
                      </a:r>
                    </a:p>
                  </a:txBody>
                  <a:tcPr marL="7475" marR="7475" marT="7475" marB="747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6727297"/>
                  </a:ext>
                </a:extLst>
              </a:tr>
              <a:tr h="95679"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400">
                          <a:solidFill>
                            <a:schemeClr val="bg1"/>
                          </a:solidFill>
                          <a:effectLst/>
                        </a:rPr>
                        <a:t>31</a:t>
                      </a:r>
                    </a:p>
                  </a:txBody>
                  <a:tcPr marL="7475" marR="7475" marT="7475" marB="747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MY" sz="1400" b="0" u="none" strike="noStrike" dirty="0" err="1">
                          <a:solidFill>
                            <a:srgbClr val="FF0000"/>
                          </a:solidFill>
                          <a:effectLst/>
                          <a:hlinkClick r:id="rId10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setUTCMilliseconds</a:t>
                      </a:r>
                      <a:r>
                        <a:rPr lang="en-MY" sz="1400" b="0" u="none" strike="noStrike" dirty="0">
                          <a:solidFill>
                            <a:srgbClr val="FF0000"/>
                          </a:solidFill>
                          <a:effectLst/>
                          <a:hlinkClick r:id="rId10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()</a:t>
                      </a:r>
                      <a:r>
                        <a:rPr lang="en-MY" sz="1400" b="0" u="none" strike="noStrike" dirty="0">
                          <a:solidFill>
                            <a:srgbClr val="FF0000"/>
                          </a:solidFill>
                          <a:effectLst/>
                        </a:rPr>
                        <a:t> </a:t>
                      </a:r>
                      <a:r>
                        <a:rPr lang="en-MY" sz="1400" b="0" u="none" strike="noStrike" dirty="0">
                          <a:solidFill>
                            <a:srgbClr val="313131"/>
                          </a:solidFill>
                          <a:effectLst/>
                        </a:rPr>
                        <a:t> </a:t>
                      </a:r>
                      <a:r>
                        <a:rPr lang="en-MY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Sets the milliseconds for a specified date according to the universal time</a:t>
                      </a:r>
                    </a:p>
                  </a:txBody>
                  <a:tcPr marL="7475" marR="7475" marT="7475" marB="747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635454"/>
                  </a:ext>
                </a:extLst>
              </a:tr>
              <a:tr h="95679"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400">
                          <a:solidFill>
                            <a:schemeClr val="bg1"/>
                          </a:solidFill>
                          <a:effectLst/>
                        </a:rPr>
                        <a:t>32</a:t>
                      </a:r>
                    </a:p>
                  </a:txBody>
                  <a:tcPr marL="7475" marR="7475" marT="7475" marB="747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MY" sz="1400" b="0" u="none" strike="noStrike" dirty="0" err="1">
                          <a:solidFill>
                            <a:srgbClr val="FF0000"/>
                          </a:solidFill>
                          <a:effectLst/>
                          <a:hlinkClick r:id="rId11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setUTCMinutes</a:t>
                      </a:r>
                      <a:r>
                        <a:rPr lang="en-MY" sz="1400" b="0" u="none" strike="noStrike" dirty="0">
                          <a:solidFill>
                            <a:srgbClr val="FF0000"/>
                          </a:solidFill>
                          <a:effectLst/>
                          <a:hlinkClick r:id="rId11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()</a:t>
                      </a:r>
                      <a:r>
                        <a:rPr lang="en-MY" sz="1400" b="0" u="none" strike="noStrike" dirty="0">
                          <a:solidFill>
                            <a:srgbClr val="313131"/>
                          </a:solidFill>
                          <a:effectLst/>
                        </a:rPr>
                        <a:t>  </a:t>
                      </a:r>
                      <a:r>
                        <a:rPr lang="en-MY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Sets the minutes for a specified date according to the universal time</a:t>
                      </a:r>
                    </a:p>
                  </a:txBody>
                  <a:tcPr marL="7475" marR="7475" marT="7475" marB="747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9900248"/>
                  </a:ext>
                </a:extLst>
              </a:tr>
              <a:tr h="95679"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400">
                          <a:solidFill>
                            <a:schemeClr val="bg1"/>
                          </a:solidFill>
                          <a:effectLst/>
                        </a:rPr>
                        <a:t>33</a:t>
                      </a:r>
                    </a:p>
                  </a:txBody>
                  <a:tcPr marL="7475" marR="7475" marT="7475" marB="747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MY" sz="1400" b="0" u="none" strike="noStrike" dirty="0" err="1">
                          <a:solidFill>
                            <a:srgbClr val="FF0000"/>
                          </a:solidFill>
                          <a:effectLst/>
                          <a:hlinkClick r:id="rId1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setUTCMonth</a:t>
                      </a:r>
                      <a:r>
                        <a:rPr lang="en-MY" sz="1400" b="0" u="none" strike="noStrike" dirty="0">
                          <a:solidFill>
                            <a:srgbClr val="FF0000"/>
                          </a:solidFill>
                          <a:effectLst/>
                          <a:hlinkClick r:id="rId1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()</a:t>
                      </a:r>
                      <a:r>
                        <a:rPr lang="en-MY" sz="1400" b="0" u="none" strike="noStrike" dirty="0">
                          <a:solidFill>
                            <a:srgbClr val="313131"/>
                          </a:solidFill>
                          <a:effectLst/>
                        </a:rPr>
                        <a:t>  </a:t>
                      </a:r>
                      <a:r>
                        <a:rPr lang="en-MY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Sets the month for a specified date according to the universal time</a:t>
                      </a:r>
                    </a:p>
                  </a:txBody>
                  <a:tcPr marL="7475" marR="7475" marT="7475" marB="747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6510189"/>
                  </a:ext>
                </a:extLst>
              </a:tr>
              <a:tr h="95679"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400">
                          <a:solidFill>
                            <a:schemeClr val="bg1"/>
                          </a:solidFill>
                          <a:effectLst/>
                        </a:rPr>
                        <a:t>34</a:t>
                      </a:r>
                    </a:p>
                  </a:txBody>
                  <a:tcPr marL="7475" marR="7475" marT="7475" marB="747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MY" sz="1400" b="0" u="none" strike="noStrike" dirty="0" err="1">
                          <a:solidFill>
                            <a:srgbClr val="FF0000"/>
                          </a:solidFill>
                          <a:effectLst/>
                          <a:hlinkClick r:id="rId1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setUTCSeconds</a:t>
                      </a:r>
                      <a:r>
                        <a:rPr lang="en-MY" sz="1400" b="0" u="none" strike="noStrike" dirty="0">
                          <a:solidFill>
                            <a:srgbClr val="FF0000"/>
                          </a:solidFill>
                          <a:effectLst/>
                          <a:hlinkClick r:id="rId1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()</a:t>
                      </a:r>
                      <a:r>
                        <a:rPr lang="en-MY" sz="1400" b="0" u="none" strike="noStrike" dirty="0">
                          <a:solidFill>
                            <a:srgbClr val="313131"/>
                          </a:solidFill>
                          <a:effectLst/>
                        </a:rPr>
                        <a:t>  </a:t>
                      </a:r>
                      <a:r>
                        <a:rPr lang="en-MY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Sets the seconds for a specified date according to the universal time</a:t>
                      </a:r>
                    </a:p>
                  </a:txBody>
                  <a:tcPr marL="7475" marR="7475" marT="7475" marB="747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4885828"/>
                  </a:ext>
                </a:extLst>
              </a:tr>
              <a:tr h="95679"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400">
                          <a:solidFill>
                            <a:schemeClr val="bg1"/>
                          </a:solidFill>
                          <a:effectLst/>
                        </a:rPr>
                        <a:t>35</a:t>
                      </a:r>
                    </a:p>
                  </a:txBody>
                  <a:tcPr marL="7475" marR="7475" marT="7475" marB="747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MY" sz="1400" b="0" u="none" strike="noStrike" dirty="0" err="1">
                          <a:solidFill>
                            <a:srgbClr val="FF0000"/>
                          </a:solidFill>
                          <a:effectLst/>
                          <a:hlinkClick r:id="rId1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todatestring</a:t>
                      </a:r>
                      <a:r>
                        <a:rPr lang="en-MY" sz="1400" b="0" u="none" strike="noStrike" dirty="0">
                          <a:solidFill>
                            <a:srgbClr val="FF0000"/>
                          </a:solidFill>
                          <a:effectLst/>
                          <a:hlinkClick r:id="rId1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()</a:t>
                      </a:r>
                      <a:r>
                        <a:rPr lang="en-MY" sz="1400" b="0" u="none" strike="noStrike" dirty="0">
                          <a:solidFill>
                            <a:srgbClr val="313131"/>
                          </a:solidFill>
                          <a:effectLst/>
                        </a:rPr>
                        <a:t>  </a:t>
                      </a:r>
                      <a:r>
                        <a:rPr lang="en-MY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Returns the "date" portion of the Date as a human-readable string</a:t>
                      </a:r>
                    </a:p>
                  </a:txBody>
                  <a:tcPr marL="7475" marR="7475" marT="7475" marB="747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9033559"/>
                  </a:ext>
                </a:extLst>
              </a:tr>
              <a:tr h="122588"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400">
                          <a:solidFill>
                            <a:schemeClr val="bg1"/>
                          </a:solidFill>
                          <a:effectLst/>
                        </a:rPr>
                        <a:t>36</a:t>
                      </a:r>
                    </a:p>
                  </a:txBody>
                  <a:tcPr marL="7475" marR="7475" marT="7475" marB="747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MY" sz="1400" b="0" u="none" strike="noStrike" dirty="0" err="1">
                          <a:solidFill>
                            <a:srgbClr val="FF0000"/>
                          </a:solidFill>
                          <a:effectLst/>
                          <a:hlinkClick r:id="rId1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toLocaleDateString</a:t>
                      </a:r>
                      <a:r>
                        <a:rPr lang="en-MY" sz="1400" b="0" u="none" strike="noStrike" dirty="0">
                          <a:solidFill>
                            <a:srgbClr val="FF0000"/>
                          </a:solidFill>
                          <a:effectLst/>
                          <a:hlinkClick r:id="rId1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()</a:t>
                      </a:r>
                      <a:r>
                        <a:rPr lang="en-MY" sz="1400" b="0" u="none" strike="noStrike" dirty="0">
                          <a:solidFill>
                            <a:srgbClr val="FF0000"/>
                          </a:solidFill>
                          <a:effectLst/>
                        </a:rPr>
                        <a:t> </a:t>
                      </a:r>
                      <a:r>
                        <a:rPr lang="en-MY" sz="1400" b="0" u="none" strike="noStrike" dirty="0">
                          <a:solidFill>
                            <a:srgbClr val="313131"/>
                          </a:solidFill>
                          <a:effectLst/>
                        </a:rPr>
                        <a:t> </a:t>
                      </a:r>
                      <a:r>
                        <a:rPr lang="en-MY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Returns the "date" portion of the Date as a string, using the current locale's conventions</a:t>
                      </a:r>
                    </a:p>
                  </a:txBody>
                  <a:tcPr marL="7475" marR="7475" marT="7475" marB="747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3085697"/>
                  </a:ext>
                </a:extLst>
              </a:tr>
              <a:tr h="95679"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400">
                          <a:solidFill>
                            <a:schemeClr val="bg1"/>
                          </a:solidFill>
                          <a:effectLst/>
                        </a:rPr>
                        <a:t>37</a:t>
                      </a:r>
                    </a:p>
                  </a:txBody>
                  <a:tcPr marL="7475" marR="7475" marT="7475" marB="747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MY" sz="1400" b="0" u="none" strike="noStrike" dirty="0" err="1">
                          <a:solidFill>
                            <a:srgbClr val="FF0000"/>
                          </a:solidFill>
                          <a:effectLst/>
                          <a:hlinkClick r:id="rId1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toLocaleString</a:t>
                      </a:r>
                      <a:r>
                        <a:rPr lang="en-MY" sz="1400" b="0" u="none" strike="noStrike" dirty="0">
                          <a:solidFill>
                            <a:srgbClr val="FF0000"/>
                          </a:solidFill>
                          <a:effectLst/>
                          <a:hlinkClick r:id="rId1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()</a:t>
                      </a:r>
                      <a:r>
                        <a:rPr lang="en-MY" sz="1400" b="0" u="none" strike="noStrike" dirty="0">
                          <a:solidFill>
                            <a:srgbClr val="313131"/>
                          </a:solidFill>
                          <a:effectLst/>
                        </a:rPr>
                        <a:t>  </a:t>
                      </a:r>
                      <a:r>
                        <a:rPr lang="en-MY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Converts a date to a string, using the current locale's conventions</a:t>
                      </a:r>
                    </a:p>
                  </a:txBody>
                  <a:tcPr marL="7475" marR="7475" marT="7475" marB="747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865121"/>
                  </a:ext>
                </a:extLst>
              </a:tr>
              <a:tr h="122588"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400">
                          <a:solidFill>
                            <a:schemeClr val="bg1"/>
                          </a:solidFill>
                          <a:effectLst/>
                        </a:rPr>
                        <a:t>38</a:t>
                      </a:r>
                    </a:p>
                  </a:txBody>
                  <a:tcPr marL="7475" marR="7475" marT="7475" marB="747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MY" sz="1400" b="0" u="none" strike="noStrike" dirty="0" err="1">
                          <a:solidFill>
                            <a:srgbClr val="FF0000"/>
                          </a:solidFill>
                          <a:effectLst/>
                          <a:hlinkClick r:id="rId1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toLocaleTimeString</a:t>
                      </a:r>
                      <a:r>
                        <a:rPr lang="en-MY" sz="1400" b="0" u="none" strike="noStrike" dirty="0">
                          <a:solidFill>
                            <a:srgbClr val="FF0000"/>
                          </a:solidFill>
                          <a:effectLst/>
                          <a:hlinkClick r:id="rId1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()</a:t>
                      </a:r>
                      <a:r>
                        <a:rPr lang="en-MY" sz="1400" b="0" u="none" strike="noStrike" dirty="0">
                          <a:solidFill>
                            <a:srgbClr val="313131"/>
                          </a:solidFill>
                          <a:effectLst/>
                        </a:rPr>
                        <a:t>  </a:t>
                      </a:r>
                      <a:r>
                        <a:rPr lang="en-MY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Returns the "time" portion of the Date as a string, using the current locale's conventions</a:t>
                      </a:r>
                    </a:p>
                  </a:txBody>
                  <a:tcPr marL="7475" marR="7475" marT="7475" marB="747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438037"/>
                  </a:ext>
                </a:extLst>
              </a:tr>
              <a:tr h="95679"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400">
                          <a:solidFill>
                            <a:schemeClr val="bg1"/>
                          </a:solidFill>
                          <a:effectLst/>
                        </a:rPr>
                        <a:t>39</a:t>
                      </a:r>
                    </a:p>
                  </a:txBody>
                  <a:tcPr marL="7475" marR="7475" marT="7475" marB="747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MY" sz="1400" b="0" u="none" strike="noStrike" dirty="0" err="1">
                          <a:solidFill>
                            <a:srgbClr val="FF0000"/>
                          </a:solidFill>
                          <a:effectLst/>
                          <a:hlinkClick r:id="rId18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toString</a:t>
                      </a:r>
                      <a:r>
                        <a:rPr lang="en-MY" sz="1400" b="0" u="none" strike="noStrike" dirty="0">
                          <a:solidFill>
                            <a:srgbClr val="FF0000"/>
                          </a:solidFill>
                          <a:effectLst/>
                          <a:hlinkClick r:id="rId18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()</a:t>
                      </a:r>
                      <a:r>
                        <a:rPr lang="en-MY" sz="1400" b="0" u="none" strike="noStrike" dirty="0">
                          <a:solidFill>
                            <a:srgbClr val="FF0000"/>
                          </a:solidFill>
                          <a:effectLst/>
                        </a:rPr>
                        <a:t> </a:t>
                      </a:r>
                      <a:r>
                        <a:rPr lang="en-MY" sz="1400" b="0" u="none" strike="noStrike" dirty="0">
                          <a:solidFill>
                            <a:srgbClr val="313131"/>
                          </a:solidFill>
                          <a:effectLst/>
                        </a:rPr>
                        <a:t> </a:t>
                      </a:r>
                      <a:r>
                        <a:rPr lang="en-MY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Returns a string representing the specified Date object</a:t>
                      </a:r>
                    </a:p>
                  </a:txBody>
                  <a:tcPr marL="7475" marR="7475" marT="7475" marB="747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5930667"/>
                  </a:ext>
                </a:extLst>
              </a:tr>
              <a:tr h="95679"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400">
                          <a:solidFill>
                            <a:schemeClr val="bg1"/>
                          </a:solidFill>
                          <a:effectLst/>
                        </a:rPr>
                        <a:t>40</a:t>
                      </a:r>
                    </a:p>
                  </a:txBody>
                  <a:tcPr marL="7475" marR="7475" marT="7475" marB="747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MY" sz="1400" b="0" u="none" strike="noStrike" dirty="0" err="1">
                          <a:solidFill>
                            <a:srgbClr val="FF0000"/>
                          </a:solidFill>
                          <a:effectLst/>
                          <a:hlinkClick r:id="rId19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toTimeString</a:t>
                      </a:r>
                      <a:r>
                        <a:rPr lang="en-MY" sz="1400" b="0" u="none" strike="noStrike" dirty="0">
                          <a:solidFill>
                            <a:srgbClr val="FF0000"/>
                          </a:solidFill>
                          <a:effectLst/>
                          <a:hlinkClick r:id="rId19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()</a:t>
                      </a:r>
                      <a:r>
                        <a:rPr lang="en-MY" sz="1400" b="0" u="none" strike="noStrike" dirty="0">
                          <a:solidFill>
                            <a:srgbClr val="FF0000"/>
                          </a:solidFill>
                          <a:effectLst/>
                        </a:rPr>
                        <a:t> </a:t>
                      </a:r>
                      <a:r>
                        <a:rPr lang="en-MY" sz="1400" b="0" u="none" strike="noStrike" dirty="0">
                          <a:solidFill>
                            <a:srgbClr val="313131"/>
                          </a:solidFill>
                          <a:effectLst/>
                        </a:rPr>
                        <a:t> </a:t>
                      </a:r>
                      <a:r>
                        <a:rPr lang="en-MY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Returns the "time" portion of the Date as a human-readable string</a:t>
                      </a:r>
                    </a:p>
                  </a:txBody>
                  <a:tcPr marL="7475" marR="7475" marT="7475" marB="747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4291243"/>
                  </a:ext>
                </a:extLst>
              </a:tr>
              <a:tr h="95679"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400">
                          <a:solidFill>
                            <a:schemeClr val="bg1"/>
                          </a:solidFill>
                          <a:effectLst/>
                        </a:rPr>
                        <a:t>41</a:t>
                      </a:r>
                    </a:p>
                  </a:txBody>
                  <a:tcPr marL="7475" marR="7475" marT="7475" marB="747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MY" sz="1400" b="0" u="none" strike="noStrike" dirty="0" err="1">
                          <a:solidFill>
                            <a:srgbClr val="FF0000"/>
                          </a:solidFill>
                          <a:effectLst/>
                          <a:hlinkClick r:id="rId20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toUTCString</a:t>
                      </a:r>
                      <a:r>
                        <a:rPr lang="en-MY" sz="1400" b="0" u="none" strike="noStrike" dirty="0">
                          <a:solidFill>
                            <a:srgbClr val="FF0000"/>
                          </a:solidFill>
                          <a:effectLst/>
                          <a:hlinkClick r:id="rId20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()</a:t>
                      </a:r>
                      <a:r>
                        <a:rPr lang="en-MY" sz="1400" b="0" u="none" strike="noStrike" dirty="0">
                          <a:solidFill>
                            <a:srgbClr val="FF0000"/>
                          </a:solidFill>
                          <a:effectLst/>
                        </a:rPr>
                        <a:t> </a:t>
                      </a:r>
                      <a:r>
                        <a:rPr lang="en-MY" sz="1400" b="0" u="none" strike="noStrike" dirty="0">
                          <a:solidFill>
                            <a:srgbClr val="313131"/>
                          </a:solidFill>
                          <a:effectLst/>
                        </a:rPr>
                        <a:t> </a:t>
                      </a:r>
                      <a:r>
                        <a:rPr lang="en-MY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Converts a date to a string, using the universal time convention</a:t>
                      </a:r>
                    </a:p>
                  </a:txBody>
                  <a:tcPr marL="7475" marR="7475" marT="7475" marB="747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7998387"/>
                  </a:ext>
                </a:extLst>
              </a:tr>
              <a:tr h="68769"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400" dirty="0">
                          <a:solidFill>
                            <a:schemeClr val="bg1"/>
                          </a:solidFill>
                          <a:effectLst/>
                        </a:rPr>
                        <a:t>42</a:t>
                      </a:r>
                    </a:p>
                  </a:txBody>
                  <a:tcPr marL="7475" marR="7475" marT="7475" marB="747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MY" sz="1400" b="0" u="none" strike="noStrike" dirty="0" err="1">
                          <a:solidFill>
                            <a:srgbClr val="FF0000"/>
                          </a:solidFill>
                          <a:effectLst/>
                          <a:hlinkClick r:id="rId21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valueOf</a:t>
                      </a:r>
                      <a:r>
                        <a:rPr lang="en-MY" sz="1400" b="0" u="none" strike="noStrike" dirty="0">
                          <a:solidFill>
                            <a:srgbClr val="FF0000"/>
                          </a:solidFill>
                          <a:effectLst/>
                          <a:hlinkClick r:id="rId21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()</a:t>
                      </a:r>
                      <a:r>
                        <a:rPr lang="en-MY" sz="1400" b="0" u="none" strike="noStrike" dirty="0">
                          <a:solidFill>
                            <a:srgbClr val="313131"/>
                          </a:solidFill>
                          <a:effectLst/>
                        </a:rPr>
                        <a:t>  </a:t>
                      </a:r>
                      <a:r>
                        <a:rPr lang="en-MY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Returns the primitive value of a Date object</a:t>
                      </a:r>
                    </a:p>
                  </a:txBody>
                  <a:tcPr marL="7475" marR="7475" marT="7475" marB="747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33975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36677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D5A07-431B-492D-8061-7949D1359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613C15-A6DF-4710-853F-19581D2082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2011681"/>
            <a:ext cx="9784080" cy="3455669"/>
          </a:xfrm>
        </p:spPr>
        <p:txBody>
          <a:bodyPr>
            <a:normAutofit/>
          </a:bodyPr>
          <a:lstStyle/>
          <a:p>
            <a:r>
              <a:rPr lang="en-MY" dirty="0"/>
              <a:t>Number is a thin wrapper of literal integer value and float value.</a:t>
            </a:r>
          </a:p>
          <a:p>
            <a:r>
              <a:rPr lang="en-MY" dirty="0"/>
              <a:t>Provide many methods, to process different type / format of numeric value.</a:t>
            </a:r>
          </a:p>
          <a:p>
            <a:endParaRPr lang="en-MY" dirty="0"/>
          </a:p>
          <a:p>
            <a:r>
              <a:rPr lang="en-MY" dirty="0"/>
              <a:t>More literals:</a:t>
            </a:r>
          </a:p>
          <a:p>
            <a:pPr lvl="1"/>
            <a:r>
              <a:rPr lang="en-MY" dirty="0"/>
              <a:t>Binary, octal, hexadecimal.</a:t>
            </a:r>
          </a:p>
        </p:txBody>
      </p:sp>
    </p:spTree>
    <p:extLst>
      <p:ext uri="{BB962C8B-B14F-4D97-AF65-F5344CB8AC3E}">
        <p14:creationId xmlns:p14="http://schemas.microsoft.com/office/powerpoint/2010/main" val="3682658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D5A07-431B-492D-8061-7949D1359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methods</a:t>
            </a:r>
            <a:endParaRPr lang="en-MY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88FE89B-E94F-4675-AA26-4DA7DCAF3A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3393622"/>
              </p:ext>
            </p:extLst>
          </p:nvPr>
        </p:nvGraphicFramePr>
        <p:xfrm>
          <a:off x="1502134" y="2001512"/>
          <a:ext cx="8422916" cy="2352060"/>
        </p:xfrm>
        <a:graphic>
          <a:graphicData uri="http://schemas.openxmlformats.org/drawingml/2006/table">
            <a:tbl>
              <a:tblPr/>
              <a:tblGrid>
                <a:gridCol w="814809">
                  <a:extLst>
                    <a:ext uri="{9D8B030D-6E8A-4147-A177-3AD203B41FA5}">
                      <a16:colId xmlns:a16="http://schemas.microsoft.com/office/drawing/2014/main" val="3833424921"/>
                    </a:ext>
                  </a:extLst>
                </a:gridCol>
                <a:gridCol w="7608107">
                  <a:extLst>
                    <a:ext uri="{9D8B030D-6E8A-4147-A177-3AD203B41FA5}">
                      <a16:colId xmlns:a16="http://schemas.microsoft.com/office/drawing/2014/main" val="3143239630"/>
                    </a:ext>
                  </a:extLst>
                </a:gridCol>
              </a:tblGrid>
              <a:tr h="27114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MY" sz="140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71545" marR="71545" marT="71545" marB="7154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MY" sz="1400" kern="1200" dirty="0" err="1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Number.isNaN</a:t>
                      </a:r>
                      <a:r>
                        <a:rPr lang="en-MY" sz="140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()</a:t>
                      </a:r>
                      <a:r>
                        <a:rPr lang="en-MY" sz="140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MY" sz="1400" kern="12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Determines whether the passed value is </a:t>
                      </a:r>
                      <a:r>
                        <a:rPr lang="en-MY" sz="1400" kern="1200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NaN</a:t>
                      </a:r>
                      <a:r>
                        <a:rPr lang="en-MY" sz="1400" kern="12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.</a:t>
                      </a:r>
                    </a:p>
                  </a:txBody>
                  <a:tcPr marL="71545" marR="71545" marT="71545" marB="7154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6296695"/>
                  </a:ext>
                </a:extLst>
              </a:tr>
              <a:tr h="27114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MY" sz="140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71545" marR="71545" marT="71545" marB="7154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MY" sz="1400" kern="1200" dirty="0" err="1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Number.isFinite</a:t>
                      </a:r>
                      <a:r>
                        <a:rPr lang="en-MY" sz="140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()</a:t>
                      </a:r>
                      <a:r>
                        <a:rPr lang="en-MY" sz="140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MY" sz="1400" kern="12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Determines whether the passed value is a finite number.</a:t>
                      </a:r>
                    </a:p>
                  </a:txBody>
                  <a:tcPr marL="71545" marR="71545" marT="71545" marB="7154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6946873"/>
                  </a:ext>
                </a:extLst>
              </a:tr>
              <a:tr h="27114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MY" sz="140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71545" marR="71545" marT="71545" marB="7154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MY" sz="1400" kern="1200" dirty="0" err="1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Number.isInteger</a:t>
                      </a:r>
                      <a:r>
                        <a:rPr lang="en-MY" sz="140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()</a:t>
                      </a:r>
                      <a:r>
                        <a:rPr lang="en-MY" sz="140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MY" sz="1400" kern="12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Determines whether the passed value is an integer.</a:t>
                      </a:r>
                    </a:p>
                  </a:txBody>
                  <a:tcPr marL="71545" marR="71545" marT="71545" marB="7154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85684"/>
                  </a:ext>
                </a:extLst>
              </a:tr>
              <a:tr h="405165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MY" sz="140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71545" marR="71545" marT="71545" marB="7154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MY" sz="1400" kern="1200" dirty="0" err="1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Number.isSafeInteger</a:t>
                      </a:r>
                      <a:r>
                        <a:rPr lang="en-MY" sz="140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()</a:t>
                      </a:r>
                      <a:r>
                        <a:rPr lang="en-MY" sz="140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MY" sz="1400" kern="12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Determines whether the passed value is a safe integer (number between -(2^53 - 1) and 2^53- 1)</a:t>
                      </a:r>
                    </a:p>
                  </a:txBody>
                  <a:tcPr marL="71545" marR="71545" marT="71545" marB="7154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655909"/>
                  </a:ext>
                </a:extLst>
              </a:tr>
              <a:tr h="27114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MY" sz="140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71545" marR="71545" marT="71545" marB="7154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MY" sz="1400" kern="1200" dirty="0" err="1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Number.parseFloat</a:t>
                      </a:r>
                      <a:r>
                        <a:rPr lang="en-MY" sz="140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()</a:t>
                      </a:r>
                      <a:r>
                        <a:rPr lang="en-MY" sz="140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MY" sz="1400" kern="12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The value is the same as </a:t>
                      </a:r>
                      <a:r>
                        <a:rPr lang="en-MY" sz="1400" kern="1200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parseFloat</a:t>
                      </a:r>
                      <a:r>
                        <a:rPr lang="en-MY" sz="1400" kern="12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() of the global object</a:t>
                      </a:r>
                    </a:p>
                  </a:txBody>
                  <a:tcPr marL="71545" marR="71545" marT="71545" marB="7154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9824657"/>
                  </a:ext>
                </a:extLst>
              </a:tr>
              <a:tr h="27114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MY" sz="140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71545" marR="71545" marT="71545" marB="7154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MY" sz="1400" kern="1200" dirty="0" err="1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8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Number.parseInt</a:t>
                      </a:r>
                      <a:r>
                        <a:rPr lang="en-MY" sz="140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8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()</a:t>
                      </a:r>
                      <a:r>
                        <a:rPr lang="en-MY" sz="140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MY" sz="1400" kern="12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The value is the same as </a:t>
                      </a:r>
                      <a:r>
                        <a:rPr lang="en-MY" sz="1400" kern="1200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parseInt</a:t>
                      </a:r>
                      <a:r>
                        <a:rPr lang="en-MY" sz="1400" kern="12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() of the global object</a:t>
                      </a:r>
                    </a:p>
                  </a:txBody>
                  <a:tcPr marL="71545" marR="71545" marT="71545" marB="7154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1015885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D6F3D5D-3C9A-4ECD-9085-AA48B4CD86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5694530"/>
              </p:ext>
            </p:extLst>
          </p:nvPr>
        </p:nvGraphicFramePr>
        <p:xfrm>
          <a:off x="1502134" y="4562148"/>
          <a:ext cx="8068622" cy="2121408"/>
        </p:xfrm>
        <a:graphic>
          <a:graphicData uri="http://schemas.openxmlformats.org/drawingml/2006/table">
            <a:tbl>
              <a:tblPr/>
              <a:tblGrid>
                <a:gridCol w="793391">
                  <a:extLst>
                    <a:ext uri="{9D8B030D-6E8A-4147-A177-3AD203B41FA5}">
                      <a16:colId xmlns:a16="http://schemas.microsoft.com/office/drawing/2014/main" val="1917844835"/>
                    </a:ext>
                  </a:extLst>
                </a:gridCol>
                <a:gridCol w="7275231">
                  <a:extLst>
                    <a:ext uri="{9D8B030D-6E8A-4147-A177-3AD203B41FA5}">
                      <a16:colId xmlns:a16="http://schemas.microsoft.com/office/drawing/2014/main" val="2461183332"/>
                    </a:ext>
                  </a:extLst>
                </a:gridCol>
              </a:tblGrid>
              <a:tr h="229689"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40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52324" marR="52324" marT="52324" marB="52324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MY" sz="1400" b="0" u="none" strike="noStrike" dirty="0" err="1">
                          <a:solidFill>
                            <a:srgbClr val="FF0000"/>
                          </a:solidFill>
                          <a:effectLst/>
                          <a:hlinkClick r:id="rId9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toExponential</a:t>
                      </a:r>
                      <a:r>
                        <a:rPr lang="en-MY" sz="1400" b="0" u="none" strike="noStrike" dirty="0">
                          <a:solidFill>
                            <a:srgbClr val="FF0000"/>
                          </a:solidFill>
                          <a:effectLst/>
                          <a:hlinkClick r:id="rId9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()</a:t>
                      </a:r>
                      <a:r>
                        <a:rPr lang="en-MY" sz="1400" b="0" u="none" strike="noStrike" dirty="0">
                          <a:solidFill>
                            <a:srgbClr val="FF0000"/>
                          </a:solidFill>
                          <a:effectLst/>
                        </a:rPr>
                        <a:t>  </a:t>
                      </a:r>
                      <a:r>
                        <a:rPr lang="en-MY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Returns a string representing the number in exponential notation</a:t>
                      </a:r>
                    </a:p>
                  </a:txBody>
                  <a:tcPr marL="52324" marR="52324" marT="52324" marB="5232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5915103"/>
                  </a:ext>
                </a:extLst>
              </a:tr>
              <a:tr h="229689"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40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52324" marR="52324" marT="52324" marB="52324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MY" sz="1400" b="0" u="none" strike="noStrike" dirty="0" err="1">
                          <a:solidFill>
                            <a:srgbClr val="FF0000"/>
                          </a:solidFill>
                          <a:effectLst/>
                          <a:hlinkClick r:id="rId10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toFixed</a:t>
                      </a:r>
                      <a:r>
                        <a:rPr lang="en-MY" sz="1400" b="0" u="none" strike="noStrike" dirty="0">
                          <a:solidFill>
                            <a:srgbClr val="FF0000"/>
                          </a:solidFill>
                          <a:effectLst/>
                          <a:hlinkClick r:id="rId10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()</a:t>
                      </a:r>
                      <a:r>
                        <a:rPr lang="en-MY" sz="1400" b="0" u="none" strike="noStrike" dirty="0">
                          <a:solidFill>
                            <a:srgbClr val="FF0000"/>
                          </a:solidFill>
                          <a:effectLst/>
                        </a:rPr>
                        <a:t>  </a:t>
                      </a:r>
                      <a:r>
                        <a:rPr lang="en-MY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Returns a string representing the number in fixed-point notation</a:t>
                      </a:r>
                    </a:p>
                  </a:txBody>
                  <a:tcPr marL="52324" marR="52324" marT="52324" marB="5232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877540"/>
                  </a:ext>
                </a:extLst>
              </a:tr>
              <a:tr h="229689"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40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52324" marR="52324" marT="52324" marB="52324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MY" sz="1400" b="0" u="none" strike="noStrike" dirty="0" err="1">
                          <a:solidFill>
                            <a:srgbClr val="FF0000"/>
                          </a:solidFill>
                          <a:effectLst/>
                          <a:hlinkClick r:id="rId11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toLocaleString</a:t>
                      </a:r>
                      <a:r>
                        <a:rPr lang="en-MY" sz="1400" b="0" u="none" strike="noStrike" dirty="0">
                          <a:solidFill>
                            <a:srgbClr val="FF0000"/>
                          </a:solidFill>
                          <a:effectLst/>
                          <a:hlinkClick r:id="rId11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()</a:t>
                      </a:r>
                      <a:r>
                        <a:rPr lang="en-MY" sz="1400" b="0" u="none" strike="noStrike" dirty="0">
                          <a:solidFill>
                            <a:srgbClr val="FF0000"/>
                          </a:solidFill>
                          <a:effectLst/>
                        </a:rPr>
                        <a:t>  </a:t>
                      </a:r>
                      <a:r>
                        <a:rPr lang="en-MY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Returns a string with a language sensitive representation of this number</a:t>
                      </a:r>
                    </a:p>
                  </a:txBody>
                  <a:tcPr marL="52324" marR="52324" marT="52324" marB="5232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4206789"/>
                  </a:ext>
                </a:extLst>
              </a:tr>
              <a:tr h="294289"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40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52324" marR="52324" marT="52324" marB="52324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MY" sz="1400" b="0" u="none" strike="noStrike" dirty="0" err="1">
                          <a:solidFill>
                            <a:srgbClr val="FF0000"/>
                          </a:solidFill>
                          <a:effectLst/>
                          <a:hlinkClick r:id="rId1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toPrecision</a:t>
                      </a:r>
                      <a:r>
                        <a:rPr lang="en-MY" sz="1400" b="0" u="none" strike="noStrike" dirty="0">
                          <a:solidFill>
                            <a:srgbClr val="FF0000"/>
                          </a:solidFill>
                          <a:effectLst/>
                          <a:hlinkClick r:id="rId1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()</a:t>
                      </a:r>
                      <a:r>
                        <a:rPr lang="en-MY" sz="1400" b="0" u="none" strike="noStrike" dirty="0">
                          <a:solidFill>
                            <a:srgbClr val="FF0000"/>
                          </a:solidFill>
                          <a:effectLst/>
                        </a:rPr>
                        <a:t>  </a:t>
                      </a:r>
                      <a:r>
                        <a:rPr lang="en-MY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Returns a string representing the number to a specified precision in fixed-point or exponential notation</a:t>
                      </a:r>
                    </a:p>
                  </a:txBody>
                  <a:tcPr marL="52324" marR="52324" marT="52324" marB="5232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4414754"/>
                  </a:ext>
                </a:extLst>
              </a:tr>
              <a:tr h="294289"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40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52324" marR="52324" marT="52324" marB="52324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MY" sz="1400" b="0" u="none" strike="noStrike" dirty="0" err="1">
                          <a:solidFill>
                            <a:srgbClr val="FF0000"/>
                          </a:solidFill>
                          <a:effectLst/>
                          <a:hlinkClick r:id="rId1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toString</a:t>
                      </a:r>
                      <a:r>
                        <a:rPr lang="en-MY" sz="1400" b="0" u="none" strike="noStrike" dirty="0">
                          <a:solidFill>
                            <a:srgbClr val="FF0000"/>
                          </a:solidFill>
                          <a:effectLst/>
                          <a:hlinkClick r:id="rId1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()</a:t>
                      </a:r>
                      <a:r>
                        <a:rPr lang="en-MY" sz="1400" b="0" u="none" strike="noStrike" dirty="0">
                          <a:solidFill>
                            <a:srgbClr val="313131"/>
                          </a:solidFill>
                          <a:effectLst/>
                        </a:rPr>
                        <a:t>  </a:t>
                      </a:r>
                      <a:r>
                        <a:rPr lang="en-MY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Returns a string representing the specified object in the specified radix (base)</a:t>
                      </a:r>
                    </a:p>
                  </a:txBody>
                  <a:tcPr marL="52324" marR="52324" marT="52324" marB="5232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8156080"/>
                  </a:ext>
                </a:extLst>
              </a:tr>
              <a:tr h="165089"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40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52324" marR="52324" marT="52324" marB="52324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MY" sz="1400" b="0" u="none" strike="noStrike" dirty="0" err="1">
                          <a:solidFill>
                            <a:srgbClr val="FF0000"/>
                          </a:solidFill>
                          <a:effectLst/>
                          <a:hlinkClick r:id="rId1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valueOf</a:t>
                      </a:r>
                      <a:r>
                        <a:rPr lang="en-MY" sz="1400" b="0" u="none" strike="noStrike" dirty="0">
                          <a:solidFill>
                            <a:srgbClr val="FF0000"/>
                          </a:solidFill>
                          <a:effectLst/>
                          <a:hlinkClick r:id="rId1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()</a:t>
                      </a:r>
                      <a:r>
                        <a:rPr lang="en-MY" sz="1400" b="0" u="none" strike="noStrike" dirty="0">
                          <a:solidFill>
                            <a:srgbClr val="313131"/>
                          </a:solidFill>
                          <a:effectLst/>
                        </a:rPr>
                        <a:t>  </a:t>
                      </a:r>
                      <a:r>
                        <a:rPr lang="en-MY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Returns the primitive value of the specified object.</a:t>
                      </a:r>
                    </a:p>
                  </a:txBody>
                  <a:tcPr marL="52324" marR="52324" marT="52324" marB="5232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61589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45074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26FAD-F5A4-4AA8-9721-4AEBAA16C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boolean</a:t>
            </a:r>
            <a:endParaRPr lang="en-MY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9739526-E886-45E1-9FD7-A5A9A1ECAA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2011681"/>
            <a:ext cx="9784080" cy="1093469"/>
          </a:xfrm>
        </p:spPr>
        <p:txBody>
          <a:bodyPr>
            <a:normAutofit/>
          </a:bodyPr>
          <a:lstStyle/>
          <a:p>
            <a:r>
              <a:rPr lang="en-MY" dirty="0"/>
              <a:t>Boolean is a thin wrapper of literal </a:t>
            </a:r>
            <a:r>
              <a:rPr lang="en-MY" dirty="0" err="1"/>
              <a:t>boolean</a:t>
            </a:r>
            <a:r>
              <a:rPr lang="en-MY" dirty="0"/>
              <a:t> value.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51A2B6D-5611-44FE-824A-A6A0C2DA27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6717151"/>
              </p:ext>
            </p:extLst>
          </p:nvPr>
        </p:nvGraphicFramePr>
        <p:xfrm>
          <a:off x="1202919" y="3323895"/>
          <a:ext cx="9783762" cy="848921"/>
        </p:xfrm>
        <a:graphic>
          <a:graphicData uri="http://schemas.openxmlformats.org/drawingml/2006/table">
            <a:tbl>
              <a:tblPr/>
              <a:tblGrid>
                <a:gridCol w="949325">
                  <a:extLst>
                    <a:ext uri="{9D8B030D-6E8A-4147-A177-3AD203B41FA5}">
                      <a16:colId xmlns:a16="http://schemas.microsoft.com/office/drawing/2014/main" val="4089756169"/>
                    </a:ext>
                  </a:extLst>
                </a:gridCol>
                <a:gridCol w="8834437">
                  <a:extLst>
                    <a:ext uri="{9D8B030D-6E8A-4147-A177-3AD203B41FA5}">
                      <a16:colId xmlns:a16="http://schemas.microsoft.com/office/drawing/2014/main" val="2278524509"/>
                    </a:ext>
                  </a:extLst>
                </a:gridCol>
              </a:tblGrid>
              <a:tr h="483161"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40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MY" sz="1400" b="0" u="none" strike="noStrike" dirty="0" err="1">
                          <a:solidFill>
                            <a:srgbClr val="FF0000"/>
                          </a:solidFill>
                          <a:effectLst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toString</a:t>
                      </a:r>
                      <a:r>
                        <a:rPr lang="en-MY" sz="1400" b="0" u="none" strike="noStrike" dirty="0">
                          <a:solidFill>
                            <a:srgbClr val="FF0000"/>
                          </a:solidFill>
                          <a:effectLst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()</a:t>
                      </a:r>
                      <a:r>
                        <a:rPr lang="en-MY" sz="1400" b="0" u="none" strike="noStrike" dirty="0">
                          <a:solidFill>
                            <a:srgbClr val="FF0000"/>
                          </a:solidFill>
                          <a:effectLst/>
                        </a:rPr>
                        <a:t>  </a:t>
                      </a:r>
                      <a:r>
                        <a:rPr lang="en-MY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Returns a string of either "true" or "false" depending upon the value of the object.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4344862"/>
                  </a:ext>
                </a:extLst>
              </a:tr>
              <a:tr h="305154"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40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MY" sz="1400" b="0" u="none" strike="noStrike" dirty="0" err="1">
                          <a:solidFill>
                            <a:srgbClr val="FF0000"/>
                          </a:solidFill>
                          <a:effectLst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valueOf</a:t>
                      </a:r>
                      <a:r>
                        <a:rPr lang="en-MY" sz="1400" b="0" u="none" strike="noStrike" dirty="0">
                          <a:solidFill>
                            <a:srgbClr val="FF0000"/>
                          </a:solidFill>
                          <a:effectLst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()</a:t>
                      </a:r>
                      <a:r>
                        <a:rPr lang="en-MY" sz="1400" b="0" u="none" strike="noStrike" dirty="0">
                          <a:solidFill>
                            <a:srgbClr val="FF0000"/>
                          </a:solidFill>
                          <a:effectLst/>
                        </a:rPr>
                        <a:t>  </a:t>
                      </a:r>
                      <a:r>
                        <a:rPr lang="en-MY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Returns the primitive value of the Boolean object.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59257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1002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86DE9-EA3B-442A-B223-30E121C78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E4639D-C269-477C-937D-A44FA22A1A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2011681"/>
            <a:ext cx="9769881" cy="132207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String is a thin wrapper for the literal string values.</a:t>
            </a:r>
          </a:p>
          <a:p>
            <a:r>
              <a:rPr lang="en-US" dirty="0"/>
              <a:t>Has many methods.</a:t>
            </a:r>
          </a:p>
          <a:p>
            <a:r>
              <a:rPr lang="en-US" dirty="0"/>
              <a:t>String has length property.</a:t>
            </a:r>
          </a:p>
        </p:txBody>
      </p:sp>
    </p:spTree>
    <p:extLst>
      <p:ext uri="{BB962C8B-B14F-4D97-AF65-F5344CB8AC3E}">
        <p14:creationId xmlns:p14="http://schemas.microsoft.com/office/powerpoint/2010/main" val="1480471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A1638-4AAD-4285-9E2B-D2395C128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methods</a:t>
            </a:r>
            <a:endParaRPr lang="en-MY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BA19753-616F-4794-B69C-E831881619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3245089"/>
              </p:ext>
            </p:extLst>
          </p:nvPr>
        </p:nvGraphicFramePr>
        <p:xfrm>
          <a:off x="619125" y="1447345"/>
          <a:ext cx="11125200" cy="5215637"/>
        </p:xfrm>
        <a:graphic>
          <a:graphicData uri="http://schemas.openxmlformats.org/drawingml/2006/table">
            <a:tbl>
              <a:tblPr/>
              <a:tblGrid>
                <a:gridCol w="803374">
                  <a:extLst>
                    <a:ext uri="{9D8B030D-6E8A-4147-A177-3AD203B41FA5}">
                      <a16:colId xmlns:a16="http://schemas.microsoft.com/office/drawing/2014/main" val="306586756"/>
                    </a:ext>
                  </a:extLst>
                </a:gridCol>
                <a:gridCol w="10321826">
                  <a:extLst>
                    <a:ext uri="{9D8B030D-6E8A-4147-A177-3AD203B41FA5}">
                      <a16:colId xmlns:a16="http://schemas.microsoft.com/office/drawing/2014/main" val="4157042824"/>
                    </a:ext>
                  </a:extLst>
                </a:gridCol>
              </a:tblGrid>
              <a:tr h="140433"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400" dirty="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</a:p>
                  </a:txBody>
                  <a:tcPr marL="15264" marR="15264" marT="15264" marB="15264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MY" sz="1400" b="0" u="none" strike="noStrike" dirty="0" err="1">
                          <a:solidFill>
                            <a:srgbClr val="FF0000"/>
                          </a:solidFill>
                          <a:effectLst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charAt</a:t>
                      </a:r>
                      <a:r>
                        <a:rPr lang="en-MY" sz="1400" b="0" u="none" strike="noStrike" dirty="0">
                          <a:solidFill>
                            <a:srgbClr val="FF0000"/>
                          </a:solidFill>
                          <a:effectLst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()</a:t>
                      </a:r>
                      <a:r>
                        <a:rPr lang="en-MY" sz="1400" b="0" u="none" strike="noStrike" dirty="0">
                          <a:solidFill>
                            <a:srgbClr val="FF0000"/>
                          </a:solidFill>
                          <a:effectLst/>
                        </a:rPr>
                        <a:t> </a:t>
                      </a:r>
                      <a:r>
                        <a:rPr lang="en-MY" sz="1400" b="0" u="none" strike="noStrike" dirty="0">
                          <a:solidFill>
                            <a:srgbClr val="313131"/>
                          </a:solidFill>
                          <a:effectLst/>
                        </a:rPr>
                        <a:t> </a:t>
                      </a:r>
                      <a:r>
                        <a:rPr lang="en-MY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Returns the character at the specified index.</a:t>
                      </a:r>
                    </a:p>
                  </a:txBody>
                  <a:tcPr marL="15264" marR="15264" marT="15264" marB="1526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49362746"/>
                  </a:ext>
                </a:extLst>
              </a:tr>
              <a:tr h="195385"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400" dirty="0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</a:p>
                  </a:txBody>
                  <a:tcPr marL="15264" marR="15264" marT="15264" marB="15264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MY" sz="1400" b="0" u="none" strike="noStrike" dirty="0" err="1">
                          <a:solidFill>
                            <a:srgbClr val="FF0000"/>
                          </a:solidFill>
                          <a:effectLst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charCodeAt</a:t>
                      </a:r>
                      <a:r>
                        <a:rPr lang="en-MY" sz="1400" b="0" u="none" strike="noStrike" dirty="0">
                          <a:solidFill>
                            <a:srgbClr val="FF0000"/>
                          </a:solidFill>
                          <a:effectLst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()</a:t>
                      </a:r>
                      <a:r>
                        <a:rPr lang="en-MY" sz="1400" b="0" u="none" strike="noStrike" dirty="0">
                          <a:solidFill>
                            <a:srgbClr val="FF0000"/>
                          </a:solidFill>
                          <a:effectLst/>
                        </a:rPr>
                        <a:t> </a:t>
                      </a:r>
                      <a:r>
                        <a:rPr lang="en-MY" sz="1400" b="0" u="none" strike="noStrike" dirty="0">
                          <a:solidFill>
                            <a:srgbClr val="313131"/>
                          </a:solidFill>
                          <a:effectLst/>
                        </a:rPr>
                        <a:t> </a:t>
                      </a:r>
                      <a:r>
                        <a:rPr lang="en-MY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Returns a number indicating the Unicode value of the character at the given index.</a:t>
                      </a:r>
                    </a:p>
                  </a:txBody>
                  <a:tcPr marL="15264" marR="15264" marT="15264" marB="1526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9422200"/>
                  </a:ext>
                </a:extLst>
              </a:tr>
              <a:tr h="195385"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400"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</a:p>
                  </a:txBody>
                  <a:tcPr marL="15264" marR="15264" marT="15264" marB="15264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MY" sz="1400" b="0" u="none" strike="noStrike" dirty="0" err="1">
                          <a:solidFill>
                            <a:srgbClr val="FF0000"/>
                          </a:solidFill>
                          <a:effectLst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concat</a:t>
                      </a:r>
                      <a:r>
                        <a:rPr lang="en-MY" sz="1400" b="0" u="none" strike="noStrike" dirty="0">
                          <a:solidFill>
                            <a:srgbClr val="FF0000"/>
                          </a:solidFill>
                          <a:effectLst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()</a:t>
                      </a:r>
                      <a:r>
                        <a:rPr lang="en-MY" sz="1400" b="0" u="none" strike="noStrike" dirty="0">
                          <a:solidFill>
                            <a:srgbClr val="FF0000"/>
                          </a:solidFill>
                          <a:effectLst/>
                        </a:rPr>
                        <a:t> </a:t>
                      </a:r>
                      <a:r>
                        <a:rPr lang="en-MY" sz="1400" b="0" u="none" strike="noStrike" dirty="0">
                          <a:solidFill>
                            <a:srgbClr val="313131"/>
                          </a:solidFill>
                          <a:effectLst/>
                        </a:rPr>
                        <a:t> </a:t>
                      </a:r>
                      <a:r>
                        <a:rPr lang="en-MY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Combines the text of two strings and returns a new string.</a:t>
                      </a:r>
                    </a:p>
                  </a:txBody>
                  <a:tcPr marL="15264" marR="15264" marT="15264" marB="1526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311354"/>
                  </a:ext>
                </a:extLst>
              </a:tr>
              <a:tr h="305288"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400" dirty="0">
                          <a:solidFill>
                            <a:schemeClr val="bg1"/>
                          </a:solidFill>
                          <a:effectLst/>
                        </a:rPr>
                        <a:t>4</a:t>
                      </a:r>
                    </a:p>
                  </a:txBody>
                  <a:tcPr marL="15264" marR="15264" marT="15264" marB="15264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MY" sz="1400" b="0" u="none" strike="noStrike" dirty="0" err="1">
                          <a:solidFill>
                            <a:srgbClr val="FF0000"/>
                          </a:solidFill>
                          <a:effectLst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indexOf</a:t>
                      </a:r>
                      <a:r>
                        <a:rPr lang="en-MY" sz="1400" b="0" u="none" strike="noStrike" dirty="0">
                          <a:solidFill>
                            <a:srgbClr val="FF0000"/>
                          </a:solidFill>
                          <a:effectLst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()</a:t>
                      </a:r>
                      <a:r>
                        <a:rPr lang="en-MY" sz="1400" b="0" u="none" strike="noStrike" dirty="0">
                          <a:solidFill>
                            <a:srgbClr val="FF0000"/>
                          </a:solidFill>
                          <a:effectLst/>
                        </a:rPr>
                        <a:t> </a:t>
                      </a:r>
                      <a:r>
                        <a:rPr lang="en-MY" sz="1400" b="0" u="none" strike="noStrike" dirty="0">
                          <a:solidFill>
                            <a:srgbClr val="313131"/>
                          </a:solidFill>
                          <a:effectLst/>
                        </a:rPr>
                        <a:t> </a:t>
                      </a:r>
                      <a:r>
                        <a:rPr lang="en-MY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Returns the index within the calling String object of the first occurrence of the specified value, or -1 if not found.</a:t>
                      </a:r>
                    </a:p>
                  </a:txBody>
                  <a:tcPr marL="15264" marR="15264" marT="15264" marB="1526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2673592"/>
                  </a:ext>
                </a:extLst>
              </a:tr>
              <a:tr h="305288"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400" dirty="0">
                          <a:solidFill>
                            <a:schemeClr val="bg1"/>
                          </a:solidFill>
                          <a:effectLst/>
                        </a:rPr>
                        <a:t>5</a:t>
                      </a:r>
                    </a:p>
                  </a:txBody>
                  <a:tcPr marL="15264" marR="15264" marT="15264" marB="15264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MY" sz="1400" b="0" u="none" strike="noStrike" dirty="0" err="1">
                          <a:solidFill>
                            <a:srgbClr val="FF0000"/>
                          </a:solidFill>
                          <a:effectLst/>
                          <a:hlinkClick r:id="rId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lastIndexOf</a:t>
                      </a:r>
                      <a:r>
                        <a:rPr lang="en-MY" sz="1400" b="0" u="none" strike="noStrike" dirty="0">
                          <a:solidFill>
                            <a:srgbClr val="FF0000"/>
                          </a:solidFill>
                          <a:effectLst/>
                          <a:hlinkClick r:id="rId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()</a:t>
                      </a:r>
                      <a:r>
                        <a:rPr lang="en-MY" sz="1400" b="0" u="none" strike="noStrike" dirty="0">
                          <a:solidFill>
                            <a:srgbClr val="313131"/>
                          </a:solidFill>
                          <a:effectLst/>
                        </a:rPr>
                        <a:t>  </a:t>
                      </a:r>
                      <a:r>
                        <a:rPr lang="en-MY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Returns the index within the calling String object of the last occurrence of the specified value, or -1 if not found.</a:t>
                      </a:r>
                    </a:p>
                  </a:txBody>
                  <a:tcPr marL="15264" marR="15264" marT="15264" marB="1526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7639318"/>
                  </a:ext>
                </a:extLst>
              </a:tr>
              <a:tr h="305288"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400" dirty="0">
                          <a:solidFill>
                            <a:schemeClr val="bg1"/>
                          </a:solidFill>
                          <a:effectLst/>
                        </a:rPr>
                        <a:t>6</a:t>
                      </a:r>
                    </a:p>
                  </a:txBody>
                  <a:tcPr marL="15264" marR="15264" marT="15264" marB="15264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MY" sz="1400" b="0" u="none" strike="noStrike" dirty="0" err="1">
                          <a:solidFill>
                            <a:srgbClr val="FF0000"/>
                          </a:solidFill>
                          <a:effectLst/>
                          <a:hlinkClick r:id="rId8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localeCompare</a:t>
                      </a:r>
                      <a:r>
                        <a:rPr lang="en-MY" sz="1400" b="0" u="none" strike="noStrike" dirty="0">
                          <a:solidFill>
                            <a:srgbClr val="FF0000"/>
                          </a:solidFill>
                          <a:effectLst/>
                          <a:hlinkClick r:id="rId8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()</a:t>
                      </a:r>
                      <a:r>
                        <a:rPr lang="en-MY" sz="1400" b="0" u="none" strike="noStrike" dirty="0">
                          <a:solidFill>
                            <a:srgbClr val="FF0000"/>
                          </a:solidFill>
                          <a:effectLst/>
                        </a:rPr>
                        <a:t> </a:t>
                      </a:r>
                      <a:r>
                        <a:rPr lang="en-MY" sz="1400" b="0" u="none" strike="noStrike" dirty="0">
                          <a:solidFill>
                            <a:srgbClr val="313131"/>
                          </a:solidFill>
                          <a:effectLst/>
                        </a:rPr>
                        <a:t> </a:t>
                      </a:r>
                      <a:r>
                        <a:rPr lang="en-MY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Returns a number indicating whether a reference string comes before or after or is the same as the given string in a sorted order.</a:t>
                      </a:r>
                    </a:p>
                  </a:txBody>
                  <a:tcPr marL="15264" marR="15264" marT="15264" marB="1526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2142796"/>
                  </a:ext>
                </a:extLst>
              </a:tr>
              <a:tr h="140433"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400">
                          <a:solidFill>
                            <a:schemeClr val="bg1"/>
                          </a:solidFill>
                          <a:effectLst/>
                        </a:rPr>
                        <a:t>7</a:t>
                      </a:r>
                    </a:p>
                  </a:txBody>
                  <a:tcPr marL="15264" marR="15264" marT="15264" marB="15264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MY" sz="1400" b="0" dirty="0">
                          <a:solidFill>
                            <a:srgbClr val="FF0000"/>
                          </a:solidFill>
                          <a:effectLst/>
                        </a:rPr>
                        <a:t>match()</a:t>
                      </a:r>
                      <a:r>
                        <a:rPr lang="en-MY" sz="1400" b="1" dirty="0">
                          <a:effectLst/>
                        </a:rPr>
                        <a:t>  </a:t>
                      </a:r>
                      <a:r>
                        <a:rPr lang="en-MY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Used to match a regular expression against a string.</a:t>
                      </a:r>
                    </a:p>
                  </a:txBody>
                  <a:tcPr marL="15264" marR="15264" marT="15264" marB="1526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253102"/>
                  </a:ext>
                </a:extLst>
              </a:tr>
              <a:tr h="305288"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400" dirty="0">
                          <a:solidFill>
                            <a:schemeClr val="bg1"/>
                          </a:solidFill>
                          <a:effectLst/>
                        </a:rPr>
                        <a:t>8</a:t>
                      </a:r>
                    </a:p>
                  </a:txBody>
                  <a:tcPr marL="15264" marR="15264" marT="15264" marB="15264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MY" sz="1400" b="0" u="none" strike="noStrike" dirty="0">
                          <a:solidFill>
                            <a:srgbClr val="FF0000"/>
                          </a:solidFill>
                          <a:effectLst/>
                          <a:hlinkClick r:id="rId9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replace()</a:t>
                      </a:r>
                      <a:r>
                        <a:rPr lang="en-MY" sz="1400" b="0" u="none" strike="noStrike" dirty="0">
                          <a:solidFill>
                            <a:srgbClr val="FF0000"/>
                          </a:solidFill>
                          <a:effectLst/>
                        </a:rPr>
                        <a:t> </a:t>
                      </a:r>
                      <a:r>
                        <a:rPr lang="en-MY" sz="1400" b="0" u="none" strike="noStrike" dirty="0">
                          <a:solidFill>
                            <a:srgbClr val="313131"/>
                          </a:solidFill>
                          <a:effectLst/>
                        </a:rPr>
                        <a:t> </a:t>
                      </a:r>
                      <a:r>
                        <a:rPr lang="en-MY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Used to find a match between a regular expression and a string, and to replace the matched substring with a new substring.</a:t>
                      </a:r>
                    </a:p>
                  </a:txBody>
                  <a:tcPr marL="15264" marR="15264" marT="15264" marB="1526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6023318"/>
                  </a:ext>
                </a:extLst>
              </a:tr>
              <a:tr h="250337"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400" dirty="0">
                          <a:solidFill>
                            <a:schemeClr val="bg1"/>
                          </a:solidFill>
                          <a:effectLst/>
                        </a:rPr>
                        <a:t>9</a:t>
                      </a:r>
                    </a:p>
                  </a:txBody>
                  <a:tcPr marL="15264" marR="15264" marT="15264" marB="15264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MY" sz="1400" b="0" u="none" strike="noStrike" dirty="0">
                          <a:solidFill>
                            <a:srgbClr val="FF0000"/>
                          </a:solidFill>
                          <a:effectLst/>
                          <a:hlinkClick r:id="rId10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search()</a:t>
                      </a:r>
                      <a:r>
                        <a:rPr lang="en-MY" sz="1400" b="0" u="none" strike="noStrike" dirty="0">
                          <a:solidFill>
                            <a:srgbClr val="313131"/>
                          </a:solidFill>
                          <a:effectLst/>
                        </a:rPr>
                        <a:t>  </a:t>
                      </a:r>
                      <a:r>
                        <a:rPr lang="en-MY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Executes the search for a match between a regular expression and a specified string.</a:t>
                      </a:r>
                    </a:p>
                  </a:txBody>
                  <a:tcPr marL="15264" marR="15264" marT="15264" marB="1526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44279"/>
                  </a:ext>
                </a:extLst>
              </a:tr>
              <a:tr h="140433"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400" dirty="0">
                          <a:solidFill>
                            <a:schemeClr val="bg1"/>
                          </a:solidFill>
                          <a:effectLst/>
                        </a:rPr>
                        <a:t>10</a:t>
                      </a:r>
                    </a:p>
                  </a:txBody>
                  <a:tcPr marL="15264" marR="15264" marT="15264" marB="15264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MY" sz="1400" b="0" u="none" strike="noStrike" dirty="0">
                          <a:solidFill>
                            <a:srgbClr val="FF0000"/>
                          </a:solidFill>
                          <a:effectLst/>
                          <a:hlinkClick r:id="rId11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slice()</a:t>
                      </a:r>
                      <a:r>
                        <a:rPr lang="en-MY" sz="1400" b="0" u="none" strike="noStrike" dirty="0">
                          <a:solidFill>
                            <a:srgbClr val="FF0000"/>
                          </a:solidFill>
                          <a:effectLst/>
                        </a:rPr>
                        <a:t> </a:t>
                      </a:r>
                      <a:r>
                        <a:rPr lang="en-MY" sz="1400" b="0" u="none" strike="noStrike" dirty="0">
                          <a:solidFill>
                            <a:srgbClr val="313131"/>
                          </a:solidFill>
                          <a:effectLst/>
                        </a:rPr>
                        <a:t> </a:t>
                      </a:r>
                      <a:r>
                        <a:rPr lang="en-MY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Extracts a section of a string and returns a new string.</a:t>
                      </a:r>
                    </a:p>
                  </a:txBody>
                  <a:tcPr marL="15264" marR="15264" marT="15264" marB="1526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3417169"/>
                  </a:ext>
                </a:extLst>
              </a:tr>
              <a:tr h="250337"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400">
                          <a:solidFill>
                            <a:schemeClr val="bg1"/>
                          </a:solidFill>
                          <a:effectLst/>
                        </a:rPr>
                        <a:t>11</a:t>
                      </a:r>
                    </a:p>
                  </a:txBody>
                  <a:tcPr marL="15264" marR="15264" marT="15264" marB="15264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MY" sz="1400" b="0" u="none" strike="noStrike" dirty="0">
                          <a:solidFill>
                            <a:srgbClr val="FF0000"/>
                          </a:solidFill>
                          <a:effectLst/>
                          <a:hlinkClick r:id="rId1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split()</a:t>
                      </a:r>
                      <a:r>
                        <a:rPr lang="en-MY" sz="1400" b="0" u="none" strike="noStrike" dirty="0">
                          <a:solidFill>
                            <a:srgbClr val="FF0000"/>
                          </a:solidFill>
                          <a:effectLst/>
                        </a:rPr>
                        <a:t>  </a:t>
                      </a:r>
                      <a:r>
                        <a:rPr lang="en-MY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Splits a String object into an array of strings by separating the string into substrings.</a:t>
                      </a:r>
                    </a:p>
                  </a:txBody>
                  <a:tcPr marL="15264" marR="15264" marT="15264" marB="1526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0529596"/>
                  </a:ext>
                </a:extLst>
              </a:tr>
              <a:tr h="250337"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400" dirty="0">
                          <a:solidFill>
                            <a:schemeClr val="bg1"/>
                          </a:solidFill>
                          <a:effectLst/>
                        </a:rPr>
                        <a:t>12</a:t>
                      </a:r>
                    </a:p>
                  </a:txBody>
                  <a:tcPr marL="15264" marR="15264" marT="15264" marB="15264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MY" sz="1400" b="0" u="none" strike="noStrike" dirty="0" err="1">
                          <a:solidFill>
                            <a:srgbClr val="FF0000"/>
                          </a:solidFill>
                          <a:effectLst/>
                          <a:hlinkClick r:id="rId1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substr</a:t>
                      </a:r>
                      <a:r>
                        <a:rPr lang="en-MY" sz="1400" b="0" u="none" strike="noStrike" dirty="0">
                          <a:solidFill>
                            <a:srgbClr val="FF0000"/>
                          </a:solidFill>
                          <a:effectLst/>
                          <a:hlinkClick r:id="rId1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()</a:t>
                      </a:r>
                      <a:r>
                        <a:rPr lang="en-MY" sz="1400" b="0" u="none" strike="noStrike" dirty="0">
                          <a:solidFill>
                            <a:srgbClr val="FF0000"/>
                          </a:solidFill>
                          <a:effectLst/>
                        </a:rPr>
                        <a:t> </a:t>
                      </a:r>
                      <a:r>
                        <a:rPr lang="en-MY" sz="1400" b="0" u="none" strike="noStrike" dirty="0">
                          <a:solidFill>
                            <a:srgbClr val="313131"/>
                          </a:solidFill>
                          <a:effectLst/>
                        </a:rPr>
                        <a:t> </a:t>
                      </a:r>
                      <a:r>
                        <a:rPr lang="en-MY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Returns the characters in a string beginning at the specified location through the specified number of characters.</a:t>
                      </a:r>
                    </a:p>
                  </a:txBody>
                  <a:tcPr marL="15264" marR="15264" marT="15264" marB="1526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2384804"/>
                  </a:ext>
                </a:extLst>
              </a:tr>
              <a:tr h="195385"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400" dirty="0">
                          <a:solidFill>
                            <a:schemeClr val="bg1"/>
                          </a:solidFill>
                          <a:effectLst/>
                        </a:rPr>
                        <a:t>13</a:t>
                      </a:r>
                    </a:p>
                  </a:txBody>
                  <a:tcPr marL="15264" marR="15264" marT="15264" marB="15264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MY" sz="1400" b="0" u="none" strike="noStrike" dirty="0">
                          <a:solidFill>
                            <a:srgbClr val="FF0000"/>
                          </a:solidFill>
                          <a:effectLst/>
                          <a:hlinkClick r:id="rId1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substring()</a:t>
                      </a:r>
                      <a:r>
                        <a:rPr lang="en-MY" sz="1400" b="0" u="none" strike="noStrike" dirty="0">
                          <a:solidFill>
                            <a:srgbClr val="313131"/>
                          </a:solidFill>
                          <a:effectLst/>
                        </a:rPr>
                        <a:t>  </a:t>
                      </a:r>
                      <a:r>
                        <a:rPr lang="en-MY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Returns the characters in a string between two indexes into the string.</a:t>
                      </a:r>
                    </a:p>
                  </a:txBody>
                  <a:tcPr marL="15264" marR="15264" marT="15264" marB="1526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1897996"/>
                  </a:ext>
                </a:extLst>
              </a:tr>
              <a:tr h="250337"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400">
                          <a:solidFill>
                            <a:schemeClr val="bg1"/>
                          </a:solidFill>
                          <a:effectLst/>
                        </a:rPr>
                        <a:t>14</a:t>
                      </a:r>
                    </a:p>
                  </a:txBody>
                  <a:tcPr marL="15264" marR="15264" marT="15264" marB="15264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MY" sz="1400" b="0" u="none" strike="noStrike" dirty="0" err="1">
                          <a:solidFill>
                            <a:srgbClr val="FF0000"/>
                          </a:solidFill>
                          <a:effectLst/>
                          <a:hlinkClick r:id="rId1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toLocaleLowerCase</a:t>
                      </a:r>
                      <a:r>
                        <a:rPr lang="en-MY" sz="1400" b="0" u="none" strike="noStrike" dirty="0">
                          <a:solidFill>
                            <a:srgbClr val="FF0000"/>
                          </a:solidFill>
                          <a:effectLst/>
                          <a:hlinkClick r:id="rId1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()</a:t>
                      </a:r>
                      <a:r>
                        <a:rPr lang="en-MY" sz="1400" b="0" u="none" strike="noStrike" dirty="0">
                          <a:solidFill>
                            <a:srgbClr val="313131"/>
                          </a:solidFill>
                          <a:effectLst/>
                        </a:rPr>
                        <a:t>  </a:t>
                      </a:r>
                      <a:r>
                        <a:rPr lang="en-MY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The characters within a string are converted to lower case while respecting the current locale.</a:t>
                      </a:r>
                    </a:p>
                  </a:txBody>
                  <a:tcPr marL="15264" marR="15264" marT="15264" marB="1526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550816"/>
                  </a:ext>
                </a:extLst>
              </a:tr>
              <a:tr h="250337"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400" dirty="0">
                          <a:solidFill>
                            <a:schemeClr val="bg1"/>
                          </a:solidFill>
                          <a:effectLst/>
                        </a:rPr>
                        <a:t>15</a:t>
                      </a:r>
                    </a:p>
                  </a:txBody>
                  <a:tcPr marL="15264" marR="15264" marT="15264" marB="15264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MY" sz="1400" b="0" dirty="0" err="1">
                          <a:solidFill>
                            <a:srgbClr val="FF0000"/>
                          </a:solidFill>
                          <a:effectLst/>
                        </a:rPr>
                        <a:t>toLocaleupperCase</a:t>
                      </a:r>
                      <a:r>
                        <a:rPr lang="en-MY" sz="1400" b="0" dirty="0">
                          <a:solidFill>
                            <a:srgbClr val="FF0000"/>
                          </a:solidFill>
                          <a:effectLst/>
                        </a:rPr>
                        <a:t>()</a:t>
                      </a:r>
                      <a:r>
                        <a:rPr lang="en-MY" sz="1400" b="1" dirty="0">
                          <a:effectLst/>
                        </a:rPr>
                        <a:t>  </a:t>
                      </a:r>
                      <a:r>
                        <a:rPr lang="en-MY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The characters within a string are converted to uppercase while respecting the current locale.</a:t>
                      </a:r>
                    </a:p>
                  </a:txBody>
                  <a:tcPr marL="15264" marR="15264" marT="15264" marB="1526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8586812"/>
                  </a:ext>
                </a:extLst>
              </a:tr>
              <a:tr h="195385"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400" dirty="0">
                          <a:solidFill>
                            <a:schemeClr val="bg1"/>
                          </a:solidFill>
                          <a:effectLst/>
                        </a:rPr>
                        <a:t>16</a:t>
                      </a:r>
                    </a:p>
                  </a:txBody>
                  <a:tcPr marL="15264" marR="15264" marT="15264" marB="15264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MY" sz="1400" b="0" u="none" strike="noStrike" dirty="0" err="1">
                          <a:solidFill>
                            <a:srgbClr val="FF0000"/>
                          </a:solidFill>
                          <a:effectLst/>
                          <a:hlinkClick r:id="rId1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toLowerCase</a:t>
                      </a:r>
                      <a:r>
                        <a:rPr lang="en-MY" sz="1400" b="0" u="none" strike="noStrike" dirty="0">
                          <a:solidFill>
                            <a:srgbClr val="FF0000"/>
                          </a:solidFill>
                          <a:effectLst/>
                          <a:hlinkClick r:id="rId1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()</a:t>
                      </a:r>
                      <a:r>
                        <a:rPr lang="en-MY" sz="1400" b="0" u="none" strike="noStrike" dirty="0">
                          <a:solidFill>
                            <a:srgbClr val="FF0000"/>
                          </a:solidFill>
                          <a:effectLst/>
                        </a:rPr>
                        <a:t> </a:t>
                      </a:r>
                      <a:r>
                        <a:rPr lang="en-MY" sz="1400" b="0" u="none" strike="noStrike" dirty="0">
                          <a:solidFill>
                            <a:srgbClr val="313131"/>
                          </a:solidFill>
                          <a:effectLst/>
                        </a:rPr>
                        <a:t> </a:t>
                      </a:r>
                      <a:r>
                        <a:rPr lang="en-MY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Returns the calling string value converted to lowercase.</a:t>
                      </a:r>
                    </a:p>
                  </a:txBody>
                  <a:tcPr marL="15264" marR="15264" marT="15264" marB="1526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3039206"/>
                  </a:ext>
                </a:extLst>
              </a:tr>
              <a:tr h="195385"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400" dirty="0">
                          <a:solidFill>
                            <a:schemeClr val="bg1"/>
                          </a:solidFill>
                          <a:effectLst/>
                        </a:rPr>
                        <a:t>17</a:t>
                      </a:r>
                    </a:p>
                  </a:txBody>
                  <a:tcPr marL="15264" marR="15264" marT="15264" marB="15264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MY" sz="1400" b="0" u="none" strike="noStrike" dirty="0" err="1">
                          <a:solidFill>
                            <a:srgbClr val="FF0000"/>
                          </a:solidFill>
                          <a:effectLst/>
                          <a:hlinkClick r:id="rId1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toString</a:t>
                      </a:r>
                      <a:r>
                        <a:rPr lang="en-MY" sz="1400" b="0" u="none" strike="noStrike" dirty="0">
                          <a:solidFill>
                            <a:srgbClr val="FF0000"/>
                          </a:solidFill>
                          <a:effectLst/>
                          <a:hlinkClick r:id="rId1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()</a:t>
                      </a:r>
                      <a:r>
                        <a:rPr lang="en-MY" sz="1400" b="0" u="none" strike="noStrike" dirty="0">
                          <a:solidFill>
                            <a:srgbClr val="313131"/>
                          </a:solidFill>
                          <a:effectLst/>
                        </a:rPr>
                        <a:t>  </a:t>
                      </a:r>
                      <a:r>
                        <a:rPr lang="en-MY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Returns a string representing the specified object.</a:t>
                      </a:r>
                    </a:p>
                  </a:txBody>
                  <a:tcPr marL="15264" marR="15264" marT="15264" marB="1526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7041746"/>
                  </a:ext>
                </a:extLst>
              </a:tr>
              <a:tr h="195385"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400" dirty="0">
                          <a:solidFill>
                            <a:schemeClr val="bg1"/>
                          </a:solidFill>
                          <a:effectLst/>
                        </a:rPr>
                        <a:t>18</a:t>
                      </a:r>
                    </a:p>
                  </a:txBody>
                  <a:tcPr marL="15264" marR="15264" marT="15264" marB="15264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MY" sz="1400" b="0" u="none" strike="noStrike" dirty="0" err="1">
                          <a:solidFill>
                            <a:srgbClr val="FF0000"/>
                          </a:solidFill>
                          <a:effectLst/>
                          <a:hlinkClick r:id="rId18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toUpperCase</a:t>
                      </a:r>
                      <a:r>
                        <a:rPr lang="en-MY" sz="1400" b="0" u="none" strike="noStrike" dirty="0">
                          <a:solidFill>
                            <a:srgbClr val="FF0000"/>
                          </a:solidFill>
                          <a:effectLst/>
                          <a:hlinkClick r:id="rId18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()</a:t>
                      </a:r>
                      <a:r>
                        <a:rPr lang="en-MY" sz="1400" b="0" u="none" strike="noStrike" dirty="0">
                          <a:solidFill>
                            <a:srgbClr val="313131"/>
                          </a:solidFill>
                          <a:effectLst/>
                        </a:rPr>
                        <a:t>  </a:t>
                      </a:r>
                      <a:r>
                        <a:rPr lang="en-MY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Returns the calling string value converted to uppercase.</a:t>
                      </a:r>
                    </a:p>
                  </a:txBody>
                  <a:tcPr marL="15264" marR="15264" marT="15264" marB="1526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0698993"/>
                  </a:ext>
                </a:extLst>
              </a:tr>
              <a:tr h="140433"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400" dirty="0">
                          <a:solidFill>
                            <a:schemeClr val="bg1"/>
                          </a:solidFill>
                          <a:effectLst/>
                        </a:rPr>
                        <a:t>19</a:t>
                      </a:r>
                    </a:p>
                  </a:txBody>
                  <a:tcPr marL="15264" marR="15264" marT="15264" marB="15264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MY" sz="1400" b="0" u="none" strike="noStrike" dirty="0" err="1">
                          <a:solidFill>
                            <a:srgbClr val="FF0000"/>
                          </a:solidFill>
                          <a:effectLst/>
                          <a:hlinkClick r:id="rId19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valueOf</a:t>
                      </a:r>
                      <a:r>
                        <a:rPr lang="en-MY" sz="1400" b="0" u="none" strike="noStrike" dirty="0">
                          <a:solidFill>
                            <a:srgbClr val="FF0000"/>
                          </a:solidFill>
                          <a:effectLst/>
                          <a:hlinkClick r:id="rId19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()</a:t>
                      </a:r>
                      <a:r>
                        <a:rPr lang="en-MY" sz="1400" b="0" u="none" strike="noStrike" dirty="0">
                          <a:solidFill>
                            <a:srgbClr val="313131"/>
                          </a:solidFill>
                          <a:effectLst/>
                        </a:rPr>
                        <a:t>  </a:t>
                      </a:r>
                      <a:r>
                        <a:rPr lang="en-MY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Returns the primitive value of the specified object.</a:t>
                      </a:r>
                    </a:p>
                  </a:txBody>
                  <a:tcPr marL="15264" marR="15264" marT="15264" marB="1526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09122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81763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86DE9-EA3B-442A-B223-30E121C78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methods</a:t>
            </a:r>
            <a:endParaRPr lang="en-MY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868CA6E-3571-41E8-956D-A367301ED1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3225918"/>
              </p:ext>
            </p:extLst>
          </p:nvPr>
        </p:nvGraphicFramePr>
        <p:xfrm>
          <a:off x="1509623" y="2735264"/>
          <a:ext cx="9477376" cy="1949989"/>
        </p:xfrm>
        <a:graphic>
          <a:graphicData uri="http://schemas.openxmlformats.org/drawingml/2006/table">
            <a:tbl>
              <a:tblPr/>
              <a:tblGrid>
                <a:gridCol w="1171575">
                  <a:extLst>
                    <a:ext uri="{9D8B030D-6E8A-4147-A177-3AD203B41FA5}">
                      <a16:colId xmlns:a16="http://schemas.microsoft.com/office/drawing/2014/main" val="2420588064"/>
                    </a:ext>
                  </a:extLst>
                </a:gridCol>
                <a:gridCol w="8305801">
                  <a:extLst>
                    <a:ext uri="{9D8B030D-6E8A-4147-A177-3AD203B41FA5}">
                      <a16:colId xmlns:a16="http://schemas.microsoft.com/office/drawing/2014/main" val="1401095530"/>
                    </a:ext>
                  </a:extLst>
                </a:gridCol>
              </a:tblGrid>
              <a:tr h="515144"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400" dirty="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</a:p>
                  </a:txBody>
                  <a:tcPr marL="48244" marR="48244" marT="48244" marB="48244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MY" sz="1400" b="0" u="none" strike="noStrike" dirty="0" err="1">
                          <a:solidFill>
                            <a:srgbClr val="FF0000"/>
                          </a:solidFill>
                          <a:effectLst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String.prototype.startsWith</a:t>
                      </a:r>
                      <a:r>
                        <a:rPr lang="en-MY" sz="1400" b="0" u="none" strike="noStrike" dirty="0">
                          <a:solidFill>
                            <a:srgbClr val="FF0000"/>
                          </a:solidFill>
                          <a:effectLst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(</a:t>
                      </a:r>
                      <a:r>
                        <a:rPr lang="en-MY" sz="1400" b="0" u="none" strike="noStrike" dirty="0" err="1">
                          <a:solidFill>
                            <a:srgbClr val="FF0000"/>
                          </a:solidFill>
                          <a:effectLst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searchString</a:t>
                      </a:r>
                      <a:r>
                        <a:rPr lang="en-MY" sz="1400" b="0" u="none" strike="noStrike" dirty="0">
                          <a:solidFill>
                            <a:srgbClr val="FF0000"/>
                          </a:solidFill>
                          <a:effectLst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, position = 0)</a:t>
                      </a:r>
                      <a:r>
                        <a:rPr lang="en-MY" sz="1400" b="0" u="none" strike="noStrike" dirty="0">
                          <a:solidFill>
                            <a:srgbClr val="FF0000"/>
                          </a:solidFill>
                          <a:effectLst/>
                        </a:rPr>
                        <a:t>  </a:t>
                      </a:r>
                      <a:r>
                        <a:rPr lang="en-MY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Returns true if the receiver starts with </a:t>
                      </a:r>
                      <a:r>
                        <a:rPr lang="en-MY" sz="14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searchString</a:t>
                      </a:r>
                      <a:r>
                        <a:rPr lang="en-MY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; the position lets you specify where the string to be checked starts.</a:t>
                      </a:r>
                    </a:p>
                  </a:txBody>
                  <a:tcPr marL="48244" marR="48244" marT="48244" marB="4824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0042446"/>
                  </a:ext>
                </a:extLst>
              </a:tr>
              <a:tr h="593725"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400" dirty="0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</a:p>
                  </a:txBody>
                  <a:tcPr marL="48244" marR="48244" marT="48244" marB="48244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MY" sz="1400" b="0" u="none" strike="noStrike" dirty="0" err="1">
                          <a:solidFill>
                            <a:srgbClr val="FF0000"/>
                          </a:solidFill>
                          <a:effectLst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String.prototype.endsWith</a:t>
                      </a:r>
                      <a:r>
                        <a:rPr lang="en-MY" sz="1400" b="0" u="none" strike="noStrike" dirty="0">
                          <a:solidFill>
                            <a:srgbClr val="FF0000"/>
                          </a:solidFill>
                          <a:effectLst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(</a:t>
                      </a:r>
                      <a:r>
                        <a:rPr lang="en-MY" sz="1400" b="0" u="none" strike="noStrike" dirty="0" err="1">
                          <a:solidFill>
                            <a:srgbClr val="FF0000"/>
                          </a:solidFill>
                          <a:effectLst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searchString</a:t>
                      </a:r>
                      <a:r>
                        <a:rPr lang="en-MY" sz="1400" b="0" u="none" strike="noStrike" dirty="0">
                          <a:solidFill>
                            <a:srgbClr val="FF0000"/>
                          </a:solidFill>
                          <a:effectLst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, </a:t>
                      </a:r>
                      <a:r>
                        <a:rPr lang="en-MY" sz="1400" b="0" u="none" strike="noStrike" dirty="0" err="1">
                          <a:solidFill>
                            <a:srgbClr val="FF0000"/>
                          </a:solidFill>
                          <a:effectLst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endPosition</a:t>
                      </a:r>
                      <a:r>
                        <a:rPr lang="en-MY" sz="1400" b="0" u="none" strike="noStrike" dirty="0">
                          <a:solidFill>
                            <a:srgbClr val="FF0000"/>
                          </a:solidFill>
                          <a:effectLst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 = </a:t>
                      </a:r>
                      <a:r>
                        <a:rPr lang="en-MY" sz="1400" b="0" u="none" strike="noStrike" dirty="0" err="1">
                          <a:solidFill>
                            <a:srgbClr val="FF0000"/>
                          </a:solidFill>
                          <a:effectLst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searchString.length</a:t>
                      </a:r>
                      <a:r>
                        <a:rPr lang="en-MY" sz="1400" b="0" u="none" strike="noStrike" dirty="0">
                          <a:solidFill>
                            <a:srgbClr val="FF0000"/>
                          </a:solidFill>
                          <a:effectLst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)</a:t>
                      </a:r>
                      <a:r>
                        <a:rPr lang="en-MY" sz="1400" b="0" u="none" strike="noStrike" dirty="0">
                          <a:solidFill>
                            <a:srgbClr val="FF0000"/>
                          </a:solidFill>
                          <a:effectLst/>
                        </a:rPr>
                        <a:t>  </a:t>
                      </a:r>
                      <a:r>
                        <a:rPr lang="en-MY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Returns true if the receiver starts with </a:t>
                      </a:r>
                      <a:r>
                        <a:rPr lang="en-MY" sz="14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searchString</a:t>
                      </a:r>
                      <a:r>
                        <a:rPr lang="en-MY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; the position lets you specify where the string to be checked starts.</a:t>
                      </a:r>
                    </a:p>
                  </a:txBody>
                  <a:tcPr marL="48244" marR="48244" marT="48244" marB="4824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5605375"/>
                  </a:ext>
                </a:extLst>
              </a:tr>
              <a:tr h="515144"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400" dirty="0"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</a:p>
                  </a:txBody>
                  <a:tcPr marL="48244" marR="48244" marT="48244" marB="48244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MY" sz="1400" b="0" u="none" strike="noStrike" dirty="0" err="1">
                          <a:solidFill>
                            <a:srgbClr val="FF0000"/>
                          </a:solidFill>
                          <a:effectLst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String.prototype.includes</a:t>
                      </a:r>
                      <a:r>
                        <a:rPr lang="en-MY" sz="1400" b="0" u="none" strike="noStrike" dirty="0">
                          <a:solidFill>
                            <a:srgbClr val="FF0000"/>
                          </a:solidFill>
                          <a:effectLst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(</a:t>
                      </a:r>
                      <a:r>
                        <a:rPr lang="en-MY" sz="1400" b="0" u="none" strike="noStrike" dirty="0" err="1">
                          <a:solidFill>
                            <a:srgbClr val="FF0000"/>
                          </a:solidFill>
                          <a:effectLst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searchString</a:t>
                      </a:r>
                      <a:r>
                        <a:rPr lang="en-MY" sz="1400" b="0" u="none" strike="noStrike" dirty="0">
                          <a:solidFill>
                            <a:srgbClr val="FF0000"/>
                          </a:solidFill>
                          <a:effectLst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, position = 0)</a:t>
                      </a:r>
                      <a:r>
                        <a:rPr lang="en-MY" sz="1400" b="0" u="none" strike="noStrike" dirty="0">
                          <a:solidFill>
                            <a:srgbClr val="FF0000"/>
                          </a:solidFill>
                          <a:effectLst/>
                        </a:rPr>
                        <a:t>  </a:t>
                      </a:r>
                      <a:r>
                        <a:rPr lang="en-MY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Returns true if the receiver contains </a:t>
                      </a:r>
                      <a:r>
                        <a:rPr lang="en-MY" sz="14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searchString</a:t>
                      </a:r>
                      <a:r>
                        <a:rPr lang="en-MY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; position lets you specify where the string to be searched starts.</a:t>
                      </a:r>
                    </a:p>
                  </a:txBody>
                  <a:tcPr marL="48244" marR="48244" marT="48244" marB="4824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3968692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400" dirty="0">
                          <a:solidFill>
                            <a:schemeClr val="bg1"/>
                          </a:solidFill>
                          <a:effectLst/>
                        </a:rPr>
                        <a:t>4</a:t>
                      </a:r>
                    </a:p>
                  </a:txBody>
                  <a:tcPr marL="48244" marR="48244" marT="48244" marB="48244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MY" sz="1400" b="0" u="none" strike="noStrike" dirty="0" err="1">
                          <a:solidFill>
                            <a:srgbClr val="FF0000"/>
                          </a:solidFill>
                          <a:effectLst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String.prototype.repeat</a:t>
                      </a:r>
                      <a:r>
                        <a:rPr lang="en-MY" sz="1400" b="0" u="none" strike="noStrike" dirty="0">
                          <a:solidFill>
                            <a:srgbClr val="FF0000"/>
                          </a:solidFill>
                          <a:effectLst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(count)</a:t>
                      </a:r>
                      <a:r>
                        <a:rPr lang="en-MY" sz="1400" b="0" u="none" strike="noStrike" dirty="0">
                          <a:solidFill>
                            <a:srgbClr val="FF0000"/>
                          </a:solidFill>
                          <a:effectLst/>
                        </a:rPr>
                        <a:t>  </a:t>
                      </a:r>
                      <a:r>
                        <a:rPr lang="en-MY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Returns the receiver, concatenated count times.</a:t>
                      </a:r>
                    </a:p>
                  </a:txBody>
                  <a:tcPr marL="48244" marR="48244" marT="48244" marB="48244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14138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34045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86DE9-EA3B-442A-B223-30E121C78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 literal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E4639D-C269-477C-937D-A44FA22A1A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2011680"/>
            <a:ext cx="9769881" cy="3208019"/>
          </a:xfrm>
        </p:spPr>
        <p:txBody>
          <a:bodyPr>
            <a:normAutofit/>
          </a:bodyPr>
          <a:lstStyle/>
          <a:p>
            <a:r>
              <a:rPr lang="en-US" dirty="0"/>
              <a:t>Used to format and produce string.</a:t>
            </a:r>
          </a:p>
          <a:p>
            <a:r>
              <a:rPr lang="en-US" dirty="0"/>
              <a:t>Use backticks (``)</a:t>
            </a:r>
          </a:p>
          <a:p>
            <a:r>
              <a:rPr lang="en-US" dirty="0"/>
              <a:t>Use $() to include expression to be evaluated.</a:t>
            </a:r>
          </a:p>
          <a:p>
            <a:r>
              <a:rPr lang="en-US" dirty="0"/>
              <a:t>Can be multi-line.</a:t>
            </a:r>
          </a:p>
          <a:p>
            <a:r>
              <a:rPr lang="en-US" dirty="0" err="1"/>
              <a:t>String.raw</a:t>
            </a:r>
            <a:r>
              <a:rPr lang="en-US" dirty="0"/>
              <a:t> tag function.</a:t>
            </a:r>
          </a:p>
          <a:p>
            <a:r>
              <a:rPr lang="en-US" dirty="0"/>
              <a:t>Can self-define tag function</a:t>
            </a:r>
          </a:p>
        </p:txBody>
      </p:sp>
    </p:spTree>
    <p:extLst>
      <p:ext uri="{BB962C8B-B14F-4D97-AF65-F5344CB8AC3E}">
        <p14:creationId xmlns:p14="http://schemas.microsoft.com/office/powerpoint/2010/main" val="26556402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FE26B-2F6A-49FA-A850-7C21729C1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date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9C96C6-360D-4CA4-B2D5-879B0C4A32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2011679"/>
            <a:ext cx="9784080" cy="2112645"/>
          </a:xfrm>
        </p:spPr>
        <p:txBody>
          <a:bodyPr>
            <a:normAutofit/>
          </a:bodyPr>
          <a:lstStyle/>
          <a:p>
            <a:r>
              <a:rPr lang="en-US" dirty="0"/>
              <a:t>Date is another build-in object type of ES6 / JS.</a:t>
            </a:r>
          </a:p>
          <a:p>
            <a:r>
              <a:rPr lang="en-MY" dirty="0"/>
              <a:t>Has a Number that represents milliseconds since 1 January 1970 UTC.</a:t>
            </a:r>
          </a:p>
          <a:p>
            <a:r>
              <a:rPr lang="en-MY" dirty="0"/>
              <a:t>Can create Data object using milliseconds value, or date string, or give number value for year/month/day/hour/minute/second.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E0F1326C-8843-4104-8E07-CE50E8CAA9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solidFill>
            <a:srgbClr val="F4F4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1B1B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 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1B1B1B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1B1B1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that represents milliseconds since 1 January 1970 UTC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38441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Banded">
    <a:dk1>
      <a:srgbClr val="2C2C2C"/>
    </a:dk1>
    <a:lt1>
      <a:srgbClr val="FFFFFF"/>
    </a:lt1>
    <a:dk2>
      <a:srgbClr val="099BDD"/>
    </a:dk2>
    <a:lt2>
      <a:srgbClr val="F2F2F2"/>
    </a:lt2>
    <a:accent1>
      <a:srgbClr val="FFC000"/>
    </a:accent1>
    <a:accent2>
      <a:srgbClr val="A5D028"/>
    </a:accent2>
    <a:accent3>
      <a:srgbClr val="08CC78"/>
    </a:accent3>
    <a:accent4>
      <a:srgbClr val="F24099"/>
    </a:accent4>
    <a:accent5>
      <a:srgbClr val="828288"/>
    </a:accent5>
    <a:accent6>
      <a:srgbClr val="F56617"/>
    </a:accent6>
    <a:hlink>
      <a:srgbClr val="005DBA"/>
    </a:hlink>
    <a:folHlink>
      <a:srgbClr val="6C606A"/>
    </a:folHlink>
  </a:clrScheme>
</a:themeOverride>
</file>

<file path=ppt/theme/themeOverride2.xml><?xml version="1.0" encoding="utf-8"?>
<a:themeOverride xmlns:a="http://schemas.openxmlformats.org/drawingml/2006/main">
  <a:clrScheme name="Banded">
    <a:dk1>
      <a:srgbClr val="2C2C2C"/>
    </a:dk1>
    <a:lt1>
      <a:srgbClr val="FFFFFF"/>
    </a:lt1>
    <a:dk2>
      <a:srgbClr val="099BDD"/>
    </a:dk2>
    <a:lt2>
      <a:srgbClr val="F2F2F2"/>
    </a:lt2>
    <a:accent1>
      <a:srgbClr val="FFC000"/>
    </a:accent1>
    <a:accent2>
      <a:srgbClr val="A5D028"/>
    </a:accent2>
    <a:accent3>
      <a:srgbClr val="08CC78"/>
    </a:accent3>
    <a:accent4>
      <a:srgbClr val="F24099"/>
    </a:accent4>
    <a:accent5>
      <a:srgbClr val="828288"/>
    </a:accent5>
    <a:accent6>
      <a:srgbClr val="F56617"/>
    </a:accent6>
    <a:hlink>
      <a:srgbClr val="005DBA"/>
    </a:hlink>
    <a:folHlink>
      <a:srgbClr val="6C606A"/>
    </a:folHlink>
  </a:clrScheme>
</a:themeOverride>
</file>

<file path=ppt/theme/themeOverride3.xml><?xml version="1.0" encoding="utf-8"?>
<a:themeOverride xmlns:a="http://schemas.openxmlformats.org/drawingml/2006/main">
  <a:clrScheme name="Banded">
    <a:dk1>
      <a:srgbClr val="2C2C2C"/>
    </a:dk1>
    <a:lt1>
      <a:srgbClr val="FFFFFF"/>
    </a:lt1>
    <a:dk2>
      <a:srgbClr val="099BDD"/>
    </a:dk2>
    <a:lt2>
      <a:srgbClr val="F2F2F2"/>
    </a:lt2>
    <a:accent1>
      <a:srgbClr val="FFC000"/>
    </a:accent1>
    <a:accent2>
      <a:srgbClr val="A5D028"/>
    </a:accent2>
    <a:accent3>
      <a:srgbClr val="08CC78"/>
    </a:accent3>
    <a:accent4>
      <a:srgbClr val="F24099"/>
    </a:accent4>
    <a:accent5>
      <a:srgbClr val="828288"/>
    </a:accent5>
    <a:accent6>
      <a:srgbClr val="F56617"/>
    </a:accent6>
    <a:hlink>
      <a:srgbClr val="005DBA"/>
    </a:hlink>
    <a:folHlink>
      <a:srgbClr val="6C606A"/>
    </a:folHlink>
  </a:clrScheme>
</a:themeOverride>
</file>

<file path=ppt/theme/themeOverride4.xml><?xml version="1.0" encoding="utf-8"?>
<a:themeOverride xmlns:a="http://schemas.openxmlformats.org/drawingml/2006/main">
  <a:clrScheme name="Banded">
    <a:dk1>
      <a:srgbClr val="2C2C2C"/>
    </a:dk1>
    <a:lt1>
      <a:srgbClr val="FFFFFF"/>
    </a:lt1>
    <a:dk2>
      <a:srgbClr val="099BDD"/>
    </a:dk2>
    <a:lt2>
      <a:srgbClr val="F2F2F2"/>
    </a:lt2>
    <a:accent1>
      <a:srgbClr val="FFC000"/>
    </a:accent1>
    <a:accent2>
      <a:srgbClr val="A5D028"/>
    </a:accent2>
    <a:accent3>
      <a:srgbClr val="08CC78"/>
    </a:accent3>
    <a:accent4>
      <a:srgbClr val="F24099"/>
    </a:accent4>
    <a:accent5>
      <a:srgbClr val="828288"/>
    </a:accent5>
    <a:accent6>
      <a:srgbClr val="F56617"/>
    </a:accent6>
    <a:hlink>
      <a:srgbClr val="005DBA"/>
    </a:hlink>
    <a:folHlink>
      <a:srgbClr val="6C606A"/>
    </a:folHlink>
  </a:clrScheme>
</a:themeOverride>
</file>

<file path=ppt/theme/themeOverride5.xml><?xml version="1.0" encoding="utf-8"?>
<a:themeOverride xmlns:a="http://schemas.openxmlformats.org/drawingml/2006/main">
  <a:clrScheme name="Banded">
    <a:dk1>
      <a:srgbClr val="2C2C2C"/>
    </a:dk1>
    <a:lt1>
      <a:srgbClr val="FFFFFF"/>
    </a:lt1>
    <a:dk2>
      <a:srgbClr val="099BDD"/>
    </a:dk2>
    <a:lt2>
      <a:srgbClr val="F2F2F2"/>
    </a:lt2>
    <a:accent1>
      <a:srgbClr val="FFC000"/>
    </a:accent1>
    <a:accent2>
      <a:srgbClr val="A5D028"/>
    </a:accent2>
    <a:accent3>
      <a:srgbClr val="08CC78"/>
    </a:accent3>
    <a:accent4>
      <a:srgbClr val="F24099"/>
    </a:accent4>
    <a:accent5>
      <a:srgbClr val="828288"/>
    </a:accent5>
    <a:accent6>
      <a:srgbClr val="F56617"/>
    </a:accent6>
    <a:hlink>
      <a:srgbClr val="005DBA"/>
    </a:hlink>
    <a:folHlink>
      <a:srgbClr val="6C606A"/>
    </a:folHlink>
  </a:clrScheme>
</a:themeOverride>
</file>

<file path=ppt/theme/themeOverride6.xml><?xml version="1.0" encoding="utf-8"?>
<a:themeOverride xmlns:a="http://schemas.openxmlformats.org/drawingml/2006/main">
  <a:clrScheme name="Banded">
    <a:dk1>
      <a:srgbClr val="2C2C2C"/>
    </a:dk1>
    <a:lt1>
      <a:srgbClr val="FFFFFF"/>
    </a:lt1>
    <a:dk2>
      <a:srgbClr val="099BDD"/>
    </a:dk2>
    <a:lt2>
      <a:srgbClr val="F2F2F2"/>
    </a:lt2>
    <a:accent1>
      <a:srgbClr val="FFC000"/>
    </a:accent1>
    <a:accent2>
      <a:srgbClr val="A5D028"/>
    </a:accent2>
    <a:accent3>
      <a:srgbClr val="08CC78"/>
    </a:accent3>
    <a:accent4>
      <a:srgbClr val="F24099"/>
    </a:accent4>
    <a:accent5>
      <a:srgbClr val="828288"/>
    </a:accent5>
    <a:accent6>
      <a:srgbClr val="F56617"/>
    </a:accent6>
    <a:hlink>
      <a:srgbClr val="005DBA"/>
    </a:hlink>
    <a:folHlink>
      <a:srgbClr val="6C606A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999</TotalTime>
  <Words>1543</Words>
  <Application>Microsoft Office PowerPoint</Application>
  <PresentationFormat>Widescreen</PresentationFormat>
  <Paragraphs>189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Algerian</vt:lpstr>
      <vt:lpstr>Arial</vt:lpstr>
      <vt:lpstr>Calibri</vt:lpstr>
      <vt:lpstr>Consolas</vt:lpstr>
      <vt:lpstr>Corbel</vt:lpstr>
      <vt:lpstr>Wingdings</vt:lpstr>
      <vt:lpstr>Banded</vt:lpstr>
      <vt:lpstr>Number, Boolean, string, date</vt:lpstr>
      <vt:lpstr>Number</vt:lpstr>
      <vt:lpstr>Number methods</vt:lpstr>
      <vt:lpstr>boolean</vt:lpstr>
      <vt:lpstr>string</vt:lpstr>
      <vt:lpstr>String methods</vt:lpstr>
      <vt:lpstr>String methods</vt:lpstr>
      <vt:lpstr>Template literal</vt:lpstr>
      <vt:lpstr>date</vt:lpstr>
      <vt:lpstr>Date methods</vt:lpstr>
      <vt:lpstr>Date methods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Node.js, modules</dc:title>
  <dc:creator>Li Lixiang</dc:creator>
  <cp:lastModifiedBy>Li Lixiang</cp:lastModifiedBy>
  <cp:revision>1</cp:revision>
  <dcterms:created xsi:type="dcterms:W3CDTF">2021-06-07T02:26:50Z</dcterms:created>
  <dcterms:modified xsi:type="dcterms:W3CDTF">2022-03-01T02:34:37Z</dcterms:modified>
</cp:coreProperties>
</file>