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11"/>
  </p:notesMasterIdLst>
  <p:sldIdLst>
    <p:sldId id="256" r:id="rId2"/>
    <p:sldId id="264" r:id="rId3"/>
    <p:sldId id="271" r:id="rId4"/>
    <p:sldId id="267" r:id="rId5"/>
    <p:sldId id="266" r:id="rId6"/>
    <p:sldId id="268" r:id="rId7"/>
    <p:sldId id="269" r:id="rId8"/>
    <p:sldId id="270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402109-41A7-4031-90D9-D65C811CC709}" v="17" dt="2022-02-28T11:00:06.6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4E8E6B9D-7802-43D8-9C87-BE51429E8DA2}"/>
    <pc:docChg chg="undo custSel addSld modSld">
      <pc:chgData name="Li Lixiang" userId="6104bbfcb56aea79" providerId="LiveId" clId="{4E8E6B9D-7802-43D8-9C87-BE51429E8DA2}" dt="2022-02-10T08:53:50.379" v="1035" actId="478"/>
      <pc:docMkLst>
        <pc:docMk/>
      </pc:docMkLst>
      <pc:sldChg chg="modSp mod">
        <pc:chgData name="Li Lixiang" userId="6104bbfcb56aea79" providerId="LiveId" clId="{4E8E6B9D-7802-43D8-9C87-BE51429E8DA2}" dt="2022-02-05T11:57:52.703" v="773" actId="20577"/>
        <pc:sldMkLst>
          <pc:docMk/>
          <pc:sldMk cId="4162070884" sldId="256"/>
        </pc:sldMkLst>
        <pc:spChg chg="mod">
          <ac:chgData name="Li Lixiang" userId="6104bbfcb56aea79" providerId="LiveId" clId="{4E8E6B9D-7802-43D8-9C87-BE51429E8DA2}" dt="2022-02-05T11:57:52.703" v="773" actId="20577"/>
          <ac:spMkLst>
            <pc:docMk/>
            <pc:sldMk cId="4162070884" sldId="256"/>
            <ac:spMk id="2" creationId="{8961FE47-557E-4894-88E6-8F52F5998247}"/>
          </ac:spMkLst>
        </pc:spChg>
      </pc:sldChg>
      <pc:sldChg chg="modSp mod">
        <pc:chgData name="Li Lixiang" userId="6104bbfcb56aea79" providerId="LiveId" clId="{4E8E6B9D-7802-43D8-9C87-BE51429E8DA2}" dt="2022-02-03T09:36:29.125" v="13" actId="27636"/>
        <pc:sldMkLst>
          <pc:docMk/>
          <pc:sldMk cId="696830454" sldId="257"/>
        </pc:sldMkLst>
        <pc:spChg chg="mod">
          <ac:chgData name="Li Lixiang" userId="6104bbfcb56aea79" providerId="LiveId" clId="{4E8E6B9D-7802-43D8-9C87-BE51429E8DA2}" dt="2022-02-03T09:36:29.125" v="13" actId="27636"/>
          <ac:spMkLst>
            <pc:docMk/>
            <pc:sldMk cId="696830454" sldId="257"/>
            <ac:spMk id="3" creationId="{4A006CE9-C893-440B-B53F-42F0CF45E070}"/>
          </ac:spMkLst>
        </pc:spChg>
      </pc:sldChg>
      <pc:sldChg chg="modSp mod">
        <pc:chgData name="Li Lixiang" userId="6104bbfcb56aea79" providerId="LiveId" clId="{4E8E6B9D-7802-43D8-9C87-BE51429E8DA2}" dt="2022-02-03T10:33:47.421" v="739" actId="20577"/>
        <pc:sldMkLst>
          <pc:docMk/>
          <pc:sldMk cId="86665090" sldId="258"/>
        </pc:sldMkLst>
        <pc:spChg chg="mod">
          <ac:chgData name="Li Lixiang" userId="6104bbfcb56aea79" providerId="LiveId" clId="{4E8E6B9D-7802-43D8-9C87-BE51429E8DA2}" dt="2022-02-03T09:34:42.656" v="11" actId="6549"/>
          <ac:spMkLst>
            <pc:docMk/>
            <pc:sldMk cId="86665090" sldId="258"/>
            <ac:spMk id="2" creationId="{F6B0D9E2-9DB1-48DA-8FAA-CD6B3699E259}"/>
          </ac:spMkLst>
        </pc:spChg>
        <pc:spChg chg="mod">
          <ac:chgData name="Li Lixiang" userId="6104bbfcb56aea79" providerId="LiveId" clId="{4E8E6B9D-7802-43D8-9C87-BE51429E8DA2}" dt="2022-02-03T10:33:47.421" v="739" actId="20577"/>
          <ac:spMkLst>
            <pc:docMk/>
            <pc:sldMk cId="86665090" sldId="258"/>
            <ac:spMk id="3" creationId="{4A006CE9-C893-440B-B53F-42F0CF45E070}"/>
          </ac:spMkLst>
        </pc:spChg>
        <pc:picChg chg="mod">
          <ac:chgData name="Li Lixiang" userId="6104bbfcb56aea79" providerId="LiveId" clId="{4E8E6B9D-7802-43D8-9C87-BE51429E8DA2}" dt="2022-02-03T10:33:39.322" v="714" actId="1076"/>
          <ac:picMkLst>
            <pc:docMk/>
            <pc:sldMk cId="86665090" sldId="258"/>
            <ac:picMk id="6" creationId="{1137D664-D530-45B2-9015-CBAD13B9FC52}"/>
          </ac:picMkLst>
        </pc:picChg>
      </pc:sldChg>
      <pc:sldChg chg="addSp modSp mod">
        <pc:chgData name="Li Lixiang" userId="6104bbfcb56aea79" providerId="LiveId" clId="{4E8E6B9D-7802-43D8-9C87-BE51429E8DA2}" dt="2022-02-03T09:57:59.533" v="84" actId="1076"/>
        <pc:sldMkLst>
          <pc:docMk/>
          <pc:sldMk cId="3375320181" sldId="259"/>
        </pc:sldMkLst>
        <pc:spChg chg="mod">
          <ac:chgData name="Li Lixiang" userId="6104bbfcb56aea79" providerId="LiveId" clId="{4E8E6B9D-7802-43D8-9C87-BE51429E8DA2}" dt="2022-02-03T09:38:47.552" v="61" actId="20577"/>
          <ac:spMkLst>
            <pc:docMk/>
            <pc:sldMk cId="3375320181" sldId="259"/>
            <ac:spMk id="3" creationId="{32970075-F644-414D-81DD-058AFA240DD0}"/>
          </ac:spMkLst>
        </pc:spChg>
        <pc:picChg chg="add mod">
          <ac:chgData name="Li Lixiang" userId="6104bbfcb56aea79" providerId="LiveId" clId="{4E8E6B9D-7802-43D8-9C87-BE51429E8DA2}" dt="2022-02-03T09:57:59.533" v="84" actId="1076"/>
          <ac:picMkLst>
            <pc:docMk/>
            <pc:sldMk cId="3375320181" sldId="259"/>
            <ac:picMk id="5" creationId="{EE78A320-A005-4C0C-92B1-23D4C15E2765}"/>
          </ac:picMkLst>
        </pc:picChg>
      </pc:sldChg>
      <pc:sldChg chg="addSp modSp mod">
        <pc:chgData name="Li Lixiang" userId="6104bbfcb56aea79" providerId="LiveId" clId="{4E8E6B9D-7802-43D8-9C87-BE51429E8DA2}" dt="2022-02-03T10:15:58.911" v="484" actId="1076"/>
        <pc:sldMkLst>
          <pc:docMk/>
          <pc:sldMk cId="3104596595" sldId="260"/>
        </pc:sldMkLst>
        <pc:spChg chg="mod">
          <ac:chgData name="Li Lixiang" userId="6104bbfcb56aea79" providerId="LiveId" clId="{4E8E6B9D-7802-43D8-9C87-BE51429E8DA2}" dt="2022-02-03T10:13:15.557" v="429" actId="313"/>
          <ac:spMkLst>
            <pc:docMk/>
            <pc:sldMk cId="3104596595" sldId="260"/>
            <ac:spMk id="2" creationId="{E4251F7A-C6E8-49C7-AC05-99276F576399}"/>
          </ac:spMkLst>
        </pc:spChg>
        <pc:spChg chg="mod">
          <ac:chgData name="Li Lixiang" userId="6104bbfcb56aea79" providerId="LiveId" clId="{4E8E6B9D-7802-43D8-9C87-BE51429E8DA2}" dt="2022-02-03T10:13:47.655" v="479" actId="20577"/>
          <ac:spMkLst>
            <pc:docMk/>
            <pc:sldMk cId="3104596595" sldId="260"/>
            <ac:spMk id="3" creationId="{712AA88E-EE6F-4316-85E6-BD95BA1DD6AA}"/>
          </ac:spMkLst>
        </pc:spChg>
        <pc:picChg chg="add mod">
          <ac:chgData name="Li Lixiang" userId="6104bbfcb56aea79" providerId="LiveId" clId="{4E8E6B9D-7802-43D8-9C87-BE51429E8DA2}" dt="2022-02-03T10:15:58.911" v="484" actId="1076"/>
          <ac:picMkLst>
            <pc:docMk/>
            <pc:sldMk cId="3104596595" sldId="260"/>
            <ac:picMk id="5" creationId="{BD4E5B01-2F72-417D-AB77-DD4B59D20F66}"/>
          </ac:picMkLst>
        </pc:picChg>
      </pc:sldChg>
      <pc:sldChg chg="addSp delSp modSp mod">
        <pc:chgData name="Li Lixiang" userId="6104bbfcb56aea79" providerId="LiveId" clId="{4E8E6B9D-7802-43D8-9C87-BE51429E8DA2}" dt="2022-02-03T09:56:51.619" v="82" actId="1076"/>
        <pc:sldMkLst>
          <pc:docMk/>
          <pc:sldMk cId="50197230" sldId="261"/>
        </pc:sldMkLst>
        <pc:spChg chg="mod">
          <ac:chgData name="Li Lixiang" userId="6104bbfcb56aea79" providerId="LiveId" clId="{4E8E6B9D-7802-43D8-9C87-BE51429E8DA2}" dt="2022-02-03T09:56:26.473" v="78" actId="1035"/>
          <ac:spMkLst>
            <pc:docMk/>
            <pc:sldMk cId="50197230" sldId="261"/>
            <ac:spMk id="3" creationId="{712AA88E-EE6F-4316-85E6-BD95BA1DD6AA}"/>
          </ac:spMkLst>
        </pc:spChg>
        <pc:picChg chg="add del mod">
          <ac:chgData name="Li Lixiang" userId="6104bbfcb56aea79" providerId="LiveId" clId="{4E8E6B9D-7802-43D8-9C87-BE51429E8DA2}" dt="2022-02-03T09:56:16.918" v="66" actId="478"/>
          <ac:picMkLst>
            <pc:docMk/>
            <pc:sldMk cId="50197230" sldId="261"/>
            <ac:picMk id="5" creationId="{3E34BABC-74F1-4E06-85EA-7ABA9EC2AB96}"/>
          </ac:picMkLst>
        </pc:picChg>
        <pc:picChg chg="add del mod">
          <ac:chgData name="Li Lixiang" userId="6104bbfcb56aea79" providerId="LiveId" clId="{4E8E6B9D-7802-43D8-9C87-BE51429E8DA2}" dt="2022-02-03T09:56:31.108" v="80" actId="478"/>
          <ac:picMkLst>
            <pc:docMk/>
            <pc:sldMk cId="50197230" sldId="261"/>
            <ac:picMk id="7" creationId="{B1CB4013-E147-4053-BE47-1EEFAB481D24}"/>
          </ac:picMkLst>
        </pc:picChg>
        <pc:picChg chg="add mod">
          <ac:chgData name="Li Lixiang" userId="6104bbfcb56aea79" providerId="LiveId" clId="{4E8E6B9D-7802-43D8-9C87-BE51429E8DA2}" dt="2022-02-03T09:56:29.660" v="79" actId="1076"/>
          <ac:picMkLst>
            <pc:docMk/>
            <pc:sldMk cId="50197230" sldId="261"/>
            <ac:picMk id="9" creationId="{70BC50A8-298A-462D-A78C-F51343301788}"/>
          </ac:picMkLst>
        </pc:picChg>
        <pc:picChg chg="add mod">
          <ac:chgData name="Li Lixiang" userId="6104bbfcb56aea79" providerId="LiveId" clId="{4E8E6B9D-7802-43D8-9C87-BE51429E8DA2}" dt="2022-02-03T09:56:51.619" v="82" actId="1076"/>
          <ac:picMkLst>
            <pc:docMk/>
            <pc:sldMk cId="50197230" sldId="261"/>
            <ac:picMk id="11" creationId="{B61AC6B2-8D91-407C-AD7B-99B1EF8174F4}"/>
          </ac:picMkLst>
        </pc:picChg>
      </pc:sldChg>
      <pc:sldChg chg="addSp modSp new mod">
        <pc:chgData name="Li Lixiang" userId="6104bbfcb56aea79" providerId="LiveId" clId="{4E8E6B9D-7802-43D8-9C87-BE51429E8DA2}" dt="2022-02-10T08:33:15.438" v="841" actId="20577"/>
        <pc:sldMkLst>
          <pc:docMk/>
          <pc:sldMk cId="335007155" sldId="262"/>
        </pc:sldMkLst>
        <pc:spChg chg="mod">
          <ac:chgData name="Li Lixiang" userId="6104bbfcb56aea79" providerId="LiveId" clId="{4E8E6B9D-7802-43D8-9C87-BE51429E8DA2}" dt="2022-02-03T17:46:15.832" v="752" actId="20577"/>
          <ac:spMkLst>
            <pc:docMk/>
            <pc:sldMk cId="335007155" sldId="262"/>
            <ac:spMk id="2" creationId="{D5392045-7EE4-4C78-8C2A-ACE98FC2F733}"/>
          </ac:spMkLst>
        </pc:spChg>
        <pc:spChg chg="mod">
          <ac:chgData name="Li Lixiang" userId="6104bbfcb56aea79" providerId="LiveId" clId="{4E8E6B9D-7802-43D8-9C87-BE51429E8DA2}" dt="2022-02-10T08:33:15.438" v="841" actId="20577"/>
          <ac:spMkLst>
            <pc:docMk/>
            <pc:sldMk cId="335007155" sldId="262"/>
            <ac:spMk id="3" creationId="{E6019695-23AA-4E2A-A90F-5C35BEB7D4DD}"/>
          </ac:spMkLst>
        </pc:spChg>
        <pc:picChg chg="add mod">
          <ac:chgData name="Li Lixiang" userId="6104bbfcb56aea79" providerId="LiveId" clId="{4E8E6B9D-7802-43D8-9C87-BE51429E8DA2}" dt="2022-02-03T10:17:26.613" v="486" actId="1076"/>
          <ac:picMkLst>
            <pc:docMk/>
            <pc:sldMk cId="335007155" sldId="262"/>
            <ac:picMk id="5" creationId="{6ACFF619-6E2D-4A67-8D3D-B497060CA55B}"/>
          </ac:picMkLst>
        </pc:picChg>
        <pc:picChg chg="add mod">
          <ac:chgData name="Li Lixiang" userId="6104bbfcb56aea79" providerId="LiveId" clId="{4E8E6B9D-7802-43D8-9C87-BE51429E8DA2}" dt="2022-02-03T10:17:54.090" v="490" actId="1076"/>
          <ac:picMkLst>
            <pc:docMk/>
            <pc:sldMk cId="335007155" sldId="262"/>
            <ac:picMk id="7" creationId="{F7718DBB-7A81-4300-87B2-B48FB1F91371}"/>
          </ac:picMkLst>
        </pc:picChg>
      </pc:sldChg>
      <pc:sldChg chg="addSp modSp new mod">
        <pc:chgData name="Li Lixiang" userId="6104bbfcb56aea79" providerId="LiveId" clId="{4E8E6B9D-7802-43D8-9C87-BE51429E8DA2}" dt="2022-02-03T10:26:55.636" v="713" actId="1076"/>
        <pc:sldMkLst>
          <pc:docMk/>
          <pc:sldMk cId="1075408683" sldId="263"/>
        </pc:sldMkLst>
        <pc:spChg chg="mod">
          <ac:chgData name="Li Lixiang" userId="6104bbfcb56aea79" providerId="LiveId" clId="{4E8E6B9D-7802-43D8-9C87-BE51429E8DA2}" dt="2022-02-03T10:18:22.127" v="507" actId="20577"/>
          <ac:spMkLst>
            <pc:docMk/>
            <pc:sldMk cId="1075408683" sldId="263"/>
            <ac:spMk id="2" creationId="{C4AFD974-BAF2-49BD-8CF2-62CFD6FB9C6C}"/>
          </ac:spMkLst>
        </pc:spChg>
        <pc:spChg chg="mod">
          <ac:chgData name="Li Lixiang" userId="6104bbfcb56aea79" providerId="LiveId" clId="{4E8E6B9D-7802-43D8-9C87-BE51429E8DA2}" dt="2022-02-03T10:26:08.145" v="710" actId="20577"/>
          <ac:spMkLst>
            <pc:docMk/>
            <pc:sldMk cId="1075408683" sldId="263"/>
            <ac:spMk id="3" creationId="{4EBB1E32-5DFB-49E0-AC36-204248D687E8}"/>
          </ac:spMkLst>
        </pc:spChg>
        <pc:picChg chg="add mod">
          <ac:chgData name="Li Lixiang" userId="6104bbfcb56aea79" providerId="LiveId" clId="{4E8E6B9D-7802-43D8-9C87-BE51429E8DA2}" dt="2022-02-03T10:26:10.989" v="711" actId="1076"/>
          <ac:picMkLst>
            <pc:docMk/>
            <pc:sldMk cId="1075408683" sldId="263"/>
            <ac:picMk id="5" creationId="{1D6830AE-A6A5-443B-AB8E-47794CEC102B}"/>
          </ac:picMkLst>
        </pc:picChg>
        <pc:picChg chg="add mod">
          <ac:chgData name="Li Lixiang" userId="6104bbfcb56aea79" providerId="LiveId" clId="{4E8E6B9D-7802-43D8-9C87-BE51429E8DA2}" dt="2022-02-03T10:26:55.636" v="713" actId="1076"/>
          <ac:picMkLst>
            <pc:docMk/>
            <pc:sldMk cId="1075408683" sldId="263"/>
            <ac:picMk id="7" creationId="{9207B797-CC7A-41CF-9B10-43C0DC57F0AD}"/>
          </ac:picMkLst>
        </pc:picChg>
      </pc:sldChg>
      <pc:sldChg chg="modSp new mod">
        <pc:chgData name="Li Lixiang" userId="6104bbfcb56aea79" providerId="LiveId" clId="{4E8E6B9D-7802-43D8-9C87-BE51429E8DA2}" dt="2022-02-10T08:49:07.426" v="1001" actId="20577"/>
        <pc:sldMkLst>
          <pc:docMk/>
          <pc:sldMk cId="3682658104" sldId="264"/>
        </pc:sldMkLst>
        <pc:spChg chg="mod">
          <ac:chgData name="Li Lixiang" userId="6104bbfcb56aea79" providerId="LiveId" clId="{4E8E6B9D-7802-43D8-9C87-BE51429E8DA2}" dt="2022-02-10T08:33:41.076" v="847" actId="20577"/>
          <ac:spMkLst>
            <pc:docMk/>
            <pc:sldMk cId="3682658104" sldId="264"/>
            <ac:spMk id="2" creationId="{F37D5A07-431B-492D-8061-7949D1359C3F}"/>
          </ac:spMkLst>
        </pc:spChg>
        <pc:spChg chg="mod">
          <ac:chgData name="Li Lixiang" userId="6104bbfcb56aea79" providerId="LiveId" clId="{4E8E6B9D-7802-43D8-9C87-BE51429E8DA2}" dt="2022-02-10T08:49:07.426" v="1001" actId="20577"/>
          <ac:spMkLst>
            <pc:docMk/>
            <pc:sldMk cId="3682658104" sldId="264"/>
            <ac:spMk id="3" creationId="{6D613C15-A6DF-4710-853F-19581D208269}"/>
          </ac:spMkLst>
        </pc:spChg>
      </pc:sldChg>
      <pc:sldChg chg="delSp modSp new mod">
        <pc:chgData name="Li Lixiang" userId="6104bbfcb56aea79" providerId="LiveId" clId="{4E8E6B9D-7802-43D8-9C87-BE51429E8DA2}" dt="2022-02-10T08:53:50.379" v="1035" actId="478"/>
        <pc:sldMkLst>
          <pc:docMk/>
          <pc:sldMk cId="3246217178" sldId="265"/>
        </pc:sldMkLst>
        <pc:spChg chg="mod">
          <ac:chgData name="Li Lixiang" userId="6104bbfcb56aea79" providerId="LiveId" clId="{4E8E6B9D-7802-43D8-9C87-BE51429E8DA2}" dt="2022-02-10T08:53:42.093" v="1034" actId="20577"/>
          <ac:spMkLst>
            <pc:docMk/>
            <pc:sldMk cId="3246217178" sldId="265"/>
            <ac:spMk id="2" creationId="{14B24550-38E6-44C1-8D97-80EB93A75566}"/>
          </ac:spMkLst>
        </pc:spChg>
        <pc:spChg chg="del">
          <ac:chgData name="Li Lixiang" userId="6104bbfcb56aea79" providerId="LiveId" clId="{4E8E6B9D-7802-43D8-9C87-BE51429E8DA2}" dt="2022-02-10T08:53:50.379" v="1035" actId="478"/>
          <ac:spMkLst>
            <pc:docMk/>
            <pc:sldMk cId="3246217178" sldId="265"/>
            <ac:spMk id="3" creationId="{B2D2B6EE-7AEF-4F07-9DEC-90CB6B05ED02}"/>
          </ac:spMkLst>
        </pc:spChg>
      </pc:sldChg>
    </pc:docChg>
  </pc:docChgLst>
  <pc:docChgLst>
    <pc:chgData name="Li Lixiang" userId="6104bbfcb56aea79" providerId="LiveId" clId="{260A154F-11A4-47B6-B212-C84A5CBD21EB}"/>
    <pc:docChg chg="undo redo custSel addSld delSld modSld addMainMaster delMainMaster">
      <pc:chgData name="Li Lixiang" userId="6104bbfcb56aea79" providerId="LiveId" clId="{260A154F-11A4-47B6-B212-C84A5CBD21EB}" dt="2021-06-07T04:56:41.407" v="1134" actId="20577"/>
      <pc:docMkLst>
        <pc:docMk/>
      </pc:docMkLst>
      <pc:sldChg chg="addSp delSp modSp new del mod setBg modClrScheme setClrOvrMap delDesignElem chgLayout">
        <pc:chgData name="Li Lixiang" userId="6104bbfcb56aea79" providerId="LiveId" clId="{260A154F-11A4-47B6-B212-C84A5CBD21EB}" dt="2021-06-07T02:30:42.613" v="47" actId="47"/>
        <pc:sldMkLst>
          <pc:docMk/>
          <pc:sldMk cId="3301112967" sldId="256"/>
        </pc:sldMkLst>
        <pc:spChg chg="mod">
          <ac:chgData name="Li Lixiang" userId="6104bbfcb56aea79" providerId="LiveId" clId="{260A154F-11A4-47B6-B212-C84A5CBD21EB}" dt="2021-06-07T02:28:17.501" v="22" actId="20577"/>
          <ac:spMkLst>
            <pc:docMk/>
            <pc:sldMk cId="3301112967" sldId="256"/>
            <ac:spMk id="2" creationId="{FC7636BA-EF64-427A-B861-7FF972D8E8A4}"/>
          </ac:spMkLst>
        </pc:spChg>
        <pc:spChg chg="mod">
          <ac:chgData name="Li Lixiang" userId="6104bbfcb56aea79" providerId="LiveId" clId="{260A154F-11A4-47B6-B212-C84A5CBD21EB}" dt="2021-06-07T02:30:40.156" v="45" actId="20577"/>
          <ac:spMkLst>
            <pc:docMk/>
            <pc:sldMk cId="3301112967" sldId="256"/>
            <ac:spMk id="3" creationId="{0BC00C27-B55D-4121-A230-661B37318722}"/>
          </ac:spMkLst>
        </pc:spChg>
        <pc:spChg chg="add del">
          <ac:chgData name="Li Lixiang" userId="6104bbfcb56aea79" providerId="LiveId" clId="{260A154F-11A4-47B6-B212-C84A5CBD21EB}" dt="2021-06-07T02:27:16.353" v="3" actId="26606"/>
          <ac:spMkLst>
            <pc:docMk/>
            <pc:sldMk cId="3301112967" sldId="256"/>
            <ac:spMk id="9" creationId="{37FDDF72-DE39-4F99-A3C1-DD9D7815D7DB}"/>
          </ac:spMkLst>
        </pc:spChg>
        <pc:spChg chg="add del">
          <ac:chgData name="Li Lixiang" userId="6104bbfcb56aea79" providerId="LiveId" clId="{260A154F-11A4-47B6-B212-C84A5CBD21EB}" dt="2021-06-07T02:27:16.353" v="3" actId="26606"/>
          <ac:spMkLst>
            <pc:docMk/>
            <pc:sldMk cId="3301112967" sldId="256"/>
            <ac:spMk id="11" creationId="{5E4ECE80-3AD1-450C-B62A-98788F193948}"/>
          </ac:spMkLst>
        </pc:spChg>
        <pc:spChg chg="add del">
          <ac:chgData name="Li Lixiang" userId="6104bbfcb56aea79" providerId="LiveId" clId="{260A154F-11A4-47B6-B212-C84A5CBD21EB}" dt="2021-06-07T02:27:24.414" v="7" actId="26606"/>
          <ac:spMkLst>
            <pc:docMk/>
            <pc:sldMk cId="3301112967" sldId="256"/>
            <ac:spMk id="15" creationId="{41AC6C06-99FE-4BA1-BC82-8406A424CD67}"/>
          </ac:spMkLst>
        </pc:spChg>
        <pc:spChg chg="add del">
          <ac:chgData name="Li Lixiang" userId="6104bbfcb56aea79" providerId="LiveId" clId="{260A154F-11A4-47B6-B212-C84A5CBD21EB}" dt="2021-06-07T02:27:24.414" v="7" actId="26606"/>
          <ac:spMkLst>
            <pc:docMk/>
            <pc:sldMk cId="3301112967" sldId="256"/>
            <ac:spMk id="17" creationId="{7AEC842D-C905-4DEA-B1C3-CA51995C572A}"/>
          </ac:spMkLst>
        </pc:spChg>
        <pc:spChg chg="add del">
          <ac:chgData name="Li Lixiang" userId="6104bbfcb56aea79" providerId="LiveId" clId="{260A154F-11A4-47B6-B212-C84A5CBD21EB}" dt="2021-06-07T02:27:21.968" v="5" actId="26606"/>
          <ac:spMkLst>
            <pc:docMk/>
            <pc:sldMk cId="3301112967" sldId="256"/>
            <ac:spMk id="20" creationId="{A38827F1-3359-44F6-9009-43AE2B17FEAD}"/>
          </ac:spMkLst>
        </pc:spChg>
        <pc:spChg chg="add del">
          <ac:chgData name="Li Lixiang" userId="6104bbfcb56aea79" providerId="LiveId" clId="{260A154F-11A4-47B6-B212-C84A5CBD21EB}" dt="2021-06-07T02:27:21.968" v="5" actId="26606"/>
          <ac:spMkLst>
            <pc:docMk/>
            <pc:sldMk cId="3301112967" sldId="256"/>
            <ac:spMk id="21" creationId="{17AFAD67-5350-4773-886F-D6DD7E66DB04}"/>
          </ac:spMkLst>
        </pc:spChg>
        <pc:spChg chg="add del">
          <ac:chgData name="Li Lixiang" userId="6104bbfcb56aea79" providerId="LiveId" clId="{260A154F-11A4-47B6-B212-C84A5CBD21EB}" dt="2021-06-07T02:27:24.414" v="7" actId="26606"/>
          <ac:spMkLst>
            <pc:docMk/>
            <pc:sldMk cId="3301112967" sldId="256"/>
            <ac:spMk id="24" creationId="{1DB043B4-68C6-45B9-82AC-A5800EADB8DB}"/>
          </ac:spMkLst>
        </pc:spChg>
        <pc:spChg chg="add del">
          <ac:chgData name="Li Lixiang" userId="6104bbfcb56aea79" providerId="LiveId" clId="{260A154F-11A4-47B6-B212-C84A5CBD21EB}" dt="2021-06-07T02:27:51.448" v="11"/>
          <ac:spMkLst>
            <pc:docMk/>
            <pc:sldMk cId="3301112967" sldId="256"/>
            <ac:spMk id="29" creationId="{26B4480E-B7FF-4481-890E-043A69AE6FE2}"/>
          </ac:spMkLst>
        </pc:spChg>
        <pc:spChg chg="add del">
          <ac:chgData name="Li Lixiang" userId="6104bbfcb56aea79" providerId="LiveId" clId="{260A154F-11A4-47B6-B212-C84A5CBD21EB}" dt="2021-06-07T02:27:51.448" v="11"/>
          <ac:spMkLst>
            <pc:docMk/>
            <pc:sldMk cId="3301112967" sldId="256"/>
            <ac:spMk id="31" creationId="{64C13BAB-7C00-4D21-A857-E3D41C0A2A66}"/>
          </ac:spMkLst>
        </pc:spChg>
        <pc:spChg chg="add del">
          <ac:chgData name="Li Lixiang" userId="6104bbfcb56aea79" providerId="LiveId" clId="{260A154F-11A4-47B6-B212-C84A5CBD21EB}" dt="2021-06-07T02:27:51.448" v="11"/>
          <ac:spMkLst>
            <pc:docMk/>
            <pc:sldMk cId="3301112967" sldId="256"/>
            <ac:spMk id="32" creationId="{1F1FF39A-AC3C-4066-9D4C-519AA22812EA}"/>
          </ac:spMkLst>
        </pc:spChg>
        <pc:spChg chg="add del">
          <ac:chgData name="Li Lixiang" userId="6104bbfcb56aea79" providerId="LiveId" clId="{260A154F-11A4-47B6-B212-C84A5CBD21EB}" dt="2021-06-07T02:28:03.500" v="13" actId="26606"/>
          <ac:spMkLst>
            <pc:docMk/>
            <pc:sldMk cId="3301112967" sldId="256"/>
            <ac:spMk id="35" creationId="{1511F85B-5967-428B-BE8B-819A79813D92}"/>
          </ac:spMkLst>
        </pc:spChg>
        <pc:spChg chg="add del">
          <ac:chgData name="Li Lixiang" userId="6104bbfcb56aea79" providerId="LiveId" clId="{260A154F-11A4-47B6-B212-C84A5CBD21EB}" dt="2021-06-07T02:28:03.500" v="13" actId="26606"/>
          <ac:spMkLst>
            <pc:docMk/>
            <pc:sldMk cId="3301112967" sldId="256"/>
            <ac:spMk id="37" creationId="{28DA8D05-CF65-4382-8BF4-2A08754DB5F0}"/>
          </ac:spMkLst>
        </pc:spChg>
        <pc:spChg chg="add del">
          <ac:chgData name="Li Lixiang" userId="6104bbfcb56aea79" providerId="LiveId" clId="{260A154F-11A4-47B6-B212-C84A5CBD21EB}" dt="2021-06-07T02:28:07.840" v="15" actId="26606"/>
          <ac:spMkLst>
            <pc:docMk/>
            <pc:sldMk cId="3301112967" sldId="256"/>
            <ac:spMk id="46" creationId="{7A675F33-98AF-4B83-A3BB-0780A23145E6}"/>
          </ac:spMkLst>
        </pc:spChg>
        <pc:spChg chg="add">
          <ac:chgData name="Li Lixiang" userId="6104bbfcb56aea79" providerId="LiveId" clId="{260A154F-11A4-47B6-B212-C84A5CBD21EB}" dt="2021-06-07T02:28:07.846" v="16" actId="26606"/>
          <ac:spMkLst>
            <pc:docMk/>
            <pc:sldMk cId="3301112967" sldId="256"/>
            <ac:spMk id="50" creationId="{8777B48D-7BF2-470D-876B-50CD5CC83EBA}"/>
          </ac:spMkLst>
        </pc:spChg>
        <pc:grpChg chg="add del">
          <ac:chgData name="Li Lixiang" userId="6104bbfcb56aea79" providerId="LiveId" clId="{260A154F-11A4-47B6-B212-C84A5CBD21EB}" dt="2021-06-07T02:27:21.968" v="5" actId="26606"/>
          <ac:grpSpMkLst>
            <pc:docMk/>
            <pc:sldMk cId="3301112967" sldId="256"/>
            <ac:grpSpMk id="13" creationId="{3914D2BD-3C47-433D-81FE-DC6C39595F0E}"/>
          </ac:grpSpMkLst>
        </pc:grpChg>
        <pc:grpChg chg="add del">
          <ac:chgData name="Li Lixiang" userId="6104bbfcb56aea79" providerId="LiveId" clId="{260A154F-11A4-47B6-B212-C84A5CBD21EB}" dt="2021-06-07T02:27:24.414" v="7" actId="26606"/>
          <ac:grpSpMkLst>
            <pc:docMk/>
            <pc:sldMk cId="3301112967" sldId="256"/>
            <ac:grpSpMk id="25" creationId="{4592A8CB-0B0A-43A5-86F4-712B0C469671}"/>
          </ac:grpSpMkLst>
        </pc:grpChg>
        <pc:grpChg chg="add del">
          <ac:chgData name="Li Lixiang" userId="6104bbfcb56aea79" providerId="LiveId" clId="{260A154F-11A4-47B6-B212-C84A5CBD21EB}" dt="2021-06-07T02:28:03.500" v="13" actId="26606"/>
          <ac:grpSpMkLst>
            <pc:docMk/>
            <pc:sldMk cId="3301112967" sldId="256"/>
            <ac:grpSpMk id="39" creationId="{E0C6252F-9468-4CFE-8A28-0DFE703FB7BC}"/>
          </ac:grpSpMkLst>
        </pc:grpChg>
        <pc:grpChg chg="add del">
          <ac:chgData name="Li Lixiang" userId="6104bbfcb56aea79" providerId="LiveId" clId="{260A154F-11A4-47B6-B212-C84A5CBD21EB}" dt="2021-06-07T02:28:07.840" v="15" actId="26606"/>
          <ac:grpSpMkLst>
            <pc:docMk/>
            <pc:sldMk cId="3301112967" sldId="256"/>
            <ac:grpSpMk id="47" creationId="{EA75029C-64B9-41D0-9540-75846D4B04A5}"/>
          </ac:grpSpMkLst>
        </pc:grpChg>
        <pc:grpChg chg="add">
          <ac:chgData name="Li Lixiang" userId="6104bbfcb56aea79" providerId="LiveId" clId="{260A154F-11A4-47B6-B212-C84A5CBD21EB}" dt="2021-06-07T02:28:07.846" v="16" actId="26606"/>
          <ac:grpSpMkLst>
            <pc:docMk/>
            <pc:sldMk cId="3301112967" sldId="256"/>
            <ac:grpSpMk id="51" creationId="{83DA8283-3FF4-47B3-9266-60768C743207}"/>
          </ac:grpSpMkLst>
        </pc:grpChg>
        <pc:picChg chg="add del">
          <ac:chgData name="Li Lixiang" userId="6104bbfcb56aea79" providerId="LiveId" clId="{260A154F-11A4-47B6-B212-C84A5CBD21EB}" dt="2021-06-07T02:27:16.353" v="3" actId="26606"/>
          <ac:picMkLst>
            <pc:docMk/>
            <pc:sldMk cId="3301112967" sldId="256"/>
            <ac:picMk id="4" creationId="{8E48E0DC-0F83-4F3C-9FE1-4510812EDA4D}"/>
          </ac:picMkLst>
        </pc:picChg>
        <pc:picChg chg="add del">
          <ac:chgData name="Li Lixiang" userId="6104bbfcb56aea79" providerId="LiveId" clId="{260A154F-11A4-47B6-B212-C84A5CBD21EB}" dt="2021-06-07T02:27:21.968" v="5" actId="26606"/>
          <ac:picMkLst>
            <pc:docMk/>
            <pc:sldMk cId="3301112967" sldId="256"/>
            <ac:picMk id="22" creationId="{2352680C-1AC7-4B62-A18F-01963BA9668C}"/>
          </ac:picMkLst>
        </pc:picChg>
        <pc:picChg chg="add del">
          <ac:chgData name="Li Lixiang" userId="6104bbfcb56aea79" providerId="LiveId" clId="{260A154F-11A4-47B6-B212-C84A5CBD21EB}" dt="2021-06-07T02:27:24.414" v="7" actId="26606"/>
          <ac:picMkLst>
            <pc:docMk/>
            <pc:sldMk cId="3301112967" sldId="256"/>
            <ac:picMk id="27" creationId="{F5FF9C72-7816-42AB-8FF1-7601CBBD2BE0}"/>
          </ac:picMkLst>
        </pc:picChg>
        <pc:picChg chg="add mod ord">
          <ac:chgData name="Li Lixiang" userId="6104bbfcb56aea79" providerId="LiveId" clId="{260A154F-11A4-47B6-B212-C84A5CBD21EB}" dt="2021-06-07T02:28:07.846" v="16" actId="26606"/>
          <ac:picMkLst>
            <pc:docMk/>
            <pc:sldMk cId="3301112967" sldId="256"/>
            <ac:picMk id="30" creationId="{A9768DC6-2EA7-4842-8582-DECF639A0F2A}"/>
          </ac:picMkLst>
        </pc:picChg>
      </pc:sldChg>
      <pc:sldChg chg="addSp delSp modSp new mod setBg">
        <pc:chgData name="Li Lixiang" userId="6104bbfcb56aea79" providerId="LiveId" clId="{260A154F-11A4-47B6-B212-C84A5CBD21EB}" dt="2021-06-07T02:34:18.793" v="106" actId="1036"/>
        <pc:sldMkLst>
          <pc:docMk/>
          <pc:sldMk cId="4162070884" sldId="256"/>
        </pc:sldMkLst>
        <pc:spChg chg="mod">
          <ac:chgData name="Li Lixiang" userId="6104bbfcb56aea79" providerId="LiveId" clId="{260A154F-11A4-47B6-B212-C84A5CBD21EB}" dt="2021-06-07T02:34:18.793" v="106" actId="1036"/>
          <ac:spMkLst>
            <pc:docMk/>
            <pc:sldMk cId="4162070884" sldId="256"/>
            <ac:spMk id="2" creationId="{8961FE47-557E-4894-88E6-8F52F5998247}"/>
          </ac:spMkLst>
        </pc:spChg>
        <pc:spChg chg="del mod">
          <ac:chgData name="Li Lixiang" userId="6104bbfcb56aea79" providerId="LiveId" clId="{260A154F-11A4-47B6-B212-C84A5CBD21EB}" dt="2021-06-07T02:34:12.422" v="103" actId="478"/>
          <ac:spMkLst>
            <pc:docMk/>
            <pc:sldMk cId="4162070884" sldId="256"/>
            <ac:spMk id="3" creationId="{CB60DCB5-1CBC-43FD-B254-C1D193507264}"/>
          </ac:spMkLst>
        </pc:spChg>
        <pc:spChg chg="add mod">
          <ac:chgData name="Li Lixiang" userId="6104bbfcb56aea79" providerId="LiveId" clId="{260A154F-11A4-47B6-B212-C84A5CBD21EB}" dt="2021-06-07T02:34:18.793" v="106" actId="1036"/>
          <ac:spMkLst>
            <pc:docMk/>
            <pc:sldMk cId="4162070884" sldId="256"/>
            <ac:spMk id="7" creationId="{57AAB3F3-D0D3-48DD-B0B5-3C59B18B8404}"/>
          </ac:spMkLst>
        </pc:spChg>
        <pc:spChg chg="add">
          <ac:chgData name="Li Lixiang" userId="6104bbfcb56aea79" providerId="LiveId" clId="{260A154F-11A4-47B6-B212-C84A5CBD21EB}" dt="2021-06-07T02:31:13.134" v="53" actId="26606"/>
          <ac:spMkLst>
            <pc:docMk/>
            <pc:sldMk cId="4162070884" sldId="256"/>
            <ac:spMk id="9" creationId="{AD84F4E6-B3B1-40B7-A8C4-2D1683E6F637}"/>
          </ac:spMkLst>
        </pc:spChg>
        <pc:spChg chg="add">
          <ac:chgData name="Li Lixiang" userId="6104bbfcb56aea79" providerId="LiveId" clId="{260A154F-11A4-47B6-B212-C84A5CBD21EB}" dt="2021-06-07T02:31:13.134" v="53" actId="26606"/>
          <ac:spMkLst>
            <pc:docMk/>
            <pc:sldMk cId="4162070884" sldId="256"/>
            <ac:spMk id="11" creationId="{67B81D4B-A7B2-4B11-A131-E1B85DFEE4E3}"/>
          </ac:spMkLst>
        </pc:spChg>
        <pc:picChg chg="add">
          <ac:chgData name="Li Lixiang" userId="6104bbfcb56aea79" providerId="LiveId" clId="{260A154F-11A4-47B6-B212-C84A5CBD21EB}" dt="2021-06-07T02:31:13.134" v="53" actId="26606"/>
          <ac:picMkLst>
            <pc:docMk/>
            <pc:sldMk cId="4162070884" sldId="256"/>
            <ac:picMk id="5" creationId="{F7D155BE-C34D-489B-B65C-1582E84CDDD1}"/>
          </ac:picMkLst>
        </pc:picChg>
      </pc:sldChg>
      <pc:sldChg chg="addSp modSp new mod">
        <pc:chgData name="Li Lixiang" userId="6104bbfcb56aea79" providerId="LiveId" clId="{260A154F-11A4-47B6-B212-C84A5CBD21EB}" dt="2021-06-07T02:39:16.789" v="249" actId="20577"/>
        <pc:sldMkLst>
          <pc:docMk/>
          <pc:sldMk cId="696830454" sldId="257"/>
        </pc:sldMkLst>
        <pc:spChg chg="mod">
          <ac:chgData name="Li Lixiang" userId="6104bbfcb56aea79" providerId="LiveId" clId="{260A154F-11A4-47B6-B212-C84A5CBD21EB}" dt="2021-06-07T02:34:30.620" v="113" actId="20577"/>
          <ac:spMkLst>
            <pc:docMk/>
            <pc:sldMk cId="696830454" sldId="257"/>
            <ac:spMk id="2" creationId="{F6B0D9E2-9DB1-48DA-8FAA-CD6B3699E259}"/>
          </ac:spMkLst>
        </pc:spChg>
        <pc:spChg chg="mod">
          <ac:chgData name="Li Lixiang" userId="6104bbfcb56aea79" providerId="LiveId" clId="{260A154F-11A4-47B6-B212-C84A5CBD21EB}" dt="2021-06-07T02:39:16.789" v="249" actId="20577"/>
          <ac:spMkLst>
            <pc:docMk/>
            <pc:sldMk cId="696830454" sldId="257"/>
            <ac:spMk id="3" creationId="{4A006CE9-C893-440B-B53F-42F0CF45E070}"/>
          </ac:spMkLst>
        </pc:spChg>
        <pc:picChg chg="add mod">
          <ac:chgData name="Li Lixiang" userId="6104bbfcb56aea79" providerId="LiveId" clId="{260A154F-11A4-47B6-B212-C84A5CBD21EB}" dt="2021-06-07T02:39:02.667" v="214" actId="1076"/>
          <ac:picMkLst>
            <pc:docMk/>
            <pc:sldMk cId="696830454" sldId="257"/>
            <ac:picMk id="5" creationId="{7557138D-ADE0-4ED4-BDDA-37141D9AE834}"/>
          </ac:picMkLst>
        </pc:picChg>
      </pc:sldChg>
      <pc:sldChg chg="modSp new del">
        <pc:chgData name="Li Lixiang" userId="6104bbfcb56aea79" providerId="LiveId" clId="{260A154F-11A4-47B6-B212-C84A5CBD21EB}" dt="2021-06-07T02:30:41.957" v="46" actId="47"/>
        <pc:sldMkLst>
          <pc:docMk/>
          <pc:sldMk cId="1338599444" sldId="257"/>
        </pc:sldMkLst>
        <pc:spChg chg="mod">
          <ac:chgData name="Li Lixiang" userId="6104bbfcb56aea79" providerId="LiveId" clId="{260A154F-11A4-47B6-B212-C84A5CBD21EB}" dt="2021-06-07T02:27:51.448" v="11"/>
          <ac:spMkLst>
            <pc:docMk/>
            <pc:sldMk cId="1338599444" sldId="257"/>
            <ac:spMk id="2" creationId="{5C1A81CD-DC4E-443A-83A9-F26603619E4A}"/>
          </ac:spMkLst>
        </pc:spChg>
        <pc:spChg chg="mod">
          <ac:chgData name="Li Lixiang" userId="6104bbfcb56aea79" providerId="LiveId" clId="{260A154F-11A4-47B6-B212-C84A5CBD21EB}" dt="2021-06-07T02:27:51.448" v="11"/>
          <ac:spMkLst>
            <pc:docMk/>
            <pc:sldMk cId="1338599444" sldId="257"/>
            <ac:spMk id="3" creationId="{F29C2991-C74F-4D46-80FD-35FFF1F1E685}"/>
          </ac:spMkLst>
        </pc:spChg>
      </pc:sldChg>
      <pc:sldChg chg="addSp delSp modSp add mod">
        <pc:chgData name="Li Lixiang" userId="6104bbfcb56aea79" providerId="LiveId" clId="{260A154F-11A4-47B6-B212-C84A5CBD21EB}" dt="2021-06-07T02:42:29.252" v="406" actId="1076"/>
        <pc:sldMkLst>
          <pc:docMk/>
          <pc:sldMk cId="86665090" sldId="258"/>
        </pc:sldMkLst>
        <pc:spChg chg="mod">
          <ac:chgData name="Li Lixiang" userId="6104bbfcb56aea79" providerId="LiveId" clId="{260A154F-11A4-47B6-B212-C84A5CBD21EB}" dt="2021-06-07T02:40:31.118" v="276" actId="20577"/>
          <ac:spMkLst>
            <pc:docMk/>
            <pc:sldMk cId="86665090" sldId="258"/>
            <ac:spMk id="2" creationId="{F6B0D9E2-9DB1-48DA-8FAA-CD6B3699E259}"/>
          </ac:spMkLst>
        </pc:spChg>
        <pc:spChg chg="mod">
          <ac:chgData name="Li Lixiang" userId="6104bbfcb56aea79" providerId="LiveId" clId="{260A154F-11A4-47B6-B212-C84A5CBD21EB}" dt="2021-06-07T02:41:07.172" v="399" actId="20577"/>
          <ac:spMkLst>
            <pc:docMk/>
            <pc:sldMk cId="86665090" sldId="258"/>
            <ac:spMk id="3" creationId="{4A006CE9-C893-440B-B53F-42F0CF45E070}"/>
          </ac:spMkLst>
        </pc:spChg>
        <pc:picChg chg="del">
          <ac:chgData name="Li Lixiang" userId="6104bbfcb56aea79" providerId="LiveId" clId="{260A154F-11A4-47B6-B212-C84A5CBD21EB}" dt="2021-06-07T02:41:11.176" v="400" actId="478"/>
          <ac:picMkLst>
            <pc:docMk/>
            <pc:sldMk cId="86665090" sldId="258"/>
            <ac:picMk id="5" creationId="{7557138D-ADE0-4ED4-BDDA-37141D9AE834}"/>
          </ac:picMkLst>
        </pc:picChg>
        <pc:picChg chg="add mod">
          <ac:chgData name="Li Lixiang" userId="6104bbfcb56aea79" providerId="LiveId" clId="{260A154F-11A4-47B6-B212-C84A5CBD21EB}" dt="2021-06-07T02:42:29.252" v="406" actId="1076"/>
          <ac:picMkLst>
            <pc:docMk/>
            <pc:sldMk cId="86665090" sldId="258"/>
            <ac:picMk id="6" creationId="{1137D664-D530-45B2-9015-CBAD13B9FC52}"/>
          </ac:picMkLst>
        </pc:picChg>
      </pc:sldChg>
      <pc:sldChg chg="new del">
        <pc:chgData name="Li Lixiang" userId="6104bbfcb56aea79" providerId="LiveId" clId="{260A154F-11A4-47B6-B212-C84A5CBD21EB}" dt="2021-06-07T02:29:27.675" v="42" actId="680"/>
        <pc:sldMkLst>
          <pc:docMk/>
          <pc:sldMk cId="2566463275" sldId="258"/>
        </pc:sldMkLst>
      </pc:sldChg>
      <pc:sldChg chg="addSp delSp modSp new mod">
        <pc:chgData name="Li Lixiang" userId="6104bbfcb56aea79" providerId="LiveId" clId="{260A154F-11A4-47B6-B212-C84A5CBD21EB}" dt="2021-06-07T03:15:50.298" v="729" actId="14100"/>
        <pc:sldMkLst>
          <pc:docMk/>
          <pc:sldMk cId="3375320181" sldId="259"/>
        </pc:sldMkLst>
        <pc:spChg chg="mod">
          <ac:chgData name="Li Lixiang" userId="6104bbfcb56aea79" providerId="LiveId" clId="{260A154F-11A4-47B6-B212-C84A5CBD21EB}" dt="2021-06-07T03:06:39.294" v="696" actId="20577"/>
          <ac:spMkLst>
            <pc:docMk/>
            <pc:sldMk cId="3375320181" sldId="259"/>
            <ac:spMk id="2" creationId="{FD166489-5FBE-428F-B359-692702A18572}"/>
          </ac:spMkLst>
        </pc:spChg>
        <pc:spChg chg="mod">
          <ac:chgData name="Li Lixiang" userId="6104bbfcb56aea79" providerId="LiveId" clId="{260A154F-11A4-47B6-B212-C84A5CBD21EB}" dt="2021-06-07T03:12:07.947" v="705" actId="14100"/>
          <ac:spMkLst>
            <pc:docMk/>
            <pc:sldMk cId="3375320181" sldId="259"/>
            <ac:spMk id="3" creationId="{32970075-F644-414D-81DD-058AFA240DD0}"/>
          </ac:spMkLst>
        </pc:spChg>
        <pc:spChg chg="add mod">
          <ac:chgData name="Li Lixiang" userId="6104bbfcb56aea79" providerId="LiveId" clId="{260A154F-11A4-47B6-B212-C84A5CBD21EB}" dt="2021-06-07T02:54:10.625" v="649" actId="208"/>
          <ac:spMkLst>
            <pc:docMk/>
            <pc:sldMk cId="3375320181" sldId="259"/>
            <ac:spMk id="8" creationId="{897DED0B-F7BD-43CC-B6C8-5E25BC368C3F}"/>
          </ac:spMkLst>
        </pc:spChg>
        <pc:spChg chg="add mod">
          <ac:chgData name="Li Lixiang" userId="6104bbfcb56aea79" providerId="LiveId" clId="{260A154F-11A4-47B6-B212-C84A5CBD21EB}" dt="2021-06-07T03:14:28.392" v="724" actId="1076"/>
          <ac:spMkLst>
            <pc:docMk/>
            <pc:sldMk cId="3375320181" sldId="259"/>
            <ac:spMk id="11" creationId="{362BCF7B-D786-468D-AC35-14C41FAD2099}"/>
          </ac:spMkLst>
        </pc:spChg>
        <pc:spChg chg="add mod">
          <ac:chgData name="Li Lixiang" userId="6104bbfcb56aea79" providerId="LiveId" clId="{260A154F-11A4-47B6-B212-C84A5CBD21EB}" dt="2021-06-07T03:14:21.478" v="723" actId="1076"/>
          <ac:spMkLst>
            <pc:docMk/>
            <pc:sldMk cId="3375320181" sldId="259"/>
            <ac:spMk id="12" creationId="{0A80EB06-C844-4BE8-A0DC-764A671F08A0}"/>
          </ac:spMkLst>
        </pc:spChg>
        <pc:picChg chg="add del mod">
          <ac:chgData name="Li Lixiang" userId="6104bbfcb56aea79" providerId="LiveId" clId="{260A154F-11A4-47B6-B212-C84A5CBD21EB}" dt="2021-06-07T03:12:10.735" v="706" actId="478"/>
          <ac:picMkLst>
            <pc:docMk/>
            <pc:sldMk cId="3375320181" sldId="259"/>
            <ac:picMk id="5" creationId="{1A03FA3F-E8EB-4642-AFB8-754F82F971A8}"/>
          </ac:picMkLst>
        </pc:picChg>
        <pc:picChg chg="add mod">
          <ac:chgData name="Li Lixiang" userId="6104bbfcb56aea79" providerId="LiveId" clId="{260A154F-11A4-47B6-B212-C84A5CBD21EB}" dt="2021-06-07T02:55:00.581" v="657" actId="1076"/>
          <ac:picMkLst>
            <pc:docMk/>
            <pc:sldMk cId="3375320181" sldId="259"/>
            <ac:picMk id="7" creationId="{5DF33F1A-267D-4CC1-B869-AB9D30A5DCF5}"/>
          </ac:picMkLst>
        </pc:picChg>
        <pc:picChg chg="add del mod">
          <ac:chgData name="Li Lixiang" userId="6104bbfcb56aea79" providerId="LiveId" clId="{260A154F-11A4-47B6-B212-C84A5CBD21EB}" dt="2021-06-07T03:04:41.310" v="663" actId="478"/>
          <ac:picMkLst>
            <pc:docMk/>
            <pc:sldMk cId="3375320181" sldId="259"/>
            <ac:picMk id="10" creationId="{A90F7EEC-7055-4A03-AD25-333EC8E7EE0A}"/>
          </ac:picMkLst>
        </pc:picChg>
        <pc:picChg chg="add del mod ord modCrop">
          <ac:chgData name="Li Lixiang" userId="6104bbfcb56aea79" providerId="LiveId" clId="{260A154F-11A4-47B6-B212-C84A5CBD21EB}" dt="2021-06-07T03:11:46.966" v="698" actId="478"/>
          <ac:picMkLst>
            <pc:docMk/>
            <pc:sldMk cId="3375320181" sldId="259"/>
            <ac:picMk id="14" creationId="{5ED79CA2-770B-40FF-9C2C-89892F4DDC55}"/>
          </ac:picMkLst>
        </pc:picChg>
        <pc:picChg chg="add mod ord">
          <ac:chgData name="Li Lixiang" userId="6104bbfcb56aea79" providerId="LiveId" clId="{260A154F-11A4-47B6-B212-C84A5CBD21EB}" dt="2021-06-07T03:14:21.478" v="723" actId="1076"/>
          <ac:picMkLst>
            <pc:docMk/>
            <pc:sldMk cId="3375320181" sldId="259"/>
            <ac:picMk id="16" creationId="{C38EFE81-1C79-434B-8324-860E997BAD46}"/>
          </ac:picMkLst>
        </pc:picChg>
        <pc:picChg chg="add del mod ord">
          <ac:chgData name="Li Lixiang" userId="6104bbfcb56aea79" providerId="LiveId" clId="{260A154F-11A4-47B6-B212-C84A5CBD21EB}" dt="2021-06-07T03:13:33.541" v="711" actId="478"/>
          <ac:picMkLst>
            <pc:docMk/>
            <pc:sldMk cId="3375320181" sldId="259"/>
            <ac:picMk id="18" creationId="{442E8B72-9A10-4D0E-85AB-9CF43334B5B6}"/>
          </ac:picMkLst>
        </pc:picChg>
        <pc:picChg chg="add del mod ord">
          <ac:chgData name="Li Lixiang" userId="6104bbfcb56aea79" providerId="LiveId" clId="{260A154F-11A4-47B6-B212-C84A5CBD21EB}" dt="2021-06-07T03:15:38.907" v="725" actId="478"/>
          <ac:picMkLst>
            <pc:docMk/>
            <pc:sldMk cId="3375320181" sldId="259"/>
            <ac:picMk id="20" creationId="{C3723356-0B25-4DBA-AE28-0C81041F341D}"/>
          </ac:picMkLst>
        </pc:picChg>
        <pc:picChg chg="add mod ord">
          <ac:chgData name="Li Lixiang" userId="6104bbfcb56aea79" providerId="LiveId" clId="{260A154F-11A4-47B6-B212-C84A5CBD21EB}" dt="2021-06-07T03:15:50.298" v="729" actId="14100"/>
          <ac:picMkLst>
            <pc:docMk/>
            <pc:sldMk cId="3375320181" sldId="259"/>
            <ac:picMk id="22" creationId="{2C8C2DAB-A89F-44C6-AD5F-E96B056E731A}"/>
          </ac:picMkLst>
        </pc:picChg>
      </pc:sldChg>
      <pc:sldChg chg="addSp delSp modSp new mod">
        <pc:chgData name="Li Lixiang" userId="6104bbfcb56aea79" providerId="LiveId" clId="{260A154F-11A4-47B6-B212-C84A5CBD21EB}" dt="2021-06-07T04:54:00.798" v="1047" actId="21"/>
        <pc:sldMkLst>
          <pc:docMk/>
          <pc:sldMk cId="3104596595" sldId="260"/>
        </pc:sldMkLst>
        <pc:spChg chg="mod">
          <ac:chgData name="Li Lixiang" userId="6104bbfcb56aea79" providerId="LiveId" clId="{260A154F-11A4-47B6-B212-C84A5CBD21EB}" dt="2021-06-07T04:14:52.203" v="778" actId="20577"/>
          <ac:spMkLst>
            <pc:docMk/>
            <pc:sldMk cId="3104596595" sldId="260"/>
            <ac:spMk id="2" creationId="{E4251F7A-C6E8-49C7-AC05-99276F576399}"/>
          </ac:spMkLst>
        </pc:spChg>
        <pc:spChg chg="mod">
          <ac:chgData name="Li Lixiang" userId="6104bbfcb56aea79" providerId="LiveId" clId="{260A154F-11A4-47B6-B212-C84A5CBD21EB}" dt="2021-06-07T04:54:00.798" v="1047" actId="21"/>
          <ac:spMkLst>
            <pc:docMk/>
            <pc:sldMk cId="3104596595" sldId="260"/>
            <ac:spMk id="3" creationId="{712AA88E-EE6F-4316-85E6-BD95BA1DD6AA}"/>
          </ac:spMkLst>
        </pc:spChg>
        <pc:picChg chg="add del mod modCrop">
          <ac:chgData name="Li Lixiang" userId="6104bbfcb56aea79" providerId="LiveId" clId="{260A154F-11A4-47B6-B212-C84A5CBD21EB}" dt="2021-06-07T04:53:30.223" v="1042" actId="478"/>
          <ac:picMkLst>
            <pc:docMk/>
            <pc:sldMk cId="3104596595" sldId="260"/>
            <ac:picMk id="5" creationId="{D1237C7B-C02A-43DD-BEA6-753EC8C14B06}"/>
          </ac:picMkLst>
        </pc:picChg>
        <pc:picChg chg="add mod modCrop">
          <ac:chgData name="Li Lixiang" userId="6104bbfcb56aea79" providerId="LiveId" clId="{260A154F-11A4-47B6-B212-C84A5CBD21EB}" dt="2021-06-07T04:53:47.770" v="1046" actId="1076"/>
          <ac:picMkLst>
            <pc:docMk/>
            <pc:sldMk cId="3104596595" sldId="260"/>
            <ac:picMk id="7" creationId="{0E2ADD87-52BD-4C35-B4B5-A896A4C5C265}"/>
          </ac:picMkLst>
        </pc:picChg>
      </pc:sldChg>
      <pc:sldChg chg="addSp delSp modSp add mod">
        <pc:chgData name="Li Lixiang" userId="6104bbfcb56aea79" providerId="LiveId" clId="{260A154F-11A4-47B6-B212-C84A5CBD21EB}" dt="2021-06-07T04:56:41.407" v="1134" actId="20577"/>
        <pc:sldMkLst>
          <pc:docMk/>
          <pc:sldMk cId="50197230" sldId="261"/>
        </pc:sldMkLst>
        <pc:spChg chg="mod">
          <ac:chgData name="Li Lixiang" userId="6104bbfcb56aea79" providerId="LiveId" clId="{260A154F-11A4-47B6-B212-C84A5CBD21EB}" dt="2021-06-07T04:44:23.943" v="984" actId="20577"/>
          <ac:spMkLst>
            <pc:docMk/>
            <pc:sldMk cId="50197230" sldId="261"/>
            <ac:spMk id="2" creationId="{E4251F7A-C6E8-49C7-AC05-99276F576399}"/>
          </ac:spMkLst>
        </pc:spChg>
        <pc:spChg chg="mod">
          <ac:chgData name="Li Lixiang" userId="6104bbfcb56aea79" providerId="LiveId" clId="{260A154F-11A4-47B6-B212-C84A5CBD21EB}" dt="2021-06-07T04:56:41.407" v="1134" actId="20577"/>
          <ac:spMkLst>
            <pc:docMk/>
            <pc:sldMk cId="50197230" sldId="261"/>
            <ac:spMk id="3" creationId="{712AA88E-EE6F-4316-85E6-BD95BA1DD6AA}"/>
          </ac:spMkLst>
        </pc:spChg>
        <pc:spChg chg="add del">
          <ac:chgData name="Li Lixiang" userId="6104bbfcb56aea79" providerId="LiveId" clId="{260A154F-11A4-47B6-B212-C84A5CBD21EB}" dt="2021-06-07T04:45:08.111" v="994" actId="478"/>
          <ac:spMkLst>
            <pc:docMk/>
            <pc:sldMk cId="50197230" sldId="261"/>
            <ac:spMk id="4" creationId="{C63D790A-A498-4538-91B7-A8B6565116E6}"/>
          </ac:spMkLst>
        </pc:spChg>
        <pc:spChg chg="add del mod">
          <ac:chgData name="Li Lixiang" userId="6104bbfcb56aea79" providerId="LiveId" clId="{260A154F-11A4-47B6-B212-C84A5CBD21EB}" dt="2021-06-07T04:45:06.678" v="993" actId="478"/>
          <ac:spMkLst>
            <pc:docMk/>
            <pc:sldMk cId="50197230" sldId="261"/>
            <ac:spMk id="5" creationId="{C073533F-BCA6-468D-BF75-FC562847B95D}"/>
          </ac:spMkLst>
        </pc:spChg>
      </pc:sldChg>
      <pc:sldMasterChg chg="add del addSldLayout delSldLayout">
        <pc:chgData name="Li Lixiang" userId="6104bbfcb56aea79" providerId="LiveId" clId="{260A154F-11A4-47B6-B212-C84A5CBD21EB}" dt="2021-06-07T02:27:24.460" v="8" actId="26606"/>
        <pc:sldMasterMkLst>
          <pc:docMk/>
          <pc:sldMasterMk cId="3265369470" sldId="2147483660"/>
        </pc:sldMasterMkLst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915811569" sldId="2147483661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510526365" sldId="2147483662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3884163025" sldId="2147483663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4241049587" sldId="2147483664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647102492" sldId="2147483665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4166837950" sldId="2147483666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34479481" sldId="2147483667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1122002165" sldId="2147483668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3668306162" sldId="2147483669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752959106" sldId="2147483670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456646317" sldId="2147483671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3779475101" sldId="2147483672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1088855751" sldId="2147483673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641800298" sldId="2147483674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999160175" sldId="2147483675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1336732126" sldId="2147483676"/>
          </pc:sldLayoutMkLst>
        </pc:sldLayoutChg>
      </pc:sldMasterChg>
      <pc:sldMasterChg chg="add del addSldLayout delSldLayout">
        <pc:chgData name="Li Lixiang" userId="6104bbfcb56aea79" providerId="LiveId" clId="{260A154F-11A4-47B6-B212-C84A5CBD21EB}" dt="2021-06-07T02:27:16.353" v="3" actId="26606"/>
        <pc:sldMasterMkLst>
          <pc:docMk/>
          <pc:sldMasterMk cId="1431647012" sldId="2147483685"/>
        </pc:sldMasterMkLst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3733009863" sldId="2147483677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988505305" sldId="2147483678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484054453" sldId="2147483679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3368764534" sldId="2147483680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340569101" sldId="2147483681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1591163984" sldId="2147483682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186141768" sldId="2147483683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2184388693" sldId="2147483684"/>
          </pc:sldLayoutMkLst>
        </pc:sldLayoutChg>
        <pc:sldLayoutChg chg="add del replId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3119879124" sldId="2147483686"/>
          </pc:sldLayoutMkLst>
        </pc:sldLayoutChg>
        <pc:sldLayoutChg chg="add del replId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1005426064" sldId="2147483687"/>
          </pc:sldLayoutMkLst>
        </pc:sldLayoutChg>
        <pc:sldLayoutChg chg="add del replId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64122499" sldId="2147483688"/>
          </pc:sldLayoutMkLst>
        </pc:sldLayoutChg>
      </pc:sldMasterChg>
      <pc:sldMasterChg chg="add del addSldLayout delSldLayout">
        <pc:chgData name="Li Lixiang" userId="6104bbfcb56aea79" providerId="LiveId" clId="{260A154F-11A4-47B6-B212-C84A5CBD21EB}" dt="2021-06-07T02:27:21.968" v="5" actId="26606"/>
        <pc:sldMasterMkLst>
          <pc:docMk/>
          <pc:sldMasterMk cId="184476135" sldId="2147483724"/>
        </pc:sldMasterMkLst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890351257" sldId="2147483713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93765524" sldId="2147483714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744691549" sldId="2147483715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3714288325" sldId="2147483716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532670282" sldId="2147483717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1390801696" sldId="2147483718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572793787" sldId="2147483719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3778158015" sldId="2147483720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653495635" sldId="2147483721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3079154451" sldId="2147483722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1745282244" sldId="2147483723"/>
          </pc:sldLayoutMkLst>
        </pc:sldLayoutChg>
      </pc:sldMasterChg>
      <pc:sldMasterChg chg="add del addSldLayout delSldLayout">
        <pc:chgData name="Li Lixiang" userId="6104bbfcb56aea79" providerId="LiveId" clId="{260A154F-11A4-47B6-B212-C84A5CBD21EB}" dt="2021-06-07T02:27:24.414" v="7" actId="26606"/>
        <pc:sldMasterMkLst>
          <pc:docMk/>
          <pc:sldMasterMk cId="2531203962" sldId="2147483737"/>
        </pc:sldMasterMkLst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726085754" sldId="2147483726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3586338070" sldId="2147483727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4293529895" sldId="2147483728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3288974802" sldId="2147483729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3966859229" sldId="2147483730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1279117455" sldId="2147483731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1655643031" sldId="2147483732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2746740670" sldId="2147483733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279208781" sldId="2147483734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4224417945" sldId="2147483735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330697411" sldId="2147483736"/>
          </pc:sldLayoutMkLst>
        </pc:sldLayoutChg>
      </pc:sldMasterChg>
      <pc:sldMasterChg chg="add addSldLayout">
        <pc:chgData name="Li Lixiang" userId="6104bbfcb56aea79" providerId="LiveId" clId="{260A154F-11A4-47B6-B212-C84A5CBD21EB}" dt="2021-06-07T02:27:24.460" v="8" actId="26606"/>
        <pc:sldMasterMkLst>
          <pc:docMk/>
          <pc:sldMasterMk cId="3541040174" sldId="2147483750"/>
        </pc:sldMasterMkLst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2715914490" sldId="2147483739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2377464528" sldId="2147483740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2713374867" sldId="2147483741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3896328979" sldId="2147483742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968910065" sldId="2147483743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527830716" sldId="2147483744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1457245361" sldId="2147483745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2730440951" sldId="2147483746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3921879012" sldId="2147483747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1710583547" sldId="2147483748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1860260399" sldId="2147483749"/>
          </pc:sldLayoutMkLst>
        </pc:sldLayoutChg>
      </pc:sldMasterChg>
    </pc:docChg>
  </pc:docChgLst>
  <pc:docChgLst>
    <pc:chgData name="Li Lixiang" userId="6104bbfcb56aea79" providerId="LiveId" clId="{3C402109-41A7-4031-90D9-D65C811CC709}"/>
    <pc:docChg chg="undo custSel addSld delSld modSld">
      <pc:chgData name="Li Lixiang" userId="6104bbfcb56aea79" providerId="LiveId" clId="{3C402109-41A7-4031-90D9-D65C811CC709}" dt="2022-02-28T11:00:30.104" v="1715" actId="20577"/>
      <pc:docMkLst>
        <pc:docMk/>
      </pc:docMkLst>
      <pc:sldChg chg="modSp mod">
        <pc:chgData name="Li Lixiang" userId="6104bbfcb56aea79" providerId="LiveId" clId="{3C402109-41A7-4031-90D9-D65C811CC709}" dt="2022-02-19T07:13:29.670" v="20" actId="20577"/>
        <pc:sldMkLst>
          <pc:docMk/>
          <pc:sldMk cId="4162070884" sldId="256"/>
        </pc:sldMkLst>
        <pc:spChg chg="mod">
          <ac:chgData name="Li Lixiang" userId="6104bbfcb56aea79" providerId="LiveId" clId="{3C402109-41A7-4031-90D9-D65C811CC709}" dt="2022-02-19T07:13:29.670" v="20" actId="20577"/>
          <ac:spMkLst>
            <pc:docMk/>
            <pc:sldMk cId="4162070884" sldId="256"/>
            <ac:spMk id="2" creationId="{8961FE47-557E-4894-88E6-8F52F5998247}"/>
          </ac:spMkLst>
        </pc:spChg>
      </pc:sldChg>
      <pc:sldChg chg="del">
        <pc:chgData name="Li Lixiang" userId="6104bbfcb56aea79" providerId="LiveId" clId="{3C402109-41A7-4031-90D9-D65C811CC709}" dt="2022-02-19T07:13:18.933" v="0" actId="47"/>
        <pc:sldMkLst>
          <pc:docMk/>
          <pc:sldMk cId="696830454" sldId="257"/>
        </pc:sldMkLst>
      </pc:sldChg>
      <pc:sldChg chg="del">
        <pc:chgData name="Li Lixiang" userId="6104bbfcb56aea79" providerId="LiveId" clId="{3C402109-41A7-4031-90D9-D65C811CC709}" dt="2022-02-19T07:13:18.933" v="0" actId="47"/>
        <pc:sldMkLst>
          <pc:docMk/>
          <pc:sldMk cId="86665090" sldId="258"/>
        </pc:sldMkLst>
      </pc:sldChg>
      <pc:sldChg chg="del">
        <pc:chgData name="Li Lixiang" userId="6104bbfcb56aea79" providerId="LiveId" clId="{3C402109-41A7-4031-90D9-D65C811CC709}" dt="2022-02-19T07:13:18.933" v="0" actId="47"/>
        <pc:sldMkLst>
          <pc:docMk/>
          <pc:sldMk cId="3375320181" sldId="259"/>
        </pc:sldMkLst>
      </pc:sldChg>
      <pc:sldChg chg="del">
        <pc:chgData name="Li Lixiang" userId="6104bbfcb56aea79" providerId="LiveId" clId="{3C402109-41A7-4031-90D9-D65C811CC709}" dt="2022-02-19T07:13:18.933" v="0" actId="47"/>
        <pc:sldMkLst>
          <pc:docMk/>
          <pc:sldMk cId="3104596595" sldId="260"/>
        </pc:sldMkLst>
      </pc:sldChg>
      <pc:sldChg chg="del">
        <pc:chgData name="Li Lixiang" userId="6104bbfcb56aea79" providerId="LiveId" clId="{3C402109-41A7-4031-90D9-D65C811CC709}" dt="2022-02-19T07:13:18.933" v="0" actId="47"/>
        <pc:sldMkLst>
          <pc:docMk/>
          <pc:sldMk cId="50197230" sldId="261"/>
        </pc:sldMkLst>
      </pc:sldChg>
      <pc:sldChg chg="del">
        <pc:chgData name="Li Lixiang" userId="6104bbfcb56aea79" providerId="LiveId" clId="{3C402109-41A7-4031-90D9-D65C811CC709}" dt="2022-02-19T07:13:18.933" v="0" actId="47"/>
        <pc:sldMkLst>
          <pc:docMk/>
          <pc:sldMk cId="335007155" sldId="262"/>
        </pc:sldMkLst>
      </pc:sldChg>
      <pc:sldChg chg="del">
        <pc:chgData name="Li Lixiang" userId="6104bbfcb56aea79" providerId="LiveId" clId="{3C402109-41A7-4031-90D9-D65C811CC709}" dt="2022-02-19T07:13:18.933" v="0" actId="47"/>
        <pc:sldMkLst>
          <pc:docMk/>
          <pc:sldMk cId="1075408683" sldId="263"/>
        </pc:sldMkLst>
      </pc:sldChg>
      <pc:sldChg chg="modSp mod">
        <pc:chgData name="Li Lixiang" userId="6104bbfcb56aea79" providerId="LiveId" clId="{3C402109-41A7-4031-90D9-D65C811CC709}" dt="2022-02-22T16:38:48.548" v="135" actId="207"/>
        <pc:sldMkLst>
          <pc:docMk/>
          <pc:sldMk cId="3682658104" sldId="264"/>
        </pc:sldMkLst>
        <pc:spChg chg="mod">
          <ac:chgData name="Li Lixiang" userId="6104bbfcb56aea79" providerId="LiveId" clId="{3C402109-41A7-4031-90D9-D65C811CC709}" dt="2022-02-22T16:38:48.548" v="135" actId="207"/>
          <ac:spMkLst>
            <pc:docMk/>
            <pc:sldMk cId="3682658104" sldId="264"/>
            <ac:spMk id="3" creationId="{6D613C15-A6DF-4710-853F-19581D208269}"/>
          </ac:spMkLst>
        </pc:spChg>
      </pc:sldChg>
      <pc:sldChg chg="addSp modSp del mod setBg">
        <pc:chgData name="Li Lixiang" userId="6104bbfcb56aea79" providerId="LiveId" clId="{3C402109-41A7-4031-90D9-D65C811CC709}" dt="2022-02-23T05:47:00.121" v="352" actId="47"/>
        <pc:sldMkLst>
          <pc:docMk/>
          <pc:sldMk cId="3246217178" sldId="265"/>
        </pc:sldMkLst>
        <pc:graphicFrameChg chg="add mod modGraphic">
          <ac:chgData name="Li Lixiang" userId="6104bbfcb56aea79" providerId="LiveId" clId="{3C402109-41A7-4031-90D9-D65C811CC709}" dt="2022-02-22T16:48:47.032" v="254" actId="14100"/>
          <ac:graphicFrameMkLst>
            <pc:docMk/>
            <pc:sldMk cId="3246217178" sldId="265"/>
            <ac:graphicFrameMk id="3" creationId="{E6055E38-B957-4C13-A824-E4EEF93C0346}"/>
          </ac:graphicFrameMkLst>
        </pc:graphicFrameChg>
      </pc:sldChg>
      <pc:sldChg chg="modSp new mod">
        <pc:chgData name="Li Lixiang" userId="6104bbfcb56aea79" providerId="LiveId" clId="{3C402109-41A7-4031-90D9-D65C811CC709}" dt="2022-02-23T06:00:12.820" v="719" actId="14100"/>
        <pc:sldMkLst>
          <pc:docMk/>
          <pc:sldMk cId="1480471977" sldId="266"/>
        </pc:sldMkLst>
        <pc:spChg chg="mod">
          <ac:chgData name="Li Lixiang" userId="6104bbfcb56aea79" providerId="LiveId" clId="{3C402109-41A7-4031-90D9-D65C811CC709}" dt="2022-02-23T05:47:09.623" v="360" actId="20577"/>
          <ac:spMkLst>
            <pc:docMk/>
            <pc:sldMk cId="1480471977" sldId="266"/>
            <ac:spMk id="2" creationId="{42786DE9-EA3B-442A-B223-30E121C7857F}"/>
          </ac:spMkLst>
        </pc:spChg>
        <pc:spChg chg="mod">
          <ac:chgData name="Li Lixiang" userId="6104bbfcb56aea79" providerId="LiveId" clId="{3C402109-41A7-4031-90D9-D65C811CC709}" dt="2022-02-23T06:00:12.820" v="719" actId="14100"/>
          <ac:spMkLst>
            <pc:docMk/>
            <pc:sldMk cId="1480471977" sldId="266"/>
            <ac:spMk id="3" creationId="{C8E4639D-C269-477C-937D-A44FA22A1AE6}"/>
          </ac:spMkLst>
        </pc:spChg>
      </pc:sldChg>
      <pc:sldChg chg="addSp delSp modSp new mod">
        <pc:chgData name="Li Lixiang" userId="6104bbfcb56aea79" providerId="LiveId" clId="{3C402109-41A7-4031-90D9-D65C811CC709}" dt="2022-02-23T05:46:56.209" v="351" actId="207"/>
        <pc:sldMkLst>
          <pc:docMk/>
          <pc:sldMk cId="405100235" sldId="267"/>
        </pc:sldMkLst>
        <pc:spChg chg="mod">
          <ac:chgData name="Li Lixiang" userId="6104bbfcb56aea79" providerId="LiveId" clId="{3C402109-41A7-4031-90D9-D65C811CC709}" dt="2022-02-23T05:43:19.509" v="289" actId="20577"/>
          <ac:spMkLst>
            <pc:docMk/>
            <pc:sldMk cId="405100235" sldId="267"/>
            <ac:spMk id="2" creationId="{68E26FAD-F5A4-4AA8-9721-4AEBAA16C068}"/>
          </ac:spMkLst>
        </pc:spChg>
        <pc:spChg chg="del">
          <ac:chgData name="Li Lixiang" userId="6104bbfcb56aea79" providerId="LiveId" clId="{3C402109-41A7-4031-90D9-D65C811CC709}" dt="2022-02-23T05:43:23.126" v="290" actId="478"/>
          <ac:spMkLst>
            <pc:docMk/>
            <pc:sldMk cId="405100235" sldId="267"/>
            <ac:spMk id="3" creationId="{1352077C-1FC0-43F5-A7B9-3F1DEE5B0AFB}"/>
          </ac:spMkLst>
        </pc:spChg>
        <pc:graphicFrameChg chg="add mod modGraphic">
          <ac:chgData name="Li Lixiang" userId="6104bbfcb56aea79" providerId="LiveId" clId="{3C402109-41A7-4031-90D9-D65C811CC709}" dt="2022-02-23T05:46:56.209" v="351" actId="207"/>
          <ac:graphicFrameMkLst>
            <pc:docMk/>
            <pc:sldMk cId="405100235" sldId="267"/>
            <ac:graphicFrameMk id="4" creationId="{5CCE7E5A-9BA7-4558-8A2B-4F1AB0CFE56B}"/>
          </ac:graphicFrameMkLst>
        </pc:graphicFrameChg>
      </pc:sldChg>
      <pc:sldChg chg="addSp modSp new mod">
        <pc:chgData name="Li Lixiang" userId="6104bbfcb56aea79" providerId="LiveId" clId="{3C402109-41A7-4031-90D9-D65C811CC709}" dt="2022-02-23T06:07:50.681" v="971" actId="1076"/>
        <pc:sldMkLst>
          <pc:docMk/>
          <pc:sldMk cId="2888176334" sldId="268"/>
        </pc:sldMkLst>
        <pc:spChg chg="mod">
          <ac:chgData name="Li Lixiang" userId="6104bbfcb56aea79" providerId="LiveId" clId="{3C402109-41A7-4031-90D9-D65C811CC709}" dt="2022-02-23T06:04:46.281" v="744" actId="20577"/>
          <ac:spMkLst>
            <pc:docMk/>
            <pc:sldMk cId="2888176334" sldId="268"/>
            <ac:spMk id="2" creationId="{39FA1638-4AAD-4285-9E2B-D2395C12808C}"/>
          </ac:spMkLst>
        </pc:spChg>
        <pc:spChg chg="mod">
          <ac:chgData name="Li Lixiang" userId="6104bbfcb56aea79" providerId="LiveId" clId="{3C402109-41A7-4031-90D9-D65C811CC709}" dt="2022-02-23T06:06:14.691" v="967" actId="14100"/>
          <ac:spMkLst>
            <pc:docMk/>
            <pc:sldMk cId="2888176334" sldId="268"/>
            <ac:spMk id="3" creationId="{EEECFD68-FD2C-4AB0-92E3-548DD9848DCC}"/>
          </ac:spMkLst>
        </pc:spChg>
        <pc:picChg chg="add mod">
          <ac:chgData name="Li Lixiang" userId="6104bbfcb56aea79" providerId="LiveId" clId="{3C402109-41A7-4031-90D9-D65C811CC709}" dt="2022-02-23T06:07:31.744" v="969" actId="1076"/>
          <ac:picMkLst>
            <pc:docMk/>
            <pc:sldMk cId="2888176334" sldId="268"/>
            <ac:picMk id="5" creationId="{D82E51A1-1C74-415D-B025-7A060F71D290}"/>
          </ac:picMkLst>
        </pc:picChg>
        <pc:picChg chg="add mod">
          <ac:chgData name="Li Lixiang" userId="6104bbfcb56aea79" providerId="LiveId" clId="{3C402109-41A7-4031-90D9-D65C811CC709}" dt="2022-02-23T06:07:50.681" v="971" actId="1076"/>
          <ac:picMkLst>
            <pc:docMk/>
            <pc:sldMk cId="2888176334" sldId="268"/>
            <ac:picMk id="7" creationId="{DC786630-0A7D-4A0B-80A6-EF49D1F1B531}"/>
          </ac:picMkLst>
        </pc:picChg>
      </pc:sldChg>
      <pc:sldChg chg="addSp modSp new mod">
        <pc:chgData name="Li Lixiang" userId="6104bbfcb56aea79" providerId="LiveId" clId="{3C402109-41A7-4031-90D9-D65C811CC709}" dt="2022-02-23T06:11:17.223" v="1091" actId="1076"/>
        <pc:sldMkLst>
          <pc:docMk/>
          <pc:sldMk cId="3093844173" sldId="269"/>
        </pc:sldMkLst>
        <pc:spChg chg="mod">
          <ac:chgData name="Li Lixiang" userId="6104bbfcb56aea79" providerId="LiveId" clId="{3C402109-41A7-4031-90D9-D65C811CC709}" dt="2022-02-23T06:08:14.190" v="1000" actId="20577"/>
          <ac:spMkLst>
            <pc:docMk/>
            <pc:sldMk cId="3093844173" sldId="269"/>
            <ac:spMk id="2" creationId="{245FE26B-2F6A-49FA-A850-7C21729C1706}"/>
          </ac:spMkLst>
        </pc:spChg>
        <pc:spChg chg="mod">
          <ac:chgData name="Li Lixiang" userId="6104bbfcb56aea79" providerId="LiveId" clId="{3C402109-41A7-4031-90D9-D65C811CC709}" dt="2022-02-23T06:10:03.199" v="1087" actId="20577"/>
          <ac:spMkLst>
            <pc:docMk/>
            <pc:sldMk cId="3093844173" sldId="269"/>
            <ac:spMk id="3" creationId="{619C96C6-360D-4CA4-B2D5-879B0C4A3273}"/>
          </ac:spMkLst>
        </pc:spChg>
        <pc:spChg chg="add mod">
          <ac:chgData name="Li Lixiang" userId="6104bbfcb56aea79" providerId="LiveId" clId="{3C402109-41A7-4031-90D9-D65C811CC709}" dt="2022-02-23T06:11:17.223" v="1091" actId="1076"/>
          <ac:spMkLst>
            <pc:docMk/>
            <pc:sldMk cId="3093844173" sldId="269"/>
            <ac:spMk id="5" creationId="{03C89EAC-143F-40DB-ACB9-61286A0D482E}"/>
          </ac:spMkLst>
        </pc:spChg>
      </pc:sldChg>
      <pc:sldChg chg="modSp new mod">
        <pc:chgData name="Li Lixiang" userId="6104bbfcb56aea79" providerId="LiveId" clId="{3C402109-41A7-4031-90D9-D65C811CC709}" dt="2022-02-23T06:21:50.266" v="1403" actId="14100"/>
        <pc:sldMkLst>
          <pc:docMk/>
          <pc:sldMk cId="533667750" sldId="270"/>
        </pc:sldMkLst>
        <pc:spChg chg="mod">
          <ac:chgData name="Li Lixiang" userId="6104bbfcb56aea79" providerId="LiveId" clId="{3C402109-41A7-4031-90D9-D65C811CC709}" dt="2022-02-23T06:20:19.338" v="1133" actId="20577"/>
          <ac:spMkLst>
            <pc:docMk/>
            <pc:sldMk cId="533667750" sldId="270"/>
            <ac:spMk id="2" creationId="{2A29A728-F9F2-4178-A4CC-1CE9409E276A}"/>
          </ac:spMkLst>
        </pc:spChg>
        <pc:spChg chg="mod">
          <ac:chgData name="Li Lixiang" userId="6104bbfcb56aea79" providerId="LiveId" clId="{3C402109-41A7-4031-90D9-D65C811CC709}" dt="2022-02-23T06:21:50.266" v="1403" actId="14100"/>
          <ac:spMkLst>
            <pc:docMk/>
            <pc:sldMk cId="533667750" sldId="270"/>
            <ac:spMk id="3" creationId="{A88DED95-598A-4B97-95C9-3614DFA2C254}"/>
          </ac:spMkLst>
        </pc:spChg>
      </pc:sldChg>
      <pc:sldChg chg="modSp add mod">
        <pc:chgData name="Li Lixiang" userId="6104bbfcb56aea79" providerId="LiveId" clId="{3C402109-41A7-4031-90D9-D65C811CC709}" dt="2022-02-26T15:34:22.297" v="1644" actId="14100"/>
        <pc:sldMkLst>
          <pc:docMk/>
          <pc:sldMk cId="2964507475" sldId="271"/>
        </pc:sldMkLst>
        <pc:spChg chg="mod">
          <ac:chgData name="Li Lixiang" userId="6104bbfcb56aea79" providerId="LiveId" clId="{3C402109-41A7-4031-90D9-D65C811CC709}" dt="2022-02-26T15:30:14.046" v="1413" actId="5793"/>
          <ac:spMkLst>
            <pc:docMk/>
            <pc:sldMk cId="2964507475" sldId="271"/>
            <ac:spMk id="2" creationId="{F37D5A07-431B-492D-8061-7949D1359C3F}"/>
          </ac:spMkLst>
        </pc:spChg>
        <pc:spChg chg="mod">
          <ac:chgData name="Li Lixiang" userId="6104bbfcb56aea79" providerId="LiveId" clId="{3C402109-41A7-4031-90D9-D65C811CC709}" dt="2022-02-26T15:34:22.297" v="1644" actId="14100"/>
          <ac:spMkLst>
            <pc:docMk/>
            <pc:sldMk cId="2964507475" sldId="271"/>
            <ac:spMk id="3" creationId="{6D613C15-A6DF-4710-853F-19581D208269}"/>
          </ac:spMkLst>
        </pc:spChg>
      </pc:sldChg>
      <pc:sldChg chg="modSp add mod">
        <pc:chgData name="Li Lixiang" userId="6104bbfcb56aea79" providerId="LiveId" clId="{3C402109-41A7-4031-90D9-D65C811CC709}" dt="2022-02-28T11:00:30.104" v="1715" actId="20577"/>
        <pc:sldMkLst>
          <pc:docMk/>
          <pc:sldMk cId="1151382855" sldId="272"/>
        </pc:sldMkLst>
        <pc:spChg chg="mod">
          <ac:chgData name="Li Lixiang" userId="6104bbfcb56aea79" providerId="LiveId" clId="{3C402109-41A7-4031-90D9-D65C811CC709}" dt="2022-02-28T11:00:11.937" v="1656" actId="20577"/>
          <ac:spMkLst>
            <pc:docMk/>
            <pc:sldMk cId="1151382855" sldId="272"/>
            <ac:spMk id="2" creationId="{2A29A728-F9F2-4178-A4CC-1CE9409E276A}"/>
          </ac:spMkLst>
        </pc:spChg>
        <pc:spChg chg="mod">
          <ac:chgData name="Li Lixiang" userId="6104bbfcb56aea79" providerId="LiveId" clId="{3C402109-41A7-4031-90D9-D65C811CC709}" dt="2022-02-28T11:00:30.104" v="1715" actId="20577"/>
          <ac:spMkLst>
            <pc:docMk/>
            <pc:sldMk cId="1151382855" sldId="272"/>
            <ac:spMk id="3" creationId="{A88DED95-598A-4B97-95C9-3614DFA2C254}"/>
          </ac:spMkLst>
        </pc:spChg>
      </pc:sldChg>
    </pc:docChg>
  </pc:docChgLst>
  <pc:docChgLst>
    <pc:chgData name="Li Lixiang" userId="6104bbfcb56aea79" providerId="LiveId" clId="{84C9DA4A-3C93-4180-B1E0-CABC0B8A15E9}"/>
    <pc:docChg chg="modSld">
      <pc:chgData name="Li Lixiang" userId="6104bbfcb56aea79" providerId="LiveId" clId="{84C9DA4A-3C93-4180-B1E0-CABC0B8A15E9}" dt="2022-03-01T02:34:27.534" v="0" actId="20577"/>
      <pc:docMkLst>
        <pc:docMk/>
      </pc:docMkLst>
      <pc:sldChg chg="modSp mod">
        <pc:chgData name="Li Lixiang" userId="6104bbfcb56aea79" providerId="LiveId" clId="{84C9DA4A-3C93-4180-B1E0-CABC0B8A15E9}" dt="2022-03-01T02:34:27.534" v="0" actId="20577"/>
        <pc:sldMkLst>
          <pc:docMk/>
          <pc:sldMk cId="4162070884" sldId="256"/>
        </pc:sldMkLst>
        <pc:spChg chg="mod">
          <ac:chgData name="Li Lixiang" userId="6104bbfcb56aea79" providerId="LiveId" clId="{84C9DA4A-3C93-4180-B1E0-CABC0B8A15E9}" dt="2022-03-01T02:34:27.534" v="0" actId="20577"/>
          <ac:spMkLst>
            <pc:docMk/>
            <pc:sldMk cId="4162070884" sldId="256"/>
            <ac:spMk id="7" creationId="{57AAB3F3-D0D3-48DD-B0B5-3C59B18B840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18C9D-2C74-488B-9B9C-5FE5BED99DD6}" type="datetimeFigureOut">
              <a:rPr lang="en-MY" smtClean="0"/>
              <a:t>1/3/2022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06542-BD60-455A-8F37-3AA36132FBA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6849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247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34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D291B17-9318-49DB-B28B-6E5994AE9581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32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400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497495-0637-405E-AE64-5CC7506D51F5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621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2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37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88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23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6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9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D291B17-9318-49DB-B28B-6E5994AE9581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747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D155BE-C34D-489B-B65C-1582E84CD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15" b="91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84F4E6-B3B1-40B7-A8C4-2D1683E6F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61FE47-557E-4894-88E6-8F52F5998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7173" y="2192998"/>
            <a:ext cx="7630151" cy="173934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Array, object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B81D4B-A7B2-4B11-A131-E1B85DFEE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887812"/>
            <a:ext cx="12188952" cy="4572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AAB3F3-D0D3-48DD-B0B5-3C59B18B8404}"/>
              </a:ext>
            </a:extLst>
          </p:cNvPr>
          <p:cNvSpPr txBox="1">
            <a:spLocks/>
          </p:cNvSpPr>
          <p:nvPr/>
        </p:nvSpPr>
        <p:spPr>
          <a:xfrm>
            <a:off x="11083" y="2183161"/>
            <a:ext cx="418805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>
                <a:solidFill>
                  <a:schemeClr val="tx1"/>
                </a:solidFill>
                <a:latin typeface="Algerian" panose="04020705040A02060702" pitchFamily="82" charset="0"/>
              </a:rPr>
              <a:t>Unit 7</a:t>
            </a:r>
            <a:endParaRPr lang="en-MY" sz="6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07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5A07-431B-492D-8061-7949D135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13C15-A6DF-4710-853F-19581D208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1"/>
            <a:ext cx="9784080" cy="4017644"/>
          </a:xfrm>
        </p:spPr>
        <p:txBody>
          <a:bodyPr>
            <a:normAutofit/>
          </a:bodyPr>
          <a:lstStyle/>
          <a:p>
            <a:r>
              <a:rPr lang="en-MY" dirty="0"/>
              <a:t>Array is a collection of values of any data type.</a:t>
            </a:r>
          </a:p>
          <a:p>
            <a:r>
              <a:rPr lang="en-MY" dirty="0"/>
              <a:t>Array elements are identified by a unique integer called as the subscript/index of the element. (from 0 to length-1). Syntax: </a:t>
            </a:r>
            <a:r>
              <a:rPr lang="en-MY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array_name</a:t>
            </a:r>
            <a:r>
              <a:rPr lang="en-MY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[</a:t>
            </a:r>
            <a:r>
              <a:rPr lang="en-MY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index_value</a:t>
            </a:r>
            <a:r>
              <a:rPr lang="en-MY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]</a:t>
            </a:r>
          </a:p>
          <a:p>
            <a:r>
              <a:rPr lang="en-MY" dirty="0"/>
              <a:t>Arrays too, like variables, should be declared before they are used.</a:t>
            </a:r>
          </a:p>
          <a:p>
            <a:r>
              <a:rPr lang="en-MY" dirty="0"/>
              <a:t>Array initialization refers to populating the array elements.</a:t>
            </a:r>
          </a:p>
          <a:p>
            <a:r>
              <a:rPr lang="en-MY" dirty="0"/>
              <a:t>Array element values can be updated or modified.</a:t>
            </a:r>
          </a:p>
          <a:p>
            <a:r>
              <a:rPr lang="en-MY" dirty="0"/>
              <a:t>Delete array element result in an empty slot in array.</a:t>
            </a:r>
          </a:p>
          <a:p>
            <a:r>
              <a:rPr lang="en-MY" dirty="0"/>
              <a:t>Array can have empty item, which means that position does not have element.</a:t>
            </a:r>
          </a:p>
        </p:txBody>
      </p:sp>
    </p:spTree>
    <p:extLst>
      <p:ext uri="{BB962C8B-B14F-4D97-AF65-F5344CB8AC3E}">
        <p14:creationId xmlns:p14="http://schemas.microsoft.com/office/powerpoint/2010/main" val="3682658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5A07-431B-492D-8061-7949D135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 array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13C15-A6DF-4710-853F-19581D208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1"/>
            <a:ext cx="9784080" cy="2169794"/>
          </a:xfrm>
        </p:spPr>
        <p:txBody>
          <a:bodyPr>
            <a:normAutofit/>
          </a:bodyPr>
          <a:lstStyle/>
          <a:p>
            <a:r>
              <a:rPr lang="en-MY" dirty="0"/>
              <a:t>Use for…in loop, iterate over all index of array.</a:t>
            </a:r>
          </a:p>
          <a:p>
            <a:r>
              <a:rPr lang="en-MY" dirty="0"/>
              <a:t>Use for…of loop, iterate over all item value of array.</a:t>
            </a:r>
          </a:p>
          <a:p>
            <a:r>
              <a:rPr lang="en-MY" dirty="0"/>
              <a:t>Can use for(;;) loop, initialize index, condition, and change index</a:t>
            </a:r>
          </a:p>
        </p:txBody>
      </p:sp>
    </p:spTree>
    <p:extLst>
      <p:ext uri="{BB962C8B-B14F-4D97-AF65-F5344CB8AC3E}">
        <p14:creationId xmlns:p14="http://schemas.microsoft.com/office/powerpoint/2010/main" val="2964507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26FAD-F5A4-4AA8-9721-4AEBAA16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  <a:endParaRPr lang="en-MY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CE7E5A-9BA7-4558-8A2B-4F1AB0CFE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72990"/>
              </p:ext>
            </p:extLst>
          </p:nvPr>
        </p:nvGraphicFramePr>
        <p:xfrm>
          <a:off x="666750" y="1592706"/>
          <a:ext cx="11391900" cy="5142312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1737688197"/>
                    </a:ext>
                  </a:extLst>
                </a:gridCol>
                <a:gridCol w="10668000">
                  <a:extLst>
                    <a:ext uri="{9D8B030D-6E8A-4147-A177-3AD203B41FA5}">
                      <a16:colId xmlns:a16="http://schemas.microsoft.com/office/drawing/2014/main" val="3685456916"/>
                    </a:ext>
                  </a:extLst>
                </a:gridCol>
              </a:tblGrid>
              <a:tr h="182094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13967" marR="13967" marT="13967" marB="1396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concat</a:t>
                      </a:r>
                      <a:r>
                        <a:rPr lang="en-MY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()  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Returns a new array comprised of this array joined with other array(s) and/or value(s)</a:t>
                      </a:r>
                    </a:p>
                  </a:txBody>
                  <a:tcPr marL="13967" marR="13967" marT="13967" marB="139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747595"/>
                  </a:ext>
                </a:extLst>
              </a:tr>
              <a:tr h="182094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13967" marR="13967" marT="13967" marB="1396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every()   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Returns true if every element in this array satisfies the provided testing function.</a:t>
                      </a:r>
                    </a:p>
                  </a:txBody>
                  <a:tcPr marL="13967" marR="13967" marT="13967" marB="139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930803"/>
                  </a:ext>
                </a:extLst>
              </a:tr>
              <a:tr h="182094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13967" marR="13967" marT="13967" marB="1396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filter() 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Creates a new array with all of the elements of this array for which the provided filtering function returns true.</a:t>
                      </a:r>
                    </a:p>
                  </a:txBody>
                  <a:tcPr marL="13967" marR="13967" marT="13967" marB="139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334935"/>
                  </a:ext>
                </a:extLst>
              </a:tr>
              <a:tr h="182094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13967" marR="13967" marT="13967" marB="1396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forEach() 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Calls a function for each element in the array.</a:t>
                      </a:r>
                    </a:p>
                  </a:txBody>
                  <a:tcPr marL="13967" marR="13967" marT="13967" marB="139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360050"/>
                  </a:ext>
                </a:extLst>
              </a:tr>
              <a:tr h="182094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</a:p>
                  </a:txBody>
                  <a:tcPr marL="13967" marR="13967" marT="13967" marB="1396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indexOf() 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Returns the first (least) index of an element within the array equal to the specified value, or -1 if none is found.</a:t>
                      </a:r>
                    </a:p>
                  </a:txBody>
                  <a:tcPr marL="13967" marR="13967" marT="13967" marB="139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083746"/>
                  </a:ext>
                </a:extLst>
              </a:tr>
              <a:tr h="182094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</a:p>
                  </a:txBody>
                  <a:tcPr marL="13967" marR="13967" marT="13967" marB="1396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join()  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Joins all elements of an array into a string.</a:t>
                      </a:r>
                    </a:p>
                  </a:txBody>
                  <a:tcPr marL="13967" marR="13967" marT="13967" marB="139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298638"/>
                  </a:ext>
                </a:extLst>
              </a:tr>
              <a:tr h="278863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</a:p>
                  </a:txBody>
                  <a:tcPr marL="13967" marR="13967" marT="13967" marB="1396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lastIndexOf()  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Returns the last (greatest) index of an element within the array equal to the specified value, or -1 if none is found.</a:t>
                      </a:r>
                    </a:p>
                  </a:txBody>
                  <a:tcPr marL="13967" marR="13967" marT="13967" marB="139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2075722"/>
                  </a:ext>
                </a:extLst>
              </a:tr>
              <a:tr h="182094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</a:p>
                  </a:txBody>
                  <a:tcPr marL="13967" marR="13967" marT="13967" marB="1396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map() 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Creates a new array with the results of calling a provided function on every element in this array.</a:t>
                      </a:r>
                    </a:p>
                  </a:txBody>
                  <a:tcPr marL="13967" marR="13967" marT="13967" marB="139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9762694"/>
                  </a:ext>
                </a:extLst>
              </a:tr>
              <a:tr h="182094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b="1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</a:p>
                  </a:txBody>
                  <a:tcPr marL="13967" marR="13967" marT="13967" marB="1396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pop()   </a:t>
                      </a:r>
                      <a:r>
                        <a:rPr lang="en-MY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Removes the last element from an array and returns that element.</a:t>
                      </a:r>
                    </a:p>
                  </a:txBody>
                  <a:tcPr marL="13967" marR="13967" marT="13967" marB="139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0663180"/>
                  </a:ext>
                </a:extLst>
              </a:tr>
              <a:tr h="182094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</a:p>
                  </a:txBody>
                  <a:tcPr marL="13967" marR="13967" marT="13967" marB="1396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push() 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Adds one or more elements to the end of an array and returns the new length of the array.</a:t>
                      </a:r>
                    </a:p>
                  </a:txBody>
                  <a:tcPr marL="13967" marR="13967" marT="13967" marB="139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690047"/>
                  </a:ext>
                </a:extLst>
              </a:tr>
              <a:tr h="182094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</a:p>
                  </a:txBody>
                  <a:tcPr marL="13967" marR="13967" marT="13967" marB="1396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reduce() 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Applies a function simultaneously against two values of the array (from left-to-right) as to reduce it to a single value.</a:t>
                      </a:r>
                    </a:p>
                  </a:txBody>
                  <a:tcPr marL="13967" marR="13967" marT="13967" marB="139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1142388"/>
                  </a:ext>
                </a:extLst>
              </a:tr>
              <a:tr h="278863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</a:p>
                  </a:txBody>
                  <a:tcPr marL="13967" marR="13967" marT="13967" marB="1396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reduceRight()  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Applies a function simultaneously against two values of the array (from right-to-left) as to reduce it to a single value.</a:t>
                      </a:r>
                    </a:p>
                  </a:txBody>
                  <a:tcPr marL="13967" marR="13967" marT="13967" marB="139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1604262"/>
                  </a:ext>
                </a:extLst>
              </a:tr>
              <a:tr h="182094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</a:p>
                  </a:txBody>
                  <a:tcPr marL="13967" marR="13967" marT="13967" marB="1396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reverse() 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Reverses the order of the elements of an array -- the first becomes the last, and the last becomes the first.</a:t>
                      </a:r>
                    </a:p>
                  </a:txBody>
                  <a:tcPr marL="13967" marR="13967" marT="13967" marB="139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17114"/>
                  </a:ext>
                </a:extLst>
              </a:tr>
              <a:tr h="182094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</a:p>
                  </a:txBody>
                  <a:tcPr marL="13967" marR="13967" marT="13967" marB="1396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shift() 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Removes the first element from an array and returns that element slice.</a:t>
                      </a:r>
                    </a:p>
                  </a:txBody>
                  <a:tcPr marL="13967" marR="13967" marT="13967" marB="139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796175"/>
                  </a:ext>
                </a:extLst>
              </a:tr>
              <a:tr h="182094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</a:p>
                  </a:txBody>
                  <a:tcPr marL="13967" marR="13967" marT="13967" marB="1396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slice() 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Extracts a section of an array and returns a new array.</a:t>
                      </a:r>
                    </a:p>
                  </a:txBody>
                  <a:tcPr marL="13967" marR="13967" marT="13967" marB="139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394352"/>
                  </a:ext>
                </a:extLst>
              </a:tr>
              <a:tr h="182094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</a:p>
                  </a:txBody>
                  <a:tcPr marL="13967" marR="13967" marT="13967" marB="1396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some() 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Returns true if at least one element in this array satisfies the provided testing function.</a:t>
                      </a:r>
                    </a:p>
                  </a:txBody>
                  <a:tcPr marL="13967" marR="13967" marT="13967" marB="139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388001"/>
                  </a:ext>
                </a:extLst>
              </a:tr>
              <a:tr h="182094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</a:p>
                  </a:txBody>
                  <a:tcPr marL="13967" marR="13967" marT="13967" marB="1396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toSource() 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Represents the source code of an object.</a:t>
                      </a:r>
                    </a:p>
                  </a:txBody>
                  <a:tcPr marL="13967" marR="13967" marT="13967" marB="139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606833"/>
                  </a:ext>
                </a:extLst>
              </a:tr>
              <a:tr h="182094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18</a:t>
                      </a:r>
                    </a:p>
                  </a:txBody>
                  <a:tcPr marL="13967" marR="13967" marT="13967" marB="1396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sort() 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Sorts the elements of an array.</a:t>
                      </a:r>
                    </a:p>
                  </a:txBody>
                  <a:tcPr marL="13967" marR="13967" marT="13967" marB="139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39104"/>
                  </a:ext>
                </a:extLst>
              </a:tr>
              <a:tr h="182094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19</a:t>
                      </a:r>
                    </a:p>
                  </a:txBody>
                  <a:tcPr marL="13967" marR="13967" marT="13967" marB="1396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splice() 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Adds and/or removes elements from an array.</a:t>
                      </a:r>
                    </a:p>
                  </a:txBody>
                  <a:tcPr marL="13967" marR="13967" marT="13967" marB="139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342816"/>
                  </a:ext>
                </a:extLst>
              </a:tr>
              <a:tr h="182094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</a:p>
                  </a:txBody>
                  <a:tcPr marL="13967" marR="13967" marT="13967" marB="1396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toString() 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Returns a string representing the array and its elements.</a:t>
                      </a:r>
                    </a:p>
                  </a:txBody>
                  <a:tcPr marL="13967" marR="13967" marT="13967" marB="139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800866"/>
                  </a:ext>
                </a:extLst>
              </a:tr>
              <a:tr h="182094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21</a:t>
                      </a:r>
                    </a:p>
                  </a:txBody>
                  <a:tcPr marL="13967" marR="13967" marT="13967" marB="1396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unshift() 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Adds one or more elements to the front of an array and returns the new length of the array.</a:t>
                      </a:r>
                    </a:p>
                  </a:txBody>
                  <a:tcPr marL="13967" marR="13967" marT="13967" marB="139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399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00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6DE9-EA3B-442A-B223-30E121C78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4639D-C269-477C-937D-A44FA22A1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69881" cy="4206240"/>
          </a:xfrm>
        </p:spPr>
        <p:txBody>
          <a:bodyPr/>
          <a:lstStyle/>
          <a:p>
            <a:r>
              <a:rPr lang="en-US" dirty="0"/>
              <a:t>A collection of properties</a:t>
            </a:r>
          </a:p>
          <a:p>
            <a:r>
              <a:rPr lang="en-US" dirty="0"/>
              <a:t>Each property is a pair of name and value</a:t>
            </a:r>
          </a:p>
          <a:p>
            <a:r>
              <a:rPr lang="en-US" dirty="0"/>
              <a:t>2 syntax to get object property values: </a:t>
            </a:r>
          </a:p>
          <a:p>
            <a:pPr lvl="1"/>
            <a:r>
              <a:rPr lang="en-US" dirty="0"/>
              <a:t>Dot-notation: </a:t>
            </a:r>
            <a:r>
              <a:rPr lang="en-US" dirty="0">
                <a:solidFill>
                  <a:srgbClr val="FF0000"/>
                </a:solidFill>
              </a:rPr>
              <a:t>some_object.property_name</a:t>
            </a:r>
            <a:r>
              <a:rPr lang="en-US" dirty="0"/>
              <a:t>, the property_name must be a valid identifier.</a:t>
            </a:r>
          </a:p>
          <a:p>
            <a:pPr lvl="1"/>
            <a:r>
              <a:rPr lang="en-US" dirty="0"/>
              <a:t>Square bracket subscript: </a:t>
            </a:r>
            <a:r>
              <a:rPr lang="en-US" dirty="0">
                <a:solidFill>
                  <a:srgbClr val="FF0000"/>
                </a:solidFill>
              </a:rPr>
              <a:t>some_object[‘property_name’]</a:t>
            </a:r>
            <a:r>
              <a:rPr lang="en-US" dirty="0"/>
              <a:t>, the property_name can be any valid string value.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48047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1638-4AAD-4285-9E2B-D2395C128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initialize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CFD68-FD2C-4AB0-92E3-548DD9848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10560456" cy="1826895"/>
          </a:xfrm>
        </p:spPr>
        <p:txBody>
          <a:bodyPr/>
          <a:lstStyle/>
          <a:p>
            <a:r>
              <a:rPr lang="en-US" dirty="0"/>
              <a:t>If the property name is a valid identifier, then can use 2 ways to initialize it’s value.</a:t>
            </a:r>
          </a:p>
          <a:p>
            <a:r>
              <a:rPr lang="en-US" dirty="0"/>
              <a:t>Otherwise can only use quote to enclose it treat it as string.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2E51A1-1C74-415D-B025-7A060F71D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000" y="3019311"/>
            <a:ext cx="5734850" cy="819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786630-0A7D-4A0B-80A6-EF49D1F1B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000" y="4452863"/>
            <a:ext cx="5820587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76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E26B-2F6A-49FA-A850-7C21729C1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constructor function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C96C6-360D-4CA4-B2D5-879B0C4A3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1508760"/>
          </a:xfrm>
        </p:spPr>
        <p:txBody>
          <a:bodyPr/>
          <a:lstStyle/>
          <a:p>
            <a:r>
              <a:rPr lang="en-US" dirty="0"/>
              <a:t>Define a function which use `this` to create all property name and value pairs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C89EAC-143F-40DB-ACB9-61286A0D482E}"/>
              </a:ext>
            </a:extLst>
          </p:cNvPr>
          <p:cNvSpPr txBox="1"/>
          <p:nvPr/>
        </p:nvSpPr>
        <p:spPr>
          <a:xfrm>
            <a:off x="2590800" y="3871556"/>
            <a:ext cx="6096000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MY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MY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function_name</a:t>
            </a:r>
            <a:r>
              <a:rPr lang="en-MY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() { </a:t>
            </a:r>
          </a:p>
          <a:p>
            <a:r>
              <a:rPr lang="en-MY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MY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.property_name </a:t>
            </a:r>
            <a:r>
              <a:rPr lang="en-MY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 value </a:t>
            </a:r>
          </a:p>
          <a:p>
            <a:r>
              <a:rPr lang="en-MY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MY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MY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 object_a </a:t>
            </a:r>
            <a:r>
              <a:rPr lang="en-MY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MY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function_name</a:t>
            </a:r>
            <a:r>
              <a:rPr lang="en-MY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093844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9A728-F9F2-4178-A4CC-1CE9409E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object with: create or assign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DED95-598A-4B97-95C9-3614DFA2C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1607820"/>
          </a:xfrm>
        </p:spPr>
        <p:txBody>
          <a:bodyPr/>
          <a:lstStyle/>
          <a:p>
            <a:r>
              <a:rPr lang="en-US" dirty="0" err="1"/>
              <a:t>Object.create</a:t>
            </a:r>
            <a:r>
              <a:rPr lang="en-US" dirty="0"/>
              <a:t>(), take one object and return a new object with same properties.</a:t>
            </a:r>
          </a:p>
          <a:p>
            <a:r>
              <a:rPr lang="en-US" dirty="0" err="1"/>
              <a:t>Object.assign</a:t>
            </a:r>
            <a:r>
              <a:rPr lang="en-US" dirty="0"/>
              <a:t>(), take a destination object and several source objects, copy all source objects properties into the destination object and return it.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33667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9A728-F9F2-4178-A4CC-1CE9409E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destructure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DED95-598A-4B97-95C9-3614DFA2C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1607820"/>
          </a:xfrm>
        </p:spPr>
        <p:txBody>
          <a:bodyPr/>
          <a:lstStyle/>
          <a:p>
            <a:r>
              <a:rPr lang="en-US" dirty="0" err="1"/>
              <a:t>Destructure</a:t>
            </a:r>
            <a:r>
              <a:rPr lang="en-US" dirty="0"/>
              <a:t> of array</a:t>
            </a:r>
          </a:p>
          <a:p>
            <a:r>
              <a:rPr lang="en-US" dirty="0" err="1"/>
              <a:t>Destructure</a:t>
            </a:r>
            <a:r>
              <a:rPr lang="en-US" dirty="0"/>
              <a:t> of object, nested object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51382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718</TotalTime>
  <Words>767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Algerian</vt:lpstr>
      <vt:lpstr>Arial</vt:lpstr>
      <vt:lpstr>Calibri</vt:lpstr>
      <vt:lpstr>Consolas</vt:lpstr>
      <vt:lpstr>Corbel</vt:lpstr>
      <vt:lpstr>Wingdings</vt:lpstr>
      <vt:lpstr>Banded</vt:lpstr>
      <vt:lpstr>Array, object</vt:lpstr>
      <vt:lpstr>array</vt:lpstr>
      <vt:lpstr>Iterate array</vt:lpstr>
      <vt:lpstr>Array methods</vt:lpstr>
      <vt:lpstr>object</vt:lpstr>
      <vt:lpstr>Object initialize</vt:lpstr>
      <vt:lpstr>Object constructor function</vt:lpstr>
      <vt:lpstr>Create object with: create or assign</vt:lpstr>
      <vt:lpstr>destructure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Node.js, modules</dc:title>
  <dc:creator>Li Lixiang</dc:creator>
  <cp:lastModifiedBy>Li Lixiang</cp:lastModifiedBy>
  <cp:revision>1</cp:revision>
  <dcterms:created xsi:type="dcterms:W3CDTF">2021-06-07T02:26:50Z</dcterms:created>
  <dcterms:modified xsi:type="dcterms:W3CDTF">2022-03-01T02:34:29Z</dcterms:modified>
</cp:coreProperties>
</file>