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9"/>
  </p:notesMasterIdLst>
  <p:sldIdLst>
    <p:sldId id="256" r:id="rId2"/>
    <p:sldId id="264" r:id="rId3"/>
    <p:sldId id="273" r:id="rId4"/>
    <p:sldId id="272" r:id="rId5"/>
    <p:sldId id="271" r:id="rId6"/>
    <p:sldId id="267"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02109-41A7-4031-90D9-D65C811CC709}" v="17" dt="2022-02-28T11:00:06.625"/>
    <p1510:client id="{FBABCF8C-D7CD-48B5-9848-340DDB0F1255}" v="8" dt="2022-03-01T04:07:07.4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ixiang" userId="6104bbfcb56aea79" providerId="LiveId" clId="{4E8E6B9D-7802-43D8-9C87-BE51429E8DA2}"/>
    <pc:docChg chg="undo custSel addSld modSld">
      <pc:chgData name="Li Lixiang" userId="6104bbfcb56aea79" providerId="LiveId" clId="{4E8E6B9D-7802-43D8-9C87-BE51429E8DA2}" dt="2022-02-10T08:53:50.379" v="1035" actId="478"/>
      <pc:docMkLst>
        <pc:docMk/>
      </pc:docMkLst>
      <pc:sldChg chg="modSp mod">
        <pc:chgData name="Li Lixiang" userId="6104bbfcb56aea79" providerId="LiveId" clId="{4E8E6B9D-7802-43D8-9C87-BE51429E8DA2}" dt="2022-02-05T11:57:52.703" v="773" actId="20577"/>
        <pc:sldMkLst>
          <pc:docMk/>
          <pc:sldMk cId="4162070884" sldId="256"/>
        </pc:sldMkLst>
        <pc:spChg chg="mod">
          <ac:chgData name="Li Lixiang" userId="6104bbfcb56aea79" providerId="LiveId" clId="{4E8E6B9D-7802-43D8-9C87-BE51429E8DA2}" dt="2022-02-05T11:57:52.703" v="773" actId="20577"/>
          <ac:spMkLst>
            <pc:docMk/>
            <pc:sldMk cId="4162070884" sldId="256"/>
            <ac:spMk id="2" creationId="{8961FE47-557E-4894-88E6-8F52F5998247}"/>
          </ac:spMkLst>
        </pc:spChg>
      </pc:sldChg>
      <pc:sldChg chg="modSp mod">
        <pc:chgData name="Li Lixiang" userId="6104bbfcb56aea79" providerId="LiveId" clId="{4E8E6B9D-7802-43D8-9C87-BE51429E8DA2}" dt="2022-02-03T09:36:29.125" v="13" actId="27636"/>
        <pc:sldMkLst>
          <pc:docMk/>
          <pc:sldMk cId="696830454" sldId="257"/>
        </pc:sldMkLst>
        <pc:spChg chg="mod">
          <ac:chgData name="Li Lixiang" userId="6104bbfcb56aea79" providerId="LiveId" clId="{4E8E6B9D-7802-43D8-9C87-BE51429E8DA2}" dt="2022-02-03T09:36:29.125" v="13" actId="27636"/>
          <ac:spMkLst>
            <pc:docMk/>
            <pc:sldMk cId="696830454" sldId="257"/>
            <ac:spMk id="3" creationId="{4A006CE9-C893-440B-B53F-42F0CF45E070}"/>
          </ac:spMkLst>
        </pc:spChg>
      </pc:sldChg>
      <pc:sldChg chg="modSp mod">
        <pc:chgData name="Li Lixiang" userId="6104bbfcb56aea79" providerId="LiveId" clId="{4E8E6B9D-7802-43D8-9C87-BE51429E8DA2}" dt="2022-02-03T10:33:47.421" v="739" actId="20577"/>
        <pc:sldMkLst>
          <pc:docMk/>
          <pc:sldMk cId="86665090" sldId="258"/>
        </pc:sldMkLst>
        <pc:spChg chg="mod">
          <ac:chgData name="Li Lixiang" userId="6104bbfcb56aea79" providerId="LiveId" clId="{4E8E6B9D-7802-43D8-9C87-BE51429E8DA2}" dt="2022-02-03T09:34:42.656" v="11" actId="6549"/>
          <ac:spMkLst>
            <pc:docMk/>
            <pc:sldMk cId="86665090" sldId="258"/>
            <ac:spMk id="2" creationId="{F6B0D9E2-9DB1-48DA-8FAA-CD6B3699E259}"/>
          </ac:spMkLst>
        </pc:spChg>
        <pc:spChg chg="mod">
          <ac:chgData name="Li Lixiang" userId="6104bbfcb56aea79" providerId="LiveId" clId="{4E8E6B9D-7802-43D8-9C87-BE51429E8DA2}" dt="2022-02-03T10:33:47.421" v="739" actId="20577"/>
          <ac:spMkLst>
            <pc:docMk/>
            <pc:sldMk cId="86665090" sldId="258"/>
            <ac:spMk id="3" creationId="{4A006CE9-C893-440B-B53F-42F0CF45E070}"/>
          </ac:spMkLst>
        </pc:spChg>
        <pc:picChg chg="mod">
          <ac:chgData name="Li Lixiang" userId="6104bbfcb56aea79" providerId="LiveId" clId="{4E8E6B9D-7802-43D8-9C87-BE51429E8DA2}" dt="2022-02-03T10:33:39.322" v="714" actId="1076"/>
          <ac:picMkLst>
            <pc:docMk/>
            <pc:sldMk cId="86665090" sldId="258"/>
            <ac:picMk id="6" creationId="{1137D664-D530-45B2-9015-CBAD13B9FC52}"/>
          </ac:picMkLst>
        </pc:picChg>
      </pc:sldChg>
      <pc:sldChg chg="addSp modSp mod">
        <pc:chgData name="Li Lixiang" userId="6104bbfcb56aea79" providerId="LiveId" clId="{4E8E6B9D-7802-43D8-9C87-BE51429E8DA2}" dt="2022-02-03T09:57:59.533" v="84" actId="1076"/>
        <pc:sldMkLst>
          <pc:docMk/>
          <pc:sldMk cId="3375320181" sldId="259"/>
        </pc:sldMkLst>
        <pc:spChg chg="mod">
          <ac:chgData name="Li Lixiang" userId="6104bbfcb56aea79" providerId="LiveId" clId="{4E8E6B9D-7802-43D8-9C87-BE51429E8DA2}" dt="2022-02-03T09:38:47.552" v="61" actId="20577"/>
          <ac:spMkLst>
            <pc:docMk/>
            <pc:sldMk cId="3375320181" sldId="259"/>
            <ac:spMk id="3" creationId="{32970075-F644-414D-81DD-058AFA240DD0}"/>
          </ac:spMkLst>
        </pc:spChg>
        <pc:picChg chg="add mod">
          <ac:chgData name="Li Lixiang" userId="6104bbfcb56aea79" providerId="LiveId" clId="{4E8E6B9D-7802-43D8-9C87-BE51429E8DA2}" dt="2022-02-03T09:57:59.533" v="84" actId="1076"/>
          <ac:picMkLst>
            <pc:docMk/>
            <pc:sldMk cId="3375320181" sldId="259"/>
            <ac:picMk id="5" creationId="{EE78A320-A005-4C0C-92B1-23D4C15E2765}"/>
          </ac:picMkLst>
        </pc:picChg>
      </pc:sldChg>
      <pc:sldChg chg="addSp modSp mod">
        <pc:chgData name="Li Lixiang" userId="6104bbfcb56aea79" providerId="LiveId" clId="{4E8E6B9D-7802-43D8-9C87-BE51429E8DA2}" dt="2022-02-03T10:15:58.911" v="484" actId="1076"/>
        <pc:sldMkLst>
          <pc:docMk/>
          <pc:sldMk cId="3104596595" sldId="260"/>
        </pc:sldMkLst>
        <pc:spChg chg="mod">
          <ac:chgData name="Li Lixiang" userId="6104bbfcb56aea79" providerId="LiveId" clId="{4E8E6B9D-7802-43D8-9C87-BE51429E8DA2}" dt="2022-02-03T10:13:15.557" v="429" actId="313"/>
          <ac:spMkLst>
            <pc:docMk/>
            <pc:sldMk cId="3104596595" sldId="260"/>
            <ac:spMk id="2" creationId="{E4251F7A-C6E8-49C7-AC05-99276F576399}"/>
          </ac:spMkLst>
        </pc:spChg>
        <pc:spChg chg="mod">
          <ac:chgData name="Li Lixiang" userId="6104bbfcb56aea79" providerId="LiveId" clId="{4E8E6B9D-7802-43D8-9C87-BE51429E8DA2}" dt="2022-02-03T10:13:47.655" v="479" actId="20577"/>
          <ac:spMkLst>
            <pc:docMk/>
            <pc:sldMk cId="3104596595" sldId="260"/>
            <ac:spMk id="3" creationId="{712AA88E-EE6F-4316-85E6-BD95BA1DD6AA}"/>
          </ac:spMkLst>
        </pc:spChg>
        <pc:picChg chg="add mod">
          <ac:chgData name="Li Lixiang" userId="6104bbfcb56aea79" providerId="LiveId" clId="{4E8E6B9D-7802-43D8-9C87-BE51429E8DA2}" dt="2022-02-03T10:15:58.911" v="484" actId="1076"/>
          <ac:picMkLst>
            <pc:docMk/>
            <pc:sldMk cId="3104596595" sldId="260"/>
            <ac:picMk id="5" creationId="{BD4E5B01-2F72-417D-AB77-DD4B59D20F66}"/>
          </ac:picMkLst>
        </pc:picChg>
      </pc:sldChg>
      <pc:sldChg chg="addSp delSp modSp mod">
        <pc:chgData name="Li Lixiang" userId="6104bbfcb56aea79" providerId="LiveId" clId="{4E8E6B9D-7802-43D8-9C87-BE51429E8DA2}" dt="2022-02-03T09:56:51.619" v="82" actId="1076"/>
        <pc:sldMkLst>
          <pc:docMk/>
          <pc:sldMk cId="50197230" sldId="261"/>
        </pc:sldMkLst>
        <pc:spChg chg="mod">
          <ac:chgData name="Li Lixiang" userId="6104bbfcb56aea79" providerId="LiveId" clId="{4E8E6B9D-7802-43D8-9C87-BE51429E8DA2}" dt="2022-02-03T09:56:26.473" v="78" actId="1035"/>
          <ac:spMkLst>
            <pc:docMk/>
            <pc:sldMk cId="50197230" sldId="261"/>
            <ac:spMk id="3" creationId="{712AA88E-EE6F-4316-85E6-BD95BA1DD6AA}"/>
          </ac:spMkLst>
        </pc:spChg>
        <pc:picChg chg="add del mod">
          <ac:chgData name="Li Lixiang" userId="6104bbfcb56aea79" providerId="LiveId" clId="{4E8E6B9D-7802-43D8-9C87-BE51429E8DA2}" dt="2022-02-03T09:56:16.918" v="66" actId="478"/>
          <ac:picMkLst>
            <pc:docMk/>
            <pc:sldMk cId="50197230" sldId="261"/>
            <ac:picMk id="5" creationId="{3E34BABC-74F1-4E06-85EA-7ABA9EC2AB96}"/>
          </ac:picMkLst>
        </pc:picChg>
        <pc:picChg chg="add del mod">
          <ac:chgData name="Li Lixiang" userId="6104bbfcb56aea79" providerId="LiveId" clId="{4E8E6B9D-7802-43D8-9C87-BE51429E8DA2}" dt="2022-02-03T09:56:31.108" v="80" actId="478"/>
          <ac:picMkLst>
            <pc:docMk/>
            <pc:sldMk cId="50197230" sldId="261"/>
            <ac:picMk id="7" creationId="{B1CB4013-E147-4053-BE47-1EEFAB481D24}"/>
          </ac:picMkLst>
        </pc:picChg>
        <pc:picChg chg="add mod">
          <ac:chgData name="Li Lixiang" userId="6104bbfcb56aea79" providerId="LiveId" clId="{4E8E6B9D-7802-43D8-9C87-BE51429E8DA2}" dt="2022-02-03T09:56:29.660" v="79" actId="1076"/>
          <ac:picMkLst>
            <pc:docMk/>
            <pc:sldMk cId="50197230" sldId="261"/>
            <ac:picMk id="9" creationId="{70BC50A8-298A-462D-A78C-F51343301788}"/>
          </ac:picMkLst>
        </pc:picChg>
        <pc:picChg chg="add mod">
          <ac:chgData name="Li Lixiang" userId="6104bbfcb56aea79" providerId="LiveId" clId="{4E8E6B9D-7802-43D8-9C87-BE51429E8DA2}" dt="2022-02-03T09:56:51.619" v="82" actId="1076"/>
          <ac:picMkLst>
            <pc:docMk/>
            <pc:sldMk cId="50197230" sldId="261"/>
            <ac:picMk id="11" creationId="{B61AC6B2-8D91-407C-AD7B-99B1EF8174F4}"/>
          </ac:picMkLst>
        </pc:picChg>
      </pc:sldChg>
      <pc:sldChg chg="addSp modSp new mod">
        <pc:chgData name="Li Lixiang" userId="6104bbfcb56aea79" providerId="LiveId" clId="{4E8E6B9D-7802-43D8-9C87-BE51429E8DA2}" dt="2022-02-10T08:33:15.438" v="841" actId="20577"/>
        <pc:sldMkLst>
          <pc:docMk/>
          <pc:sldMk cId="335007155" sldId="262"/>
        </pc:sldMkLst>
        <pc:spChg chg="mod">
          <ac:chgData name="Li Lixiang" userId="6104bbfcb56aea79" providerId="LiveId" clId="{4E8E6B9D-7802-43D8-9C87-BE51429E8DA2}" dt="2022-02-03T17:46:15.832" v="752" actId="20577"/>
          <ac:spMkLst>
            <pc:docMk/>
            <pc:sldMk cId="335007155" sldId="262"/>
            <ac:spMk id="2" creationId="{D5392045-7EE4-4C78-8C2A-ACE98FC2F733}"/>
          </ac:spMkLst>
        </pc:spChg>
        <pc:spChg chg="mod">
          <ac:chgData name="Li Lixiang" userId="6104bbfcb56aea79" providerId="LiveId" clId="{4E8E6B9D-7802-43D8-9C87-BE51429E8DA2}" dt="2022-02-10T08:33:15.438" v="841" actId="20577"/>
          <ac:spMkLst>
            <pc:docMk/>
            <pc:sldMk cId="335007155" sldId="262"/>
            <ac:spMk id="3" creationId="{E6019695-23AA-4E2A-A90F-5C35BEB7D4DD}"/>
          </ac:spMkLst>
        </pc:spChg>
        <pc:picChg chg="add mod">
          <ac:chgData name="Li Lixiang" userId="6104bbfcb56aea79" providerId="LiveId" clId="{4E8E6B9D-7802-43D8-9C87-BE51429E8DA2}" dt="2022-02-03T10:17:26.613" v="486" actId="1076"/>
          <ac:picMkLst>
            <pc:docMk/>
            <pc:sldMk cId="335007155" sldId="262"/>
            <ac:picMk id="5" creationId="{6ACFF619-6E2D-4A67-8D3D-B497060CA55B}"/>
          </ac:picMkLst>
        </pc:picChg>
        <pc:picChg chg="add mod">
          <ac:chgData name="Li Lixiang" userId="6104bbfcb56aea79" providerId="LiveId" clId="{4E8E6B9D-7802-43D8-9C87-BE51429E8DA2}" dt="2022-02-03T10:17:54.090" v="490" actId="1076"/>
          <ac:picMkLst>
            <pc:docMk/>
            <pc:sldMk cId="335007155" sldId="262"/>
            <ac:picMk id="7" creationId="{F7718DBB-7A81-4300-87B2-B48FB1F91371}"/>
          </ac:picMkLst>
        </pc:picChg>
      </pc:sldChg>
      <pc:sldChg chg="addSp modSp new mod">
        <pc:chgData name="Li Lixiang" userId="6104bbfcb56aea79" providerId="LiveId" clId="{4E8E6B9D-7802-43D8-9C87-BE51429E8DA2}" dt="2022-02-03T10:26:55.636" v="713" actId="1076"/>
        <pc:sldMkLst>
          <pc:docMk/>
          <pc:sldMk cId="1075408683" sldId="263"/>
        </pc:sldMkLst>
        <pc:spChg chg="mod">
          <ac:chgData name="Li Lixiang" userId="6104bbfcb56aea79" providerId="LiveId" clId="{4E8E6B9D-7802-43D8-9C87-BE51429E8DA2}" dt="2022-02-03T10:18:22.127" v="507" actId="20577"/>
          <ac:spMkLst>
            <pc:docMk/>
            <pc:sldMk cId="1075408683" sldId="263"/>
            <ac:spMk id="2" creationId="{C4AFD974-BAF2-49BD-8CF2-62CFD6FB9C6C}"/>
          </ac:spMkLst>
        </pc:spChg>
        <pc:spChg chg="mod">
          <ac:chgData name="Li Lixiang" userId="6104bbfcb56aea79" providerId="LiveId" clId="{4E8E6B9D-7802-43D8-9C87-BE51429E8DA2}" dt="2022-02-03T10:26:08.145" v="710" actId="20577"/>
          <ac:spMkLst>
            <pc:docMk/>
            <pc:sldMk cId="1075408683" sldId="263"/>
            <ac:spMk id="3" creationId="{4EBB1E32-5DFB-49E0-AC36-204248D687E8}"/>
          </ac:spMkLst>
        </pc:spChg>
        <pc:picChg chg="add mod">
          <ac:chgData name="Li Lixiang" userId="6104bbfcb56aea79" providerId="LiveId" clId="{4E8E6B9D-7802-43D8-9C87-BE51429E8DA2}" dt="2022-02-03T10:26:10.989" v="711" actId="1076"/>
          <ac:picMkLst>
            <pc:docMk/>
            <pc:sldMk cId="1075408683" sldId="263"/>
            <ac:picMk id="5" creationId="{1D6830AE-A6A5-443B-AB8E-47794CEC102B}"/>
          </ac:picMkLst>
        </pc:picChg>
        <pc:picChg chg="add mod">
          <ac:chgData name="Li Lixiang" userId="6104bbfcb56aea79" providerId="LiveId" clId="{4E8E6B9D-7802-43D8-9C87-BE51429E8DA2}" dt="2022-02-03T10:26:55.636" v="713" actId="1076"/>
          <ac:picMkLst>
            <pc:docMk/>
            <pc:sldMk cId="1075408683" sldId="263"/>
            <ac:picMk id="7" creationId="{9207B797-CC7A-41CF-9B10-43C0DC57F0AD}"/>
          </ac:picMkLst>
        </pc:picChg>
      </pc:sldChg>
      <pc:sldChg chg="modSp new mod">
        <pc:chgData name="Li Lixiang" userId="6104bbfcb56aea79" providerId="LiveId" clId="{4E8E6B9D-7802-43D8-9C87-BE51429E8DA2}" dt="2022-02-10T08:49:07.426" v="1001" actId="20577"/>
        <pc:sldMkLst>
          <pc:docMk/>
          <pc:sldMk cId="3682658104" sldId="264"/>
        </pc:sldMkLst>
        <pc:spChg chg="mod">
          <ac:chgData name="Li Lixiang" userId="6104bbfcb56aea79" providerId="LiveId" clId="{4E8E6B9D-7802-43D8-9C87-BE51429E8DA2}" dt="2022-02-10T08:33:41.076" v="847" actId="20577"/>
          <ac:spMkLst>
            <pc:docMk/>
            <pc:sldMk cId="3682658104" sldId="264"/>
            <ac:spMk id="2" creationId="{F37D5A07-431B-492D-8061-7949D1359C3F}"/>
          </ac:spMkLst>
        </pc:spChg>
        <pc:spChg chg="mod">
          <ac:chgData name="Li Lixiang" userId="6104bbfcb56aea79" providerId="LiveId" clId="{4E8E6B9D-7802-43D8-9C87-BE51429E8DA2}" dt="2022-02-10T08:49:07.426" v="1001" actId="20577"/>
          <ac:spMkLst>
            <pc:docMk/>
            <pc:sldMk cId="3682658104" sldId="264"/>
            <ac:spMk id="3" creationId="{6D613C15-A6DF-4710-853F-19581D208269}"/>
          </ac:spMkLst>
        </pc:spChg>
      </pc:sldChg>
      <pc:sldChg chg="delSp modSp new mod">
        <pc:chgData name="Li Lixiang" userId="6104bbfcb56aea79" providerId="LiveId" clId="{4E8E6B9D-7802-43D8-9C87-BE51429E8DA2}" dt="2022-02-10T08:53:50.379" v="1035" actId="478"/>
        <pc:sldMkLst>
          <pc:docMk/>
          <pc:sldMk cId="3246217178" sldId="265"/>
        </pc:sldMkLst>
        <pc:spChg chg="mod">
          <ac:chgData name="Li Lixiang" userId="6104bbfcb56aea79" providerId="LiveId" clId="{4E8E6B9D-7802-43D8-9C87-BE51429E8DA2}" dt="2022-02-10T08:53:42.093" v="1034" actId="20577"/>
          <ac:spMkLst>
            <pc:docMk/>
            <pc:sldMk cId="3246217178" sldId="265"/>
            <ac:spMk id="2" creationId="{14B24550-38E6-44C1-8D97-80EB93A75566}"/>
          </ac:spMkLst>
        </pc:spChg>
        <pc:spChg chg="del">
          <ac:chgData name="Li Lixiang" userId="6104bbfcb56aea79" providerId="LiveId" clId="{4E8E6B9D-7802-43D8-9C87-BE51429E8DA2}" dt="2022-02-10T08:53:50.379" v="1035" actId="478"/>
          <ac:spMkLst>
            <pc:docMk/>
            <pc:sldMk cId="3246217178" sldId="265"/>
            <ac:spMk id="3" creationId="{B2D2B6EE-7AEF-4F07-9DEC-90CB6B05ED02}"/>
          </ac:spMkLst>
        </pc:spChg>
      </pc:sldChg>
    </pc:docChg>
  </pc:docChgLst>
  <pc:docChgLst>
    <pc:chgData name="Li Lixiang" userId="6104bbfcb56aea79" providerId="LiveId" clId="{FBABCF8C-D7CD-48B5-9848-340DDB0F1255}"/>
    <pc:docChg chg="undo custSel addSld delSld modSld">
      <pc:chgData name="Li Lixiang" userId="6104bbfcb56aea79" providerId="LiveId" clId="{FBABCF8C-D7CD-48B5-9848-340DDB0F1255}" dt="2022-03-01T04:25:18.934" v="1750" actId="20577"/>
      <pc:docMkLst>
        <pc:docMk/>
      </pc:docMkLst>
      <pc:sldChg chg="modSp mod">
        <pc:chgData name="Li Lixiang" userId="6104bbfcb56aea79" providerId="LiveId" clId="{FBABCF8C-D7CD-48B5-9848-340DDB0F1255}" dt="2022-03-01T04:07:00.066" v="1446" actId="20577"/>
        <pc:sldMkLst>
          <pc:docMk/>
          <pc:sldMk cId="4162070884" sldId="256"/>
        </pc:sldMkLst>
        <pc:spChg chg="mod">
          <ac:chgData name="Li Lixiang" userId="6104bbfcb56aea79" providerId="LiveId" clId="{FBABCF8C-D7CD-48B5-9848-340DDB0F1255}" dt="2022-03-01T04:07:00.066" v="1446" actId="20577"/>
          <ac:spMkLst>
            <pc:docMk/>
            <pc:sldMk cId="4162070884" sldId="256"/>
            <ac:spMk id="2" creationId="{8961FE47-557E-4894-88E6-8F52F5998247}"/>
          </ac:spMkLst>
        </pc:spChg>
        <pc:spChg chg="mod">
          <ac:chgData name="Li Lixiang" userId="6104bbfcb56aea79" providerId="LiveId" clId="{FBABCF8C-D7CD-48B5-9848-340DDB0F1255}" dt="2022-03-01T02:34:11.680" v="0" actId="20577"/>
          <ac:spMkLst>
            <pc:docMk/>
            <pc:sldMk cId="4162070884" sldId="256"/>
            <ac:spMk id="7" creationId="{57AAB3F3-D0D3-48DD-B0B5-3C59B18B8404}"/>
          </ac:spMkLst>
        </pc:spChg>
      </pc:sldChg>
      <pc:sldChg chg="modSp mod">
        <pc:chgData name="Li Lixiang" userId="6104bbfcb56aea79" providerId="LiveId" clId="{FBABCF8C-D7CD-48B5-9848-340DDB0F1255}" dt="2022-03-01T03:48:02.454" v="1434" actId="20577"/>
        <pc:sldMkLst>
          <pc:docMk/>
          <pc:sldMk cId="3682658104" sldId="264"/>
        </pc:sldMkLst>
        <pc:spChg chg="mod">
          <ac:chgData name="Li Lixiang" userId="6104bbfcb56aea79" providerId="LiveId" clId="{FBABCF8C-D7CD-48B5-9848-340DDB0F1255}" dt="2022-03-01T03:07:35.193" v="807" actId="20577"/>
          <ac:spMkLst>
            <pc:docMk/>
            <pc:sldMk cId="3682658104" sldId="264"/>
            <ac:spMk id="2" creationId="{F37D5A07-431B-492D-8061-7949D1359C3F}"/>
          </ac:spMkLst>
        </pc:spChg>
        <pc:spChg chg="mod">
          <ac:chgData name="Li Lixiang" userId="6104bbfcb56aea79" providerId="LiveId" clId="{FBABCF8C-D7CD-48B5-9848-340DDB0F1255}" dt="2022-03-01T03:48:02.454" v="1434" actId="20577"/>
          <ac:spMkLst>
            <pc:docMk/>
            <pc:sldMk cId="3682658104" sldId="264"/>
            <ac:spMk id="3" creationId="{6D613C15-A6DF-4710-853F-19581D208269}"/>
          </ac:spMkLst>
        </pc:spChg>
      </pc:sldChg>
      <pc:sldChg chg="modSp mod">
        <pc:chgData name="Li Lixiang" userId="6104bbfcb56aea79" providerId="LiveId" clId="{FBABCF8C-D7CD-48B5-9848-340DDB0F1255}" dt="2022-03-01T03:07:11.283" v="794" actId="20577"/>
        <pc:sldMkLst>
          <pc:docMk/>
          <pc:sldMk cId="1480471977" sldId="266"/>
        </pc:sldMkLst>
        <pc:spChg chg="mod">
          <ac:chgData name="Li Lixiang" userId="6104bbfcb56aea79" providerId="LiveId" clId="{FBABCF8C-D7CD-48B5-9848-340DDB0F1255}" dt="2022-03-01T03:01:34.916" v="448" actId="20577"/>
          <ac:spMkLst>
            <pc:docMk/>
            <pc:sldMk cId="1480471977" sldId="266"/>
            <ac:spMk id="2" creationId="{42786DE9-EA3B-442A-B223-30E121C7857F}"/>
          </ac:spMkLst>
        </pc:spChg>
        <pc:spChg chg="mod">
          <ac:chgData name="Li Lixiang" userId="6104bbfcb56aea79" providerId="LiveId" clId="{FBABCF8C-D7CD-48B5-9848-340DDB0F1255}" dt="2022-03-01T03:07:11.283" v="794" actId="20577"/>
          <ac:spMkLst>
            <pc:docMk/>
            <pc:sldMk cId="1480471977" sldId="266"/>
            <ac:spMk id="3" creationId="{C8E4639D-C269-477C-937D-A44FA22A1AE6}"/>
          </ac:spMkLst>
        </pc:spChg>
      </pc:sldChg>
      <pc:sldChg chg="addSp delSp modSp mod setBg">
        <pc:chgData name="Li Lixiang" userId="6104bbfcb56aea79" providerId="LiveId" clId="{FBABCF8C-D7CD-48B5-9848-340DDB0F1255}" dt="2022-03-01T03:00:55.954" v="422" actId="207"/>
        <pc:sldMkLst>
          <pc:docMk/>
          <pc:sldMk cId="405100235" sldId="267"/>
        </pc:sldMkLst>
        <pc:spChg chg="mod">
          <ac:chgData name="Li Lixiang" userId="6104bbfcb56aea79" providerId="LiveId" clId="{FBABCF8C-D7CD-48B5-9848-340DDB0F1255}" dt="2022-03-01T02:59:49.497" v="393"/>
          <ac:spMkLst>
            <pc:docMk/>
            <pc:sldMk cId="405100235" sldId="267"/>
            <ac:spMk id="2" creationId="{68E26FAD-F5A4-4AA8-9721-4AEBAA16C068}"/>
          </ac:spMkLst>
        </pc:spChg>
        <pc:graphicFrameChg chg="add mod modGraphic">
          <ac:chgData name="Li Lixiang" userId="6104bbfcb56aea79" providerId="LiveId" clId="{FBABCF8C-D7CD-48B5-9848-340DDB0F1255}" dt="2022-03-01T03:00:55.954" v="422" actId="207"/>
          <ac:graphicFrameMkLst>
            <pc:docMk/>
            <pc:sldMk cId="405100235" sldId="267"/>
            <ac:graphicFrameMk id="3" creationId="{9027EF81-87EB-4470-A983-857E2DD56A5E}"/>
          </ac:graphicFrameMkLst>
        </pc:graphicFrameChg>
        <pc:graphicFrameChg chg="del">
          <ac:chgData name="Li Lixiang" userId="6104bbfcb56aea79" providerId="LiveId" clId="{FBABCF8C-D7CD-48B5-9848-340DDB0F1255}" dt="2022-03-01T02:59:10.531" v="386" actId="478"/>
          <ac:graphicFrameMkLst>
            <pc:docMk/>
            <pc:sldMk cId="405100235" sldId="267"/>
            <ac:graphicFrameMk id="4" creationId="{5CCE7E5A-9BA7-4558-8A2B-4F1AB0CFE56B}"/>
          </ac:graphicFrameMkLst>
        </pc:graphicFrameChg>
      </pc:sldChg>
      <pc:sldChg chg="del">
        <pc:chgData name="Li Lixiang" userId="6104bbfcb56aea79" providerId="LiveId" clId="{FBABCF8C-D7CD-48B5-9848-340DDB0F1255}" dt="2022-03-01T03:07:21.900" v="795" actId="47"/>
        <pc:sldMkLst>
          <pc:docMk/>
          <pc:sldMk cId="2888176334" sldId="268"/>
        </pc:sldMkLst>
      </pc:sldChg>
      <pc:sldChg chg="del">
        <pc:chgData name="Li Lixiang" userId="6104bbfcb56aea79" providerId="LiveId" clId="{FBABCF8C-D7CD-48B5-9848-340DDB0F1255}" dt="2022-03-01T03:07:22.871" v="796" actId="47"/>
        <pc:sldMkLst>
          <pc:docMk/>
          <pc:sldMk cId="3093844173" sldId="269"/>
        </pc:sldMkLst>
      </pc:sldChg>
      <pc:sldChg chg="del">
        <pc:chgData name="Li Lixiang" userId="6104bbfcb56aea79" providerId="LiveId" clId="{FBABCF8C-D7CD-48B5-9848-340DDB0F1255}" dt="2022-03-01T03:07:23.970" v="797" actId="47"/>
        <pc:sldMkLst>
          <pc:docMk/>
          <pc:sldMk cId="533667750" sldId="270"/>
        </pc:sldMkLst>
      </pc:sldChg>
      <pc:sldChg chg="addSp delSp modSp mod setBg">
        <pc:chgData name="Li Lixiang" userId="6104bbfcb56aea79" providerId="LiveId" clId="{FBABCF8C-D7CD-48B5-9848-340DDB0F1255}" dt="2022-03-01T02:58:52.469" v="381" actId="20577"/>
        <pc:sldMkLst>
          <pc:docMk/>
          <pc:sldMk cId="2964507475" sldId="271"/>
        </pc:sldMkLst>
        <pc:spChg chg="mod">
          <ac:chgData name="Li Lixiang" userId="6104bbfcb56aea79" providerId="LiveId" clId="{FBABCF8C-D7CD-48B5-9848-340DDB0F1255}" dt="2022-03-01T02:58:52.469" v="381" actId="20577"/>
          <ac:spMkLst>
            <pc:docMk/>
            <pc:sldMk cId="2964507475" sldId="271"/>
            <ac:spMk id="2" creationId="{F37D5A07-431B-492D-8061-7949D1359C3F}"/>
          </ac:spMkLst>
        </pc:spChg>
        <pc:spChg chg="del">
          <ac:chgData name="Li Lixiang" userId="6104bbfcb56aea79" providerId="LiveId" clId="{FBABCF8C-D7CD-48B5-9848-340DDB0F1255}" dt="2022-03-01T02:53:06.077" v="260" actId="478"/>
          <ac:spMkLst>
            <pc:docMk/>
            <pc:sldMk cId="2964507475" sldId="271"/>
            <ac:spMk id="3" creationId="{6D613C15-A6DF-4710-853F-19581D208269}"/>
          </ac:spMkLst>
        </pc:spChg>
        <pc:spChg chg="add del mod">
          <ac:chgData name="Li Lixiang" userId="6104bbfcb56aea79" providerId="LiveId" clId="{FBABCF8C-D7CD-48B5-9848-340DDB0F1255}" dt="2022-03-01T02:53:08.955" v="261" actId="478"/>
          <ac:spMkLst>
            <pc:docMk/>
            <pc:sldMk cId="2964507475" sldId="271"/>
            <ac:spMk id="6" creationId="{22BC7CAB-89BE-4C92-AE60-F437D8D4D0EC}"/>
          </ac:spMkLst>
        </pc:spChg>
        <pc:graphicFrameChg chg="add mod modGraphic">
          <ac:chgData name="Li Lixiang" userId="6104bbfcb56aea79" providerId="LiveId" clId="{FBABCF8C-D7CD-48B5-9848-340DDB0F1255}" dt="2022-03-01T02:55:06.171" v="304" actId="1076"/>
          <ac:graphicFrameMkLst>
            <pc:docMk/>
            <pc:sldMk cId="2964507475" sldId="271"/>
            <ac:graphicFrameMk id="4" creationId="{B49E2581-29CA-4D27-8F9A-369D2D1D3FDC}"/>
          </ac:graphicFrameMkLst>
        </pc:graphicFrameChg>
      </pc:sldChg>
      <pc:sldChg chg="del">
        <pc:chgData name="Li Lixiang" userId="6104bbfcb56aea79" providerId="LiveId" clId="{FBABCF8C-D7CD-48B5-9848-340DDB0F1255}" dt="2022-03-01T03:07:25.040" v="798" actId="47"/>
        <pc:sldMkLst>
          <pc:docMk/>
          <pc:sldMk cId="1151382855" sldId="272"/>
        </pc:sldMkLst>
      </pc:sldChg>
      <pc:sldChg chg="add">
        <pc:chgData name="Li Lixiang" userId="6104bbfcb56aea79" providerId="LiveId" clId="{FBABCF8C-D7CD-48B5-9848-340DDB0F1255}" dt="2022-03-01T03:07:30.157" v="799"/>
        <pc:sldMkLst>
          <pc:docMk/>
          <pc:sldMk cId="1641847970" sldId="272"/>
        </pc:sldMkLst>
      </pc:sldChg>
      <pc:sldChg chg="modSp add mod">
        <pc:chgData name="Li Lixiang" userId="6104bbfcb56aea79" providerId="LiveId" clId="{FBABCF8C-D7CD-48B5-9848-340DDB0F1255}" dt="2022-03-01T04:25:18.934" v="1750" actId="20577"/>
        <pc:sldMkLst>
          <pc:docMk/>
          <pc:sldMk cId="1176364376" sldId="273"/>
        </pc:sldMkLst>
        <pc:spChg chg="mod">
          <ac:chgData name="Li Lixiang" userId="6104bbfcb56aea79" providerId="LiveId" clId="{FBABCF8C-D7CD-48B5-9848-340DDB0F1255}" dt="2022-03-01T04:07:12.929" v="1460" actId="20577"/>
          <ac:spMkLst>
            <pc:docMk/>
            <pc:sldMk cId="1176364376" sldId="273"/>
            <ac:spMk id="2" creationId="{F37D5A07-431B-492D-8061-7949D1359C3F}"/>
          </ac:spMkLst>
        </pc:spChg>
        <pc:spChg chg="mod">
          <ac:chgData name="Li Lixiang" userId="6104bbfcb56aea79" providerId="LiveId" clId="{FBABCF8C-D7CD-48B5-9848-340DDB0F1255}" dt="2022-03-01T04:25:18.934" v="1750" actId="20577"/>
          <ac:spMkLst>
            <pc:docMk/>
            <pc:sldMk cId="1176364376" sldId="273"/>
            <ac:spMk id="3" creationId="{6D613C15-A6DF-4710-853F-19581D208269}"/>
          </ac:spMkLst>
        </pc:spChg>
      </pc:sldChg>
    </pc:docChg>
  </pc:docChgLst>
  <pc:docChgLst>
    <pc:chgData name="Li Lixiang" userId="6104bbfcb56aea79" providerId="LiveId" clId="{260A154F-11A4-47B6-B212-C84A5CBD21EB}"/>
    <pc:docChg chg="undo redo custSel addSld delSld modSld addMainMaster delMainMaster">
      <pc:chgData name="Li Lixiang" userId="6104bbfcb56aea79" providerId="LiveId" clId="{260A154F-11A4-47B6-B212-C84A5CBD21EB}" dt="2021-06-07T04:56:41.407" v="1134" actId="20577"/>
      <pc:docMkLst>
        <pc:docMk/>
      </pc:docMkLst>
      <pc:sldChg chg="addSp delSp modSp new del mod setBg modClrScheme setClrOvrMap delDesignElem chgLayout">
        <pc:chgData name="Li Lixiang" userId="6104bbfcb56aea79" providerId="LiveId" clId="{260A154F-11A4-47B6-B212-C84A5CBD21EB}" dt="2021-06-07T02:30:42.613" v="47" actId="47"/>
        <pc:sldMkLst>
          <pc:docMk/>
          <pc:sldMk cId="3301112967" sldId="256"/>
        </pc:sldMkLst>
        <pc:spChg chg="mod">
          <ac:chgData name="Li Lixiang" userId="6104bbfcb56aea79" providerId="LiveId" clId="{260A154F-11A4-47B6-B212-C84A5CBD21EB}" dt="2021-06-07T02:28:17.501" v="22" actId="20577"/>
          <ac:spMkLst>
            <pc:docMk/>
            <pc:sldMk cId="3301112967" sldId="256"/>
            <ac:spMk id="2" creationId="{FC7636BA-EF64-427A-B861-7FF972D8E8A4}"/>
          </ac:spMkLst>
        </pc:spChg>
        <pc:spChg chg="mod">
          <ac:chgData name="Li Lixiang" userId="6104bbfcb56aea79" providerId="LiveId" clId="{260A154F-11A4-47B6-B212-C84A5CBD21EB}" dt="2021-06-07T02:30:40.156" v="45" actId="20577"/>
          <ac:spMkLst>
            <pc:docMk/>
            <pc:sldMk cId="3301112967" sldId="256"/>
            <ac:spMk id="3" creationId="{0BC00C27-B55D-4121-A230-661B37318722}"/>
          </ac:spMkLst>
        </pc:spChg>
        <pc:spChg chg="add del">
          <ac:chgData name="Li Lixiang" userId="6104bbfcb56aea79" providerId="LiveId" clId="{260A154F-11A4-47B6-B212-C84A5CBD21EB}" dt="2021-06-07T02:27:16.353" v="3" actId="26606"/>
          <ac:spMkLst>
            <pc:docMk/>
            <pc:sldMk cId="3301112967" sldId="256"/>
            <ac:spMk id="9" creationId="{37FDDF72-DE39-4F99-A3C1-DD9D7815D7DB}"/>
          </ac:spMkLst>
        </pc:spChg>
        <pc:spChg chg="add del">
          <ac:chgData name="Li Lixiang" userId="6104bbfcb56aea79" providerId="LiveId" clId="{260A154F-11A4-47B6-B212-C84A5CBD21EB}" dt="2021-06-07T02:27:16.353" v="3" actId="26606"/>
          <ac:spMkLst>
            <pc:docMk/>
            <pc:sldMk cId="3301112967" sldId="256"/>
            <ac:spMk id="11" creationId="{5E4ECE80-3AD1-450C-B62A-98788F193948}"/>
          </ac:spMkLst>
        </pc:spChg>
        <pc:spChg chg="add del">
          <ac:chgData name="Li Lixiang" userId="6104bbfcb56aea79" providerId="LiveId" clId="{260A154F-11A4-47B6-B212-C84A5CBD21EB}" dt="2021-06-07T02:27:24.414" v="7" actId="26606"/>
          <ac:spMkLst>
            <pc:docMk/>
            <pc:sldMk cId="3301112967" sldId="256"/>
            <ac:spMk id="15" creationId="{41AC6C06-99FE-4BA1-BC82-8406A424CD67}"/>
          </ac:spMkLst>
        </pc:spChg>
        <pc:spChg chg="add del">
          <ac:chgData name="Li Lixiang" userId="6104bbfcb56aea79" providerId="LiveId" clId="{260A154F-11A4-47B6-B212-C84A5CBD21EB}" dt="2021-06-07T02:27:24.414" v="7" actId="26606"/>
          <ac:spMkLst>
            <pc:docMk/>
            <pc:sldMk cId="3301112967" sldId="256"/>
            <ac:spMk id="17" creationId="{7AEC842D-C905-4DEA-B1C3-CA51995C572A}"/>
          </ac:spMkLst>
        </pc:spChg>
        <pc:spChg chg="add del">
          <ac:chgData name="Li Lixiang" userId="6104bbfcb56aea79" providerId="LiveId" clId="{260A154F-11A4-47B6-B212-C84A5CBD21EB}" dt="2021-06-07T02:27:21.968" v="5" actId="26606"/>
          <ac:spMkLst>
            <pc:docMk/>
            <pc:sldMk cId="3301112967" sldId="256"/>
            <ac:spMk id="20" creationId="{A38827F1-3359-44F6-9009-43AE2B17FEAD}"/>
          </ac:spMkLst>
        </pc:spChg>
        <pc:spChg chg="add del">
          <ac:chgData name="Li Lixiang" userId="6104bbfcb56aea79" providerId="LiveId" clId="{260A154F-11A4-47B6-B212-C84A5CBD21EB}" dt="2021-06-07T02:27:21.968" v="5" actId="26606"/>
          <ac:spMkLst>
            <pc:docMk/>
            <pc:sldMk cId="3301112967" sldId="256"/>
            <ac:spMk id="21" creationId="{17AFAD67-5350-4773-886F-D6DD7E66DB04}"/>
          </ac:spMkLst>
        </pc:spChg>
        <pc:spChg chg="add del">
          <ac:chgData name="Li Lixiang" userId="6104bbfcb56aea79" providerId="LiveId" clId="{260A154F-11A4-47B6-B212-C84A5CBD21EB}" dt="2021-06-07T02:27:24.414" v="7" actId="26606"/>
          <ac:spMkLst>
            <pc:docMk/>
            <pc:sldMk cId="3301112967" sldId="256"/>
            <ac:spMk id="24" creationId="{1DB043B4-68C6-45B9-82AC-A5800EADB8DB}"/>
          </ac:spMkLst>
        </pc:spChg>
        <pc:spChg chg="add del">
          <ac:chgData name="Li Lixiang" userId="6104bbfcb56aea79" providerId="LiveId" clId="{260A154F-11A4-47B6-B212-C84A5CBD21EB}" dt="2021-06-07T02:27:51.448" v="11"/>
          <ac:spMkLst>
            <pc:docMk/>
            <pc:sldMk cId="3301112967" sldId="256"/>
            <ac:spMk id="29" creationId="{26B4480E-B7FF-4481-890E-043A69AE6FE2}"/>
          </ac:spMkLst>
        </pc:spChg>
        <pc:spChg chg="add del">
          <ac:chgData name="Li Lixiang" userId="6104bbfcb56aea79" providerId="LiveId" clId="{260A154F-11A4-47B6-B212-C84A5CBD21EB}" dt="2021-06-07T02:27:51.448" v="11"/>
          <ac:spMkLst>
            <pc:docMk/>
            <pc:sldMk cId="3301112967" sldId="256"/>
            <ac:spMk id="31" creationId="{64C13BAB-7C00-4D21-A857-E3D41C0A2A66}"/>
          </ac:spMkLst>
        </pc:spChg>
        <pc:spChg chg="add del">
          <ac:chgData name="Li Lixiang" userId="6104bbfcb56aea79" providerId="LiveId" clId="{260A154F-11A4-47B6-B212-C84A5CBD21EB}" dt="2021-06-07T02:27:51.448" v="11"/>
          <ac:spMkLst>
            <pc:docMk/>
            <pc:sldMk cId="3301112967" sldId="256"/>
            <ac:spMk id="32" creationId="{1F1FF39A-AC3C-4066-9D4C-519AA22812EA}"/>
          </ac:spMkLst>
        </pc:spChg>
        <pc:spChg chg="add del">
          <ac:chgData name="Li Lixiang" userId="6104bbfcb56aea79" providerId="LiveId" clId="{260A154F-11A4-47B6-B212-C84A5CBD21EB}" dt="2021-06-07T02:28:03.500" v="13" actId="26606"/>
          <ac:spMkLst>
            <pc:docMk/>
            <pc:sldMk cId="3301112967" sldId="256"/>
            <ac:spMk id="35" creationId="{1511F85B-5967-428B-BE8B-819A79813D92}"/>
          </ac:spMkLst>
        </pc:spChg>
        <pc:spChg chg="add del">
          <ac:chgData name="Li Lixiang" userId="6104bbfcb56aea79" providerId="LiveId" clId="{260A154F-11A4-47B6-B212-C84A5CBD21EB}" dt="2021-06-07T02:28:03.500" v="13" actId="26606"/>
          <ac:spMkLst>
            <pc:docMk/>
            <pc:sldMk cId="3301112967" sldId="256"/>
            <ac:spMk id="37" creationId="{28DA8D05-CF65-4382-8BF4-2A08754DB5F0}"/>
          </ac:spMkLst>
        </pc:spChg>
        <pc:spChg chg="add del">
          <ac:chgData name="Li Lixiang" userId="6104bbfcb56aea79" providerId="LiveId" clId="{260A154F-11A4-47B6-B212-C84A5CBD21EB}" dt="2021-06-07T02:28:07.840" v="15" actId="26606"/>
          <ac:spMkLst>
            <pc:docMk/>
            <pc:sldMk cId="3301112967" sldId="256"/>
            <ac:spMk id="46" creationId="{7A675F33-98AF-4B83-A3BB-0780A23145E6}"/>
          </ac:spMkLst>
        </pc:spChg>
        <pc:spChg chg="add">
          <ac:chgData name="Li Lixiang" userId="6104bbfcb56aea79" providerId="LiveId" clId="{260A154F-11A4-47B6-B212-C84A5CBD21EB}" dt="2021-06-07T02:28:07.846" v="16" actId="26606"/>
          <ac:spMkLst>
            <pc:docMk/>
            <pc:sldMk cId="3301112967" sldId="256"/>
            <ac:spMk id="50" creationId="{8777B48D-7BF2-470D-876B-50CD5CC83EBA}"/>
          </ac:spMkLst>
        </pc:spChg>
        <pc:grpChg chg="add del">
          <ac:chgData name="Li Lixiang" userId="6104bbfcb56aea79" providerId="LiveId" clId="{260A154F-11A4-47B6-B212-C84A5CBD21EB}" dt="2021-06-07T02:27:21.968" v="5" actId="26606"/>
          <ac:grpSpMkLst>
            <pc:docMk/>
            <pc:sldMk cId="3301112967" sldId="256"/>
            <ac:grpSpMk id="13" creationId="{3914D2BD-3C47-433D-81FE-DC6C39595F0E}"/>
          </ac:grpSpMkLst>
        </pc:grpChg>
        <pc:grpChg chg="add del">
          <ac:chgData name="Li Lixiang" userId="6104bbfcb56aea79" providerId="LiveId" clId="{260A154F-11A4-47B6-B212-C84A5CBD21EB}" dt="2021-06-07T02:27:24.414" v="7" actId="26606"/>
          <ac:grpSpMkLst>
            <pc:docMk/>
            <pc:sldMk cId="3301112967" sldId="256"/>
            <ac:grpSpMk id="25" creationId="{4592A8CB-0B0A-43A5-86F4-712B0C469671}"/>
          </ac:grpSpMkLst>
        </pc:grpChg>
        <pc:grpChg chg="add del">
          <ac:chgData name="Li Lixiang" userId="6104bbfcb56aea79" providerId="LiveId" clId="{260A154F-11A4-47B6-B212-C84A5CBD21EB}" dt="2021-06-07T02:28:03.500" v="13" actId="26606"/>
          <ac:grpSpMkLst>
            <pc:docMk/>
            <pc:sldMk cId="3301112967" sldId="256"/>
            <ac:grpSpMk id="39" creationId="{E0C6252F-9468-4CFE-8A28-0DFE703FB7BC}"/>
          </ac:grpSpMkLst>
        </pc:grpChg>
        <pc:grpChg chg="add del">
          <ac:chgData name="Li Lixiang" userId="6104bbfcb56aea79" providerId="LiveId" clId="{260A154F-11A4-47B6-B212-C84A5CBD21EB}" dt="2021-06-07T02:28:07.840" v="15" actId="26606"/>
          <ac:grpSpMkLst>
            <pc:docMk/>
            <pc:sldMk cId="3301112967" sldId="256"/>
            <ac:grpSpMk id="47" creationId="{EA75029C-64B9-41D0-9540-75846D4B04A5}"/>
          </ac:grpSpMkLst>
        </pc:grpChg>
        <pc:grpChg chg="add">
          <ac:chgData name="Li Lixiang" userId="6104bbfcb56aea79" providerId="LiveId" clId="{260A154F-11A4-47B6-B212-C84A5CBD21EB}" dt="2021-06-07T02:28:07.846" v="16" actId="26606"/>
          <ac:grpSpMkLst>
            <pc:docMk/>
            <pc:sldMk cId="3301112967" sldId="256"/>
            <ac:grpSpMk id="51" creationId="{83DA8283-3FF4-47B3-9266-60768C743207}"/>
          </ac:grpSpMkLst>
        </pc:grpChg>
        <pc:picChg chg="add del">
          <ac:chgData name="Li Lixiang" userId="6104bbfcb56aea79" providerId="LiveId" clId="{260A154F-11A4-47B6-B212-C84A5CBD21EB}" dt="2021-06-07T02:27:16.353" v="3" actId="26606"/>
          <ac:picMkLst>
            <pc:docMk/>
            <pc:sldMk cId="3301112967" sldId="256"/>
            <ac:picMk id="4" creationId="{8E48E0DC-0F83-4F3C-9FE1-4510812EDA4D}"/>
          </ac:picMkLst>
        </pc:picChg>
        <pc:picChg chg="add del">
          <ac:chgData name="Li Lixiang" userId="6104bbfcb56aea79" providerId="LiveId" clId="{260A154F-11A4-47B6-B212-C84A5CBD21EB}" dt="2021-06-07T02:27:21.968" v="5" actId="26606"/>
          <ac:picMkLst>
            <pc:docMk/>
            <pc:sldMk cId="3301112967" sldId="256"/>
            <ac:picMk id="22" creationId="{2352680C-1AC7-4B62-A18F-01963BA9668C}"/>
          </ac:picMkLst>
        </pc:picChg>
        <pc:picChg chg="add del">
          <ac:chgData name="Li Lixiang" userId="6104bbfcb56aea79" providerId="LiveId" clId="{260A154F-11A4-47B6-B212-C84A5CBD21EB}" dt="2021-06-07T02:27:24.414" v="7" actId="26606"/>
          <ac:picMkLst>
            <pc:docMk/>
            <pc:sldMk cId="3301112967" sldId="256"/>
            <ac:picMk id="27" creationId="{F5FF9C72-7816-42AB-8FF1-7601CBBD2BE0}"/>
          </ac:picMkLst>
        </pc:picChg>
        <pc:picChg chg="add mod ord">
          <ac:chgData name="Li Lixiang" userId="6104bbfcb56aea79" providerId="LiveId" clId="{260A154F-11A4-47B6-B212-C84A5CBD21EB}" dt="2021-06-07T02:28:07.846" v="16" actId="26606"/>
          <ac:picMkLst>
            <pc:docMk/>
            <pc:sldMk cId="3301112967" sldId="256"/>
            <ac:picMk id="30" creationId="{A9768DC6-2EA7-4842-8582-DECF639A0F2A}"/>
          </ac:picMkLst>
        </pc:picChg>
      </pc:sldChg>
      <pc:sldChg chg="addSp delSp modSp new mod setBg">
        <pc:chgData name="Li Lixiang" userId="6104bbfcb56aea79" providerId="LiveId" clId="{260A154F-11A4-47B6-B212-C84A5CBD21EB}" dt="2021-06-07T02:34:18.793" v="106" actId="1036"/>
        <pc:sldMkLst>
          <pc:docMk/>
          <pc:sldMk cId="4162070884" sldId="256"/>
        </pc:sldMkLst>
        <pc:spChg chg="mod">
          <ac:chgData name="Li Lixiang" userId="6104bbfcb56aea79" providerId="LiveId" clId="{260A154F-11A4-47B6-B212-C84A5CBD21EB}" dt="2021-06-07T02:34:18.793" v="106" actId="1036"/>
          <ac:spMkLst>
            <pc:docMk/>
            <pc:sldMk cId="4162070884" sldId="256"/>
            <ac:spMk id="2" creationId="{8961FE47-557E-4894-88E6-8F52F5998247}"/>
          </ac:spMkLst>
        </pc:spChg>
        <pc:spChg chg="del mod">
          <ac:chgData name="Li Lixiang" userId="6104bbfcb56aea79" providerId="LiveId" clId="{260A154F-11A4-47B6-B212-C84A5CBD21EB}" dt="2021-06-07T02:34:12.422" v="103" actId="478"/>
          <ac:spMkLst>
            <pc:docMk/>
            <pc:sldMk cId="4162070884" sldId="256"/>
            <ac:spMk id="3" creationId="{CB60DCB5-1CBC-43FD-B254-C1D193507264}"/>
          </ac:spMkLst>
        </pc:spChg>
        <pc:spChg chg="add mod">
          <ac:chgData name="Li Lixiang" userId="6104bbfcb56aea79" providerId="LiveId" clId="{260A154F-11A4-47B6-B212-C84A5CBD21EB}" dt="2021-06-07T02:34:18.793" v="106" actId="1036"/>
          <ac:spMkLst>
            <pc:docMk/>
            <pc:sldMk cId="4162070884" sldId="256"/>
            <ac:spMk id="7" creationId="{57AAB3F3-D0D3-48DD-B0B5-3C59B18B8404}"/>
          </ac:spMkLst>
        </pc:spChg>
        <pc:spChg chg="add">
          <ac:chgData name="Li Lixiang" userId="6104bbfcb56aea79" providerId="LiveId" clId="{260A154F-11A4-47B6-B212-C84A5CBD21EB}" dt="2021-06-07T02:31:13.134" v="53" actId="26606"/>
          <ac:spMkLst>
            <pc:docMk/>
            <pc:sldMk cId="4162070884" sldId="256"/>
            <ac:spMk id="9" creationId="{AD84F4E6-B3B1-40B7-A8C4-2D1683E6F637}"/>
          </ac:spMkLst>
        </pc:spChg>
        <pc:spChg chg="add">
          <ac:chgData name="Li Lixiang" userId="6104bbfcb56aea79" providerId="LiveId" clId="{260A154F-11A4-47B6-B212-C84A5CBD21EB}" dt="2021-06-07T02:31:13.134" v="53" actId="26606"/>
          <ac:spMkLst>
            <pc:docMk/>
            <pc:sldMk cId="4162070884" sldId="256"/>
            <ac:spMk id="11" creationId="{67B81D4B-A7B2-4B11-A131-E1B85DFEE4E3}"/>
          </ac:spMkLst>
        </pc:spChg>
        <pc:picChg chg="add">
          <ac:chgData name="Li Lixiang" userId="6104bbfcb56aea79" providerId="LiveId" clId="{260A154F-11A4-47B6-B212-C84A5CBD21EB}" dt="2021-06-07T02:31:13.134" v="53" actId="26606"/>
          <ac:picMkLst>
            <pc:docMk/>
            <pc:sldMk cId="4162070884" sldId="256"/>
            <ac:picMk id="5" creationId="{F7D155BE-C34D-489B-B65C-1582E84CDDD1}"/>
          </ac:picMkLst>
        </pc:picChg>
      </pc:sldChg>
      <pc:sldChg chg="addSp modSp new mod">
        <pc:chgData name="Li Lixiang" userId="6104bbfcb56aea79" providerId="LiveId" clId="{260A154F-11A4-47B6-B212-C84A5CBD21EB}" dt="2021-06-07T02:39:16.789" v="249" actId="20577"/>
        <pc:sldMkLst>
          <pc:docMk/>
          <pc:sldMk cId="696830454" sldId="257"/>
        </pc:sldMkLst>
        <pc:spChg chg="mod">
          <ac:chgData name="Li Lixiang" userId="6104bbfcb56aea79" providerId="LiveId" clId="{260A154F-11A4-47B6-B212-C84A5CBD21EB}" dt="2021-06-07T02:34:30.620" v="113" actId="20577"/>
          <ac:spMkLst>
            <pc:docMk/>
            <pc:sldMk cId="696830454" sldId="257"/>
            <ac:spMk id="2" creationId="{F6B0D9E2-9DB1-48DA-8FAA-CD6B3699E259}"/>
          </ac:spMkLst>
        </pc:spChg>
        <pc:spChg chg="mod">
          <ac:chgData name="Li Lixiang" userId="6104bbfcb56aea79" providerId="LiveId" clId="{260A154F-11A4-47B6-B212-C84A5CBD21EB}" dt="2021-06-07T02:39:16.789" v="249" actId="20577"/>
          <ac:spMkLst>
            <pc:docMk/>
            <pc:sldMk cId="696830454" sldId="257"/>
            <ac:spMk id="3" creationId="{4A006CE9-C893-440B-B53F-42F0CF45E070}"/>
          </ac:spMkLst>
        </pc:spChg>
        <pc:picChg chg="add mod">
          <ac:chgData name="Li Lixiang" userId="6104bbfcb56aea79" providerId="LiveId" clId="{260A154F-11A4-47B6-B212-C84A5CBD21EB}" dt="2021-06-07T02:39:02.667" v="214" actId="1076"/>
          <ac:picMkLst>
            <pc:docMk/>
            <pc:sldMk cId="696830454" sldId="257"/>
            <ac:picMk id="5" creationId="{7557138D-ADE0-4ED4-BDDA-37141D9AE834}"/>
          </ac:picMkLst>
        </pc:picChg>
      </pc:sldChg>
      <pc:sldChg chg="modSp new del">
        <pc:chgData name="Li Lixiang" userId="6104bbfcb56aea79" providerId="LiveId" clId="{260A154F-11A4-47B6-B212-C84A5CBD21EB}" dt="2021-06-07T02:30:41.957" v="46" actId="47"/>
        <pc:sldMkLst>
          <pc:docMk/>
          <pc:sldMk cId="1338599444" sldId="257"/>
        </pc:sldMkLst>
        <pc:spChg chg="mod">
          <ac:chgData name="Li Lixiang" userId="6104bbfcb56aea79" providerId="LiveId" clId="{260A154F-11A4-47B6-B212-C84A5CBD21EB}" dt="2021-06-07T02:27:51.448" v="11"/>
          <ac:spMkLst>
            <pc:docMk/>
            <pc:sldMk cId="1338599444" sldId="257"/>
            <ac:spMk id="2" creationId="{5C1A81CD-DC4E-443A-83A9-F26603619E4A}"/>
          </ac:spMkLst>
        </pc:spChg>
        <pc:spChg chg="mod">
          <ac:chgData name="Li Lixiang" userId="6104bbfcb56aea79" providerId="LiveId" clId="{260A154F-11A4-47B6-B212-C84A5CBD21EB}" dt="2021-06-07T02:27:51.448" v="11"/>
          <ac:spMkLst>
            <pc:docMk/>
            <pc:sldMk cId="1338599444" sldId="257"/>
            <ac:spMk id="3" creationId="{F29C2991-C74F-4D46-80FD-35FFF1F1E685}"/>
          </ac:spMkLst>
        </pc:spChg>
      </pc:sldChg>
      <pc:sldChg chg="addSp delSp modSp add mod">
        <pc:chgData name="Li Lixiang" userId="6104bbfcb56aea79" providerId="LiveId" clId="{260A154F-11A4-47B6-B212-C84A5CBD21EB}" dt="2021-06-07T02:42:29.252" v="406" actId="1076"/>
        <pc:sldMkLst>
          <pc:docMk/>
          <pc:sldMk cId="86665090" sldId="258"/>
        </pc:sldMkLst>
        <pc:spChg chg="mod">
          <ac:chgData name="Li Lixiang" userId="6104bbfcb56aea79" providerId="LiveId" clId="{260A154F-11A4-47B6-B212-C84A5CBD21EB}" dt="2021-06-07T02:40:31.118" v="276" actId="20577"/>
          <ac:spMkLst>
            <pc:docMk/>
            <pc:sldMk cId="86665090" sldId="258"/>
            <ac:spMk id="2" creationId="{F6B0D9E2-9DB1-48DA-8FAA-CD6B3699E259}"/>
          </ac:spMkLst>
        </pc:spChg>
        <pc:spChg chg="mod">
          <ac:chgData name="Li Lixiang" userId="6104bbfcb56aea79" providerId="LiveId" clId="{260A154F-11A4-47B6-B212-C84A5CBD21EB}" dt="2021-06-07T02:41:07.172" v="399" actId="20577"/>
          <ac:spMkLst>
            <pc:docMk/>
            <pc:sldMk cId="86665090" sldId="258"/>
            <ac:spMk id="3" creationId="{4A006CE9-C893-440B-B53F-42F0CF45E070}"/>
          </ac:spMkLst>
        </pc:spChg>
        <pc:picChg chg="del">
          <ac:chgData name="Li Lixiang" userId="6104bbfcb56aea79" providerId="LiveId" clId="{260A154F-11A4-47B6-B212-C84A5CBD21EB}" dt="2021-06-07T02:41:11.176" v="400" actId="478"/>
          <ac:picMkLst>
            <pc:docMk/>
            <pc:sldMk cId="86665090" sldId="258"/>
            <ac:picMk id="5" creationId="{7557138D-ADE0-4ED4-BDDA-37141D9AE834}"/>
          </ac:picMkLst>
        </pc:picChg>
        <pc:picChg chg="add mod">
          <ac:chgData name="Li Lixiang" userId="6104bbfcb56aea79" providerId="LiveId" clId="{260A154F-11A4-47B6-B212-C84A5CBD21EB}" dt="2021-06-07T02:42:29.252" v="406" actId="1076"/>
          <ac:picMkLst>
            <pc:docMk/>
            <pc:sldMk cId="86665090" sldId="258"/>
            <ac:picMk id="6" creationId="{1137D664-D530-45B2-9015-CBAD13B9FC52}"/>
          </ac:picMkLst>
        </pc:picChg>
      </pc:sldChg>
      <pc:sldChg chg="new del">
        <pc:chgData name="Li Lixiang" userId="6104bbfcb56aea79" providerId="LiveId" clId="{260A154F-11A4-47B6-B212-C84A5CBD21EB}" dt="2021-06-07T02:29:27.675" v="42" actId="680"/>
        <pc:sldMkLst>
          <pc:docMk/>
          <pc:sldMk cId="2566463275" sldId="258"/>
        </pc:sldMkLst>
      </pc:sldChg>
      <pc:sldChg chg="addSp delSp modSp new mod">
        <pc:chgData name="Li Lixiang" userId="6104bbfcb56aea79" providerId="LiveId" clId="{260A154F-11A4-47B6-B212-C84A5CBD21EB}" dt="2021-06-07T03:15:50.298" v="729" actId="14100"/>
        <pc:sldMkLst>
          <pc:docMk/>
          <pc:sldMk cId="3375320181" sldId="259"/>
        </pc:sldMkLst>
        <pc:spChg chg="mod">
          <ac:chgData name="Li Lixiang" userId="6104bbfcb56aea79" providerId="LiveId" clId="{260A154F-11A4-47B6-B212-C84A5CBD21EB}" dt="2021-06-07T03:06:39.294" v="696" actId="20577"/>
          <ac:spMkLst>
            <pc:docMk/>
            <pc:sldMk cId="3375320181" sldId="259"/>
            <ac:spMk id="2" creationId="{FD166489-5FBE-428F-B359-692702A18572}"/>
          </ac:spMkLst>
        </pc:spChg>
        <pc:spChg chg="mod">
          <ac:chgData name="Li Lixiang" userId="6104bbfcb56aea79" providerId="LiveId" clId="{260A154F-11A4-47B6-B212-C84A5CBD21EB}" dt="2021-06-07T03:12:07.947" v="705" actId="14100"/>
          <ac:spMkLst>
            <pc:docMk/>
            <pc:sldMk cId="3375320181" sldId="259"/>
            <ac:spMk id="3" creationId="{32970075-F644-414D-81DD-058AFA240DD0}"/>
          </ac:spMkLst>
        </pc:spChg>
        <pc:spChg chg="add mod">
          <ac:chgData name="Li Lixiang" userId="6104bbfcb56aea79" providerId="LiveId" clId="{260A154F-11A4-47B6-B212-C84A5CBD21EB}" dt="2021-06-07T02:54:10.625" v="649" actId="208"/>
          <ac:spMkLst>
            <pc:docMk/>
            <pc:sldMk cId="3375320181" sldId="259"/>
            <ac:spMk id="8" creationId="{897DED0B-F7BD-43CC-B6C8-5E25BC368C3F}"/>
          </ac:spMkLst>
        </pc:spChg>
        <pc:spChg chg="add mod">
          <ac:chgData name="Li Lixiang" userId="6104bbfcb56aea79" providerId="LiveId" clId="{260A154F-11A4-47B6-B212-C84A5CBD21EB}" dt="2021-06-07T03:14:28.392" v="724" actId="1076"/>
          <ac:spMkLst>
            <pc:docMk/>
            <pc:sldMk cId="3375320181" sldId="259"/>
            <ac:spMk id="11" creationId="{362BCF7B-D786-468D-AC35-14C41FAD2099}"/>
          </ac:spMkLst>
        </pc:spChg>
        <pc:spChg chg="add mod">
          <ac:chgData name="Li Lixiang" userId="6104bbfcb56aea79" providerId="LiveId" clId="{260A154F-11A4-47B6-B212-C84A5CBD21EB}" dt="2021-06-07T03:14:21.478" v="723" actId="1076"/>
          <ac:spMkLst>
            <pc:docMk/>
            <pc:sldMk cId="3375320181" sldId="259"/>
            <ac:spMk id="12" creationId="{0A80EB06-C844-4BE8-A0DC-764A671F08A0}"/>
          </ac:spMkLst>
        </pc:spChg>
        <pc:picChg chg="add del mod">
          <ac:chgData name="Li Lixiang" userId="6104bbfcb56aea79" providerId="LiveId" clId="{260A154F-11A4-47B6-B212-C84A5CBD21EB}" dt="2021-06-07T03:12:10.735" v="706" actId="478"/>
          <ac:picMkLst>
            <pc:docMk/>
            <pc:sldMk cId="3375320181" sldId="259"/>
            <ac:picMk id="5" creationId="{1A03FA3F-E8EB-4642-AFB8-754F82F971A8}"/>
          </ac:picMkLst>
        </pc:picChg>
        <pc:picChg chg="add mod">
          <ac:chgData name="Li Lixiang" userId="6104bbfcb56aea79" providerId="LiveId" clId="{260A154F-11A4-47B6-B212-C84A5CBD21EB}" dt="2021-06-07T02:55:00.581" v="657" actId="1076"/>
          <ac:picMkLst>
            <pc:docMk/>
            <pc:sldMk cId="3375320181" sldId="259"/>
            <ac:picMk id="7" creationId="{5DF33F1A-267D-4CC1-B869-AB9D30A5DCF5}"/>
          </ac:picMkLst>
        </pc:picChg>
        <pc:picChg chg="add del mod">
          <ac:chgData name="Li Lixiang" userId="6104bbfcb56aea79" providerId="LiveId" clId="{260A154F-11A4-47B6-B212-C84A5CBD21EB}" dt="2021-06-07T03:04:41.310" v="663" actId="478"/>
          <ac:picMkLst>
            <pc:docMk/>
            <pc:sldMk cId="3375320181" sldId="259"/>
            <ac:picMk id="10" creationId="{A90F7EEC-7055-4A03-AD25-333EC8E7EE0A}"/>
          </ac:picMkLst>
        </pc:picChg>
        <pc:picChg chg="add del mod ord modCrop">
          <ac:chgData name="Li Lixiang" userId="6104bbfcb56aea79" providerId="LiveId" clId="{260A154F-11A4-47B6-B212-C84A5CBD21EB}" dt="2021-06-07T03:11:46.966" v="698" actId="478"/>
          <ac:picMkLst>
            <pc:docMk/>
            <pc:sldMk cId="3375320181" sldId="259"/>
            <ac:picMk id="14" creationId="{5ED79CA2-770B-40FF-9C2C-89892F4DDC55}"/>
          </ac:picMkLst>
        </pc:picChg>
        <pc:picChg chg="add mod ord">
          <ac:chgData name="Li Lixiang" userId="6104bbfcb56aea79" providerId="LiveId" clId="{260A154F-11A4-47B6-B212-C84A5CBD21EB}" dt="2021-06-07T03:14:21.478" v="723" actId="1076"/>
          <ac:picMkLst>
            <pc:docMk/>
            <pc:sldMk cId="3375320181" sldId="259"/>
            <ac:picMk id="16" creationId="{C38EFE81-1C79-434B-8324-860E997BAD46}"/>
          </ac:picMkLst>
        </pc:picChg>
        <pc:picChg chg="add del mod ord">
          <ac:chgData name="Li Lixiang" userId="6104bbfcb56aea79" providerId="LiveId" clId="{260A154F-11A4-47B6-B212-C84A5CBD21EB}" dt="2021-06-07T03:13:33.541" v="711" actId="478"/>
          <ac:picMkLst>
            <pc:docMk/>
            <pc:sldMk cId="3375320181" sldId="259"/>
            <ac:picMk id="18" creationId="{442E8B72-9A10-4D0E-85AB-9CF43334B5B6}"/>
          </ac:picMkLst>
        </pc:picChg>
        <pc:picChg chg="add del mod ord">
          <ac:chgData name="Li Lixiang" userId="6104bbfcb56aea79" providerId="LiveId" clId="{260A154F-11A4-47B6-B212-C84A5CBD21EB}" dt="2021-06-07T03:15:38.907" v="725" actId="478"/>
          <ac:picMkLst>
            <pc:docMk/>
            <pc:sldMk cId="3375320181" sldId="259"/>
            <ac:picMk id="20" creationId="{C3723356-0B25-4DBA-AE28-0C81041F341D}"/>
          </ac:picMkLst>
        </pc:picChg>
        <pc:picChg chg="add mod ord">
          <ac:chgData name="Li Lixiang" userId="6104bbfcb56aea79" providerId="LiveId" clId="{260A154F-11A4-47B6-B212-C84A5CBD21EB}" dt="2021-06-07T03:15:50.298" v="729" actId="14100"/>
          <ac:picMkLst>
            <pc:docMk/>
            <pc:sldMk cId="3375320181" sldId="259"/>
            <ac:picMk id="22" creationId="{2C8C2DAB-A89F-44C6-AD5F-E96B056E731A}"/>
          </ac:picMkLst>
        </pc:picChg>
      </pc:sldChg>
      <pc:sldChg chg="addSp delSp modSp new mod">
        <pc:chgData name="Li Lixiang" userId="6104bbfcb56aea79" providerId="LiveId" clId="{260A154F-11A4-47B6-B212-C84A5CBD21EB}" dt="2021-06-07T04:54:00.798" v="1047" actId="21"/>
        <pc:sldMkLst>
          <pc:docMk/>
          <pc:sldMk cId="3104596595" sldId="260"/>
        </pc:sldMkLst>
        <pc:spChg chg="mod">
          <ac:chgData name="Li Lixiang" userId="6104bbfcb56aea79" providerId="LiveId" clId="{260A154F-11A4-47B6-B212-C84A5CBD21EB}" dt="2021-06-07T04:14:52.203" v="778" actId="20577"/>
          <ac:spMkLst>
            <pc:docMk/>
            <pc:sldMk cId="3104596595" sldId="260"/>
            <ac:spMk id="2" creationId="{E4251F7A-C6E8-49C7-AC05-99276F576399}"/>
          </ac:spMkLst>
        </pc:spChg>
        <pc:spChg chg="mod">
          <ac:chgData name="Li Lixiang" userId="6104bbfcb56aea79" providerId="LiveId" clId="{260A154F-11A4-47B6-B212-C84A5CBD21EB}" dt="2021-06-07T04:54:00.798" v="1047" actId="21"/>
          <ac:spMkLst>
            <pc:docMk/>
            <pc:sldMk cId="3104596595" sldId="260"/>
            <ac:spMk id="3" creationId="{712AA88E-EE6F-4316-85E6-BD95BA1DD6AA}"/>
          </ac:spMkLst>
        </pc:spChg>
        <pc:picChg chg="add del mod modCrop">
          <ac:chgData name="Li Lixiang" userId="6104bbfcb56aea79" providerId="LiveId" clId="{260A154F-11A4-47B6-B212-C84A5CBD21EB}" dt="2021-06-07T04:53:30.223" v="1042" actId="478"/>
          <ac:picMkLst>
            <pc:docMk/>
            <pc:sldMk cId="3104596595" sldId="260"/>
            <ac:picMk id="5" creationId="{D1237C7B-C02A-43DD-BEA6-753EC8C14B06}"/>
          </ac:picMkLst>
        </pc:picChg>
        <pc:picChg chg="add mod modCrop">
          <ac:chgData name="Li Lixiang" userId="6104bbfcb56aea79" providerId="LiveId" clId="{260A154F-11A4-47B6-B212-C84A5CBD21EB}" dt="2021-06-07T04:53:47.770" v="1046" actId="1076"/>
          <ac:picMkLst>
            <pc:docMk/>
            <pc:sldMk cId="3104596595" sldId="260"/>
            <ac:picMk id="7" creationId="{0E2ADD87-52BD-4C35-B4B5-A896A4C5C265}"/>
          </ac:picMkLst>
        </pc:picChg>
      </pc:sldChg>
      <pc:sldChg chg="addSp delSp modSp add mod">
        <pc:chgData name="Li Lixiang" userId="6104bbfcb56aea79" providerId="LiveId" clId="{260A154F-11A4-47B6-B212-C84A5CBD21EB}" dt="2021-06-07T04:56:41.407" v="1134" actId="20577"/>
        <pc:sldMkLst>
          <pc:docMk/>
          <pc:sldMk cId="50197230" sldId="261"/>
        </pc:sldMkLst>
        <pc:spChg chg="mod">
          <ac:chgData name="Li Lixiang" userId="6104bbfcb56aea79" providerId="LiveId" clId="{260A154F-11A4-47B6-B212-C84A5CBD21EB}" dt="2021-06-07T04:44:23.943" v="984" actId="20577"/>
          <ac:spMkLst>
            <pc:docMk/>
            <pc:sldMk cId="50197230" sldId="261"/>
            <ac:spMk id="2" creationId="{E4251F7A-C6E8-49C7-AC05-99276F576399}"/>
          </ac:spMkLst>
        </pc:spChg>
        <pc:spChg chg="mod">
          <ac:chgData name="Li Lixiang" userId="6104bbfcb56aea79" providerId="LiveId" clId="{260A154F-11A4-47B6-B212-C84A5CBD21EB}" dt="2021-06-07T04:56:41.407" v="1134" actId="20577"/>
          <ac:spMkLst>
            <pc:docMk/>
            <pc:sldMk cId="50197230" sldId="261"/>
            <ac:spMk id="3" creationId="{712AA88E-EE6F-4316-85E6-BD95BA1DD6AA}"/>
          </ac:spMkLst>
        </pc:spChg>
        <pc:spChg chg="add del">
          <ac:chgData name="Li Lixiang" userId="6104bbfcb56aea79" providerId="LiveId" clId="{260A154F-11A4-47B6-B212-C84A5CBD21EB}" dt="2021-06-07T04:45:08.111" v="994" actId="478"/>
          <ac:spMkLst>
            <pc:docMk/>
            <pc:sldMk cId="50197230" sldId="261"/>
            <ac:spMk id="4" creationId="{C63D790A-A498-4538-91B7-A8B6565116E6}"/>
          </ac:spMkLst>
        </pc:spChg>
        <pc:spChg chg="add del mod">
          <ac:chgData name="Li Lixiang" userId="6104bbfcb56aea79" providerId="LiveId" clId="{260A154F-11A4-47B6-B212-C84A5CBD21EB}" dt="2021-06-07T04:45:06.678" v="993" actId="478"/>
          <ac:spMkLst>
            <pc:docMk/>
            <pc:sldMk cId="50197230" sldId="261"/>
            <ac:spMk id="5" creationId="{C073533F-BCA6-468D-BF75-FC562847B95D}"/>
          </ac:spMkLst>
        </pc:spChg>
      </pc:sldChg>
      <pc:sldMasterChg chg="add del addSldLayout delSldLayout">
        <pc:chgData name="Li Lixiang" userId="6104bbfcb56aea79" providerId="LiveId" clId="{260A154F-11A4-47B6-B212-C84A5CBD21EB}" dt="2021-06-07T02:27:24.460" v="8" actId="26606"/>
        <pc:sldMasterMkLst>
          <pc:docMk/>
          <pc:sldMasterMk cId="3265369470" sldId="2147483660"/>
        </pc:sldMasterMkLst>
        <pc:sldLayoutChg chg="add del">
          <pc:chgData name="Li Lixiang" userId="6104bbfcb56aea79" providerId="LiveId" clId="{260A154F-11A4-47B6-B212-C84A5CBD21EB}" dt="2021-06-07T02:27:24.460" v="8" actId="26606"/>
          <pc:sldLayoutMkLst>
            <pc:docMk/>
            <pc:sldMasterMk cId="3265369470" sldId="2147483660"/>
            <pc:sldLayoutMk cId="915811569" sldId="214748366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510526365" sldId="214748366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884163025" sldId="214748366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241049587" sldId="214748366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7102492" sldId="214748366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166837950" sldId="2147483666"/>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34479481" sldId="2147483667"/>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122002165" sldId="2147483668"/>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668306162" sldId="2147483669"/>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752959106" sldId="2147483670"/>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456646317" sldId="2147483671"/>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3779475101" sldId="2147483672"/>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088855751" sldId="2147483673"/>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641800298" sldId="2147483674"/>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2999160175" sldId="2147483675"/>
          </pc:sldLayoutMkLst>
        </pc:sldLayoutChg>
        <pc:sldLayoutChg chg="add del">
          <pc:chgData name="Li Lixiang" userId="6104bbfcb56aea79" providerId="LiveId" clId="{260A154F-11A4-47B6-B212-C84A5CBD21EB}" dt="2021-06-07T02:27:24.460" v="8" actId="26606"/>
          <pc:sldLayoutMkLst>
            <pc:docMk/>
            <pc:sldMasterMk cId="3265369470" sldId="2147483660"/>
            <pc:sldLayoutMk cId="1336732126" sldId="2147483676"/>
          </pc:sldLayoutMkLst>
        </pc:sldLayoutChg>
      </pc:sldMasterChg>
      <pc:sldMasterChg chg="add del addSldLayout delSldLayout">
        <pc:chgData name="Li Lixiang" userId="6104bbfcb56aea79" providerId="LiveId" clId="{260A154F-11A4-47B6-B212-C84A5CBD21EB}" dt="2021-06-07T02:27:16.353" v="3" actId="26606"/>
        <pc:sldMasterMkLst>
          <pc:docMk/>
          <pc:sldMasterMk cId="1431647012" sldId="2147483685"/>
        </pc:sldMasterMkLst>
        <pc:sldLayoutChg chg="add del">
          <pc:chgData name="Li Lixiang" userId="6104bbfcb56aea79" providerId="LiveId" clId="{260A154F-11A4-47B6-B212-C84A5CBD21EB}" dt="2021-06-07T02:27:16.353" v="3" actId="26606"/>
          <pc:sldLayoutMkLst>
            <pc:docMk/>
            <pc:sldMasterMk cId="1431647012" sldId="2147483685"/>
            <pc:sldLayoutMk cId="3733009863" sldId="2147483677"/>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988505305" sldId="2147483678"/>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484054453" sldId="2147483679"/>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368764534" sldId="2147483680"/>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340569101" sldId="2147483681"/>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591163984" sldId="2147483682"/>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186141768" sldId="2147483683"/>
          </pc:sldLayoutMkLst>
        </pc:sldLayoutChg>
        <pc:sldLayoutChg chg="add del">
          <pc:chgData name="Li Lixiang" userId="6104bbfcb56aea79" providerId="LiveId" clId="{260A154F-11A4-47B6-B212-C84A5CBD21EB}" dt="2021-06-07T02:27:16.353" v="3" actId="26606"/>
          <pc:sldLayoutMkLst>
            <pc:docMk/>
            <pc:sldMasterMk cId="1431647012" sldId="2147483685"/>
            <pc:sldLayoutMk cId="2184388693" sldId="2147483684"/>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3119879124" sldId="2147483686"/>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1005426064" sldId="2147483687"/>
          </pc:sldLayoutMkLst>
        </pc:sldLayoutChg>
        <pc:sldLayoutChg chg="add del replId">
          <pc:chgData name="Li Lixiang" userId="6104bbfcb56aea79" providerId="LiveId" clId="{260A154F-11A4-47B6-B212-C84A5CBD21EB}" dt="2021-06-07T02:27:16.353" v="3" actId="26606"/>
          <pc:sldLayoutMkLst>
            <pc:docMk/>
            <pc:sldMasterMk cId="1431647012" sldId="2147483685"/>
            <pc:sldLayoutMk cId="64122499" sldId="2147483688"/>
          </pc:sldLayoutMkLst>
        </pc:sldLayoutChg>
      </pc:sldMasterChg>
      <pc:sldMasterChg chg="add del addSldLayout delSldLayout">
        <pc:chgData name="Li Lixiang" userId="6104bbfcb56aea79" providerId="LiveId" clId="{260A154F-11A4-47B6-B212-C84A5CBD21EB}" dt="2021-06-07T02:27:21.968" v="5" actId="26606"/>
        <pc:sldMasterMkLst>
          <pc:docMk/>
          <pc:sldMasterMk cId="184476135" sldId="2147483724"/>
        </pc:sldMasterMkLst>
        <pc:sldLayoutChg chg="add del">
          <pc:chgData name="Li Lixiang" userId="6104bbfcb56aea79" providerId="LiveId" clId="{260A154F-11A4-47B6-B212-C84A5CBD21EB}" dt="2021-06-07T02:27:21.968" v="5" actId="26606"/>
          <pc:sldLayoutMkLst>
            <pc:docMk/>
            <pc:sldMasterMk cId="184476135" sldId="2147483724"/>
            <pc:sldLayoutMk cId="2890351257" sldId="2147483713"/>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93765524" sldId="2147483714"/>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744691549" sldId="2147483715"/>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14288325" sldId="2147483716"/>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532670282" sldId="2147483717"/>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390801696" sldId="2147483718"/>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572793787" sldId="2147483719"/>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778158015" sldId="2147483720"/>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2653495635" sldId="2147483721"/>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3079154451" sldId="2147483722"/>
          </pc:sldLayoutMkLst>
        </pc:sldLayoutChg>
        <pc:sldLayoutChg chg="add del">
          <pc:chgData name="Li Lixiang" userId="6104bbfcb56aea79" providerId="LiveId" clId="{260A154F-11A4-47B6-B212-C84A5CBD21EB}" dt="2021-06-07T02:27:21.968" v="5" actId="26606"/>
          <pc:sldLayoutMkLst>
            <pc:docMk/>
            <pc:sldMasterMk cId="184476135" sldId="2147483724"/>
            <pc:sldLayoutMk cId="1745282244" sldId="2147483723"/>
          </pc:sldLayoutMkLst>
        </pc:sldLayoutChg>
      </pc:sldMasterChg>
      <pc:sldMasterChg chg="add del addSldLayout delSldLayout">
        <pc:chgData name="Li Lixiang" userId="6104bbfcb56aea79" providerId="LiveId" clId="{260A154F-11A4-47B6-B212-C84A5CBD21EB}" dt="2021-06-07T02:27:24.414" v="7" actId="26606"/>
        <pc:sldMasterMkLst>
          <pc:docMk/>
          <pc:sldMasterMk cId="2531203962" sldId="2147483737"/>
        </pc:sldMasterMkLst>
        <pc:sldLayoutChg chg="add del">
          <pc:chgData name="Li Lixiang" userId="6104bbfcb56aea79" providerId="LiveId" clId="{260A154F-11A4-47B6-B212-C84A5CBD21EB}" dt="2021-06-07T02:27:24.414" v="7" actId="26606"/>
          <pc:sldLayoutMkLst>
            <pc:docMk/>
            <pc:sldMasterMk cId="2531203962" sldId="2147483737"/>
            <pc:sldLayoutMk cId="726085754" sldId="2147483726"/>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586338070" sldId="2147483727"/>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93529895" sldId="2147483728"/>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288974802" sldId="2147483729"/>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966859229" sldId="2147483730"/>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279117455" sldId="2147483731"/>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1655643031" sldId="2147483732"/>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46740670" sldId="2147483733"/>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279208781" sldId="2147483734"/>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4224417945" sldId="2147483735"/>
          </pc:sldLayoutMkLst>
        </pc:sldLayoutChg>
        <pc:sldLayoutChg chg="add del">
          <pc:chgData name="Li Lixiang" userId="6104bbfcb56aea79" providerId="LiveId" clId="{260A154F-11A4-47B6-B212-C84A5CBD21EB}" dt="2021-06-07T02:27:24.414" v="7" actId="26606"/>
          <pc:sldLayoutMkLst>
            <pc:docMk/>
            <pc:sldMasterMk cId="2531203962" sldId="2147483737"/>
            <pc:sldLayoutMk cId="330697411" sldId="2147483736"/>
          </pc:sldLayoutMkLst>
        </pc:sldLayoutChg>
      </pc:sldMasterChg>
      <pc:sldMasterChg chg="add addSldLayout">
        <pc:chgData name="Li Lixiang" userId="6104bbfcb56aea79" providerId="LiveId" clId="{260A154F-11A4-47B6-B212-C84A5CBD21EB}" dt="2021-06-07T02:27:24.460" v="8" actId="26606"/>
        <pc:sldMasterMkLst>
          <pc:docMk/>
          <pc:sldMasterMk cId="3541040174" sldId="2147483750"/>
        </pc:sldMasterMkLst>
        <pc:sldLayoutChg chg="add">
          <pc:chgData name="Li Lixiang" userId="6104bbfcb56aea79" providerId="LiveId" clId="{260A154F-11A4-47B6-B212-C84A5CBD21EB}" dt="2021-06-07T02:27:24.460" v="8" actId="26606"/>
          <pc:sldLayoutMkLst>
            <pc:docMk/>
            <pc:sldMasterMk cId="3541040174" sldId="2147483750"/>
            <pc:sldLayoutMk cId="2715914490" sldId="2147483739"/>
          </pc:sldLayoutMkLst>
        </pc:sldLayoutChg>
        <pc:sldLayoutChg chg="add">
          <pc:chgData name="Li Lixiang" userId="6104bbfcb56aea79" providerId="LiveId" clId="{260A154F-11A4-47B6-B212-C84A5CBD21EB}" dt="2021-06-07T02:27:24.460" v="8" actId="26606"/>
          <pc:sldLayoutMkLst>
            <pc:docMk/>
            <pc:sldMasterMk cId="3541040174" sldId="2147483750"/>
            <pc:sldLayoutMk cId="2377464528" sldId="2147483740"/>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13374867" sldId="2147483741"/>
          </pc:sldLayoutMkLst>
        </pc:sldLayoutChg>
        <pc:sldLayoutChg chg="add">
          <pc:chgData name="Li Lixiang" userId="6104bbfcb56aea79" providerId="LiveId" clId="{260A154F-11A4-47B6-B212-C84A5CBD21EB}" dt="2021-06-07T02:27:24.460" v="8" actId="26606"/>
          <pc:sldLayoutMkLst>
            <pc:docMk/>
            <pc:sldMasterMk cId="3541040174" sldId="2147483750"/>
            <pc:sldLayoutMk cId="3896328979" sldId="2147483742"/>
          </pc:sldLayoutMkLst>
        </pc:sldLayoutChg>
        <pc:sldLayoutChg chg="add">
          <pc:chgData name="Li Lixiang" userId="6104bbfcb56aea79" providerId="LiveId" clId="{260A154F-11A4-47B6-B212-C84A5CBD21EB}" dt="2021-06-07T02:27:24.460" v="8" actId="26606"/>
          <pc:sldLayoutMkLst>
            <pc:docMk/>
            <pc:sldMasterMk cId="3541040174" sldId="2147483750"/>
            <pc:sldLayoutMk cId="968910065" sldId="2147483743"/>
          </pc:sldLayoutMkLst>
        </pc:sldLayoutChg>
        <pc:sldLayoutChg chg="add">
          <pc:chgData name="Li Lixiang" userId="6104bbfcb56aea79" providerId="LiveId" clId="{260A154F-11A4-47B6-B212-C84A5CBD21EB}" dt="2021-06-07T02:27:24.460" v="8" actId="26606"/>
          <pc:sldLayoutMkLst>
            <pc:docMk/>
            <pc:sldMasterMk cId="3541040174" sldId="2147483750"/>
            <pc:sldLayoutMk cId="527830716" sldId="2147483744"/>
          </pc:sldLayoutMkLst>
        </pc:sldLayoutChg>
        <pc:sldLayoutChg chg="add">
          <pc:chgData name="Li Lixiang" userId="6104bbfcb56aea79" providerId="LiveId" clId="{260A154F-11A4-47B6-B212-C84A5CBD21EB}" dt="2021-06-07T02:27:24.460" v="8" actId="26606"/>
          <pc:sldLayoutMkLst>
            <pc:docMk/>
            <pc:sldMasterMk cId="3541040174" sldId="2147483750"/>
            <pc:sldLayoutMk cId="1457245361" sldId="2147483745"/>
          </pc:sldLayoutMkLst>
        </pc:sldLayoutChg>
        <pc:sldLayoutChg chg="add">
          <pc:chgData name="Li Lixiang" userId="6104bbfcb56aea79" providerId="LiveId" clId="{260A154F-11A4-47B6-B212-C84A5CBD21EB}" dt="2021-06-07T02:27:24.460" v="8" actId="26606"/>
          <pc:sldLayoutMkLst>
            <pc:docMk/>
            <pc:sldMasterMk cId="3541040174" sldId="2147483750"/>
            <pc:sldLayoutMk cId="2730440951" sldId="2147483746"/>
          </pc:sldLayoutMkLst>
        </pc:sldLayoutChg>
        <pc:sldLayoutChg chg="add">
          <pc:chgData name="Li Lixiang" userId="6104bbfcb56aea79" providerId="LiveId" clId="{260A154F-11A4-47B6-B212-C84A5CBD21EB}" dt="2021-06-07T02:27:24.460" v="8" actId="26606"/>
          <pc:sldLayoutMkLst>
            <pc:docMk/>
            <pc:sldMasterMk cId="3541040174" sldId="2147483750"/>
            <pc:sldLayoutMk cId="3921879012" sldId="2147483747"/>
          </pc:sldLayoutMkLst>
        </pc:sldLayoutChg>
        <pc:sldLayoutChg chg="add">
          <pc:chgData name="Li Lixiang" userId="6104bbfcb56aea79" providerId="LiveId" clId="{260A154F-11A4-47B6-B212-C84A5CBD21EB}" dt="2021-06-07T02:27:24.460" v="8" actId="26606"/>
          <pc:sldLayoutMkLst>
            <pc:docMk/>
            <pc:sldMasterMk cId="3541040174" sldId="2147483750"/>
            <pc:sldLayoutMk cId="1710583547" sldId="2147483748"/>
          </pc:sldLayoutMkLst>
        </pc:sldLayoutChg>
        <pc:sldLayoutChg chg="add">
          <pc:chgData name="Li Lixiang" userId="6104bbfcb56aea79" providerId="LiveId" clId="{260A154F-11A4-47B6-B212-C84A5CBD21EB}" dt="2021-06-07T02:27:24.460" v="8" actId="26606"/>
          <pc:sldLayoutMkLst>
            <pc:docMk/>
            <pc:sldMasterMk cId="3541040174" sldId="2147483750"/>
            <pc:sldLayoutMk cId="1860260399" sldId="2147483749"/>
          </pc:sldLayoutMkLst>
        </pc:sldLayoutChg>
      </pc:sldMasterChg>
    </pc:docChg>
  </pc:docChgLst>
  <pc:docChgLst>
    <pc:chgData name="Li Lixiang" userId="6104bbfcb56aea79" providerId="LiveId" clId="{3C402109-41A7-4031-90D9-D65C811CC709}"/>
    <pc:docChg chg="undo custSel addSld delSld modSld">
      <pc:chgData name="Li Lixiang" userId="6104bbfcb56aea79" providerId="LiveId" clId="{3C402109-41A7-4031-90D9-D65C811CC709}" dt="2022-02-28T11:00:30.104" v="1715" actId="20577"/>
      <pc:docMkLst>
        <pc:docMk/>
      </pc:docMkLst>
      <pc:sldChg chg="modSp mod">
        <pc:chgData name="Li Lixiang" userId="6104bbfcb56aea79" providerId="LiveId" clId="{3C402109-41A7-4031-90D9-D65C811CC709}" dt="2022-02-19T07:13:29.670" v="20" actId="20577"/>
        <pc:sldMkLst>
          <pc:docMk/>
          <pc:sldMk cId="4162070884" sldId="256"/>
        </pc:sldMkLst>
        <pc:spChg chg="mod">
          <ac:chgData name="Li Lixiang" userId="6104bbfcb56aea79" providerId="LiveId" clId="{3C402109-41A7-4031-90D9-D65C811CC709}" dt="2022-02-19T07:13:29.670" v="20" actId="20577"/>
          <ac:spMkLst>
            <pc:docMk/>
            <pc:sldMk cId="4162070884" sldId="256"/>
            <ac:spMk id="2" creationId="{8961FE47-557E-4894-88E6-8F52F5998247}"/>
          </ac:spMkLst>
        </pc:spChg>
      </pc:sldChg>
      <pc:sldChg chg="del">
        <pc:chgData name="Li Lixiang" userId="6104bbfcb56aea79" providerId="LiveId" clId="{3C402109-41A7-4031-90D9-D65C811CC709}" dt="2022-02-19T07:13:18.933" v="0" actId="47"/>
        <pc:sldMkLst>
          <pc:docMk/>
          <pc:sldMk cId="696830454" sldId="257"/>
        </pc:sldMkLst>
      </pc:sldChg>
      <pc:sldChg chg="del">
        <pc:chgData name="Li Lixiang" userId="6104bbfcb56aea79" providerId="LiveId" clId="{3C402109-41A7-4031-90D9-D65C811CC709}" dt="2022-02-19T07:13:18.933" v="0" actId="47"/>
        <pc:sldMkLst>
          <pc:docMk/>
          <pc:sldMk cId="86665090" sldId="258"/>
        </pc:sldMkLst>
      </pc:sldChg>
      <pc:sldChg chg="del">
        <pc:chgData name="Li Lixiang" userId="6104bbfcb56aea79" providerId="LiveId" clId="{3C402109-41A7-4031-90D9-D65C811CC709}" dt="2022-02-19T07:13:18.933" v="0" actId="47"/>
        <pc:sldMkLst>
          <pc:docMk/>
          <pc:sldMk cId="3375320181" sldId="259"/>
        </pc:sldMkLst>
      </pc:sldChg>
      <pc:sldChg chg="del">
        <pc:chgData name="Li Lixiang" userId="6104bbfcb56aea79" providerId="LiveId" clId="{3C402109-41A7-4031-90D9-D65C811CC709}" dt="2022-02-19T07:13:18.933" v="0" actId="47"/>
        <pc:sldMkLst>
          <pc:docMk/>
          <pc:sldMk cId="3104596595" sldId="260"/>
        </pc:sldMkLst>
      </pc:sldChg>
      <pc:sldChg chg="del">
        <pc:chgData name="Li Lixiang" userId="6104bbfcb56aea79" providerId="LiveId" clId="{3C402109-41A7-4031-90D9-D65C811CC709}" dt="2022-02-19T07:13:18.933" v="0" actId="47"/>
        <pc:sldMkLst>
          <pc:docMk/>
          <pc:sldMk cId="50197230" sldId="261"/>
        </pc:sldMkLst>
      </pc:sldChg>
      <pc:sldChg chg="del">
        <pc:chgData name="Li Lixiang" userId="6104bbfcb56aea79" providerId="LiveId" clId="{3C402109-41A7-4031-90D9-D65C811CC709}" dt="2022-02-19T07:13:18.933" v="0" actId="47"/>
        <pc:sldMkLst>
          <pc:docMk/>
          <pc:sldMk cId="335007155" sldId="262"/>
        </pc:sldMkLst>
      </pc:sldChg>
      <pc:sldChg chg="del">
        <pc:chgData name="Li Lixiang" userId="6104bbfcb56aea79" providerId="LiveId" clId="{3C402109-41A7-4031-90D9-D65C811CC709}" dt="2022-02-19T07:13:18.933" v="0" actId="47"/>
        <pc:sldMkLst>
          <pc:docMk/>
          <pc:sldMk cId="1075408683" sldId="263"/>
        </pc:sldMkLst>
      </pc:sldChg>
      <pc:sldChg chg="modSp mod">
        <pc:chgData name="Li Lixiang" userId="6104bbfcb56aea79" providerId="LiveId" clId="{3C402109-41A7-4031-90D9-D65C811CC709}" dt="2022-02-22T16:38:48.548" v="135" actId="207"/>
        <pc:sldMkLst>
          <pc:docMk/>
          <pc:sldMk cId="3682658104" sldId="264"/>
        </pc:sldMkLst>
        <pc:spChg chg="mod">
          <ac:chgData name="Li Lixiang" userId="6104bbfcb56aea79" providerId="LiveId" clId="{3C402109-41A7-4031-90D9-D65C811CC709}" dt="2022-02-22T16:38:48.548" v="135" actId="207"/>
          <ac:spMkLst>
            <pc:docMk/>
            <pc:sldMk cId="3682658104" sldId="264"/>
            <ac:spMk id="3" creationId="{6D613C15-A6DF-4710-853F-19581D208269}"/>
          </ac:spMkLst>
        </pc:spChg>
      </pc:sldChg>
      <pc:sldChg chg="addSp modSp del mod setBg">
        <pc:chgData name="Li Lixiang" userId="6104bbfcb56aea79" providerId="LiveId" clId="{3C402109-41A7-4031-90D9-D65C811CC709}" dt="2022-02-23T05:47:00.121" v="352" actId="47"/>
        <pc:sldMkLst>
          <pc:docMk/>
          <pc:sldMk cId="3246217178" sldId="265"/>
        </pc:sldMkLst>
        <pc:graphicFrameChg chg="add mod modGraphic">
          <ac:chgData name="Li Lixiang" userId="6104bbfcb56aea79" providerId="LiveId" clId="{3C402109-41A7-4031-90D9-D65C811CC709}" dt="2022-02-22T16:48:47.032" v="254" actId="14100"/>
          <ac:graphicFrameMkLst>
            <pc:docMk/>
            <pc:sldMk cId="3246217178" sldId="265"/>
            <ac:graphicFrameMk id="3" creationId="{E6055E38-B957-4C13-A824-E4EEF93C0346}"/>
          </ac:graphicFrameMkLst>
        </pc:graphicFrameChg>
      </pc:sldChg>
      <pc:sldChg chg="modSp new mod">
        <pc:chgData name="Li Lixiang" userId="6104bbfcb56aea79" providerId="LiveId" clId="{3C402109-41A7-4031-90D9-D65C811CC709}" dt="2022-02-23T06:00:12.820" v="719" actId="14100"/>
        <pc:sldMkLst>
          <pc:docMk/>
          <pc:sldMk cId="1480471977" sldId="266"/>
        </pc:sldMkLst>
        <pc:spChg chg="mod">
          <ac:chgData name="Li Lixiang" userId="6104bbfcb56aea79" providerId="LiveId" clId="{3C402109-41A7-4031-90D9-D65C811CC709}" dt="2022-02-23T05:47:09.623" v="360" actId="20577"/>
          <ac:spMkLst>
            <pc:docMk/>
            <pc:sldMk cId="1480471977" sldId="266"/>
            <ac:spMk id="2" creationId="{42786DE9-EA3B-442A-B223-30E121C7857F}"/>
          </ac:spMkLst>
        </pc:spChg>
        <pc:spChg chg="mod">
          <ac:chgData name="Li Lixiang" userId="6104bbfcb56aea79" providerId="LiveId" clId="{3C402109-41A7-4031-90D9-D65C811CC709}" dt="2022-02-23T06:00:12.820" v="719" actId="14100"/>
          <ac:spMkLst>
            <pc:docMk/>
            <pc:sldMk cId="1480471977" sldId="266"/>
            <ac:spMk id="3" creationId="{C8E4639D-C269-477C-937D-A44FA22A1AE6}"/>
          </ac:spMkLst>
        </pc:spChg>
      </pc:sldChg>
      <pc:sldChg chg="addSp delSp modSp new mod">
        <pc:chgData name="Li Lixiang" userId="6104bbfcb56aea79" providerId="LiveId" clId="{3C402109-41A7-4031-90D9-D65C811CC709}" dt="2022-02-23T05:46:56.209" v="351" actId="207"/>
        <pc:sldMkLst>
          <pc:docMk/>
          <pc:sldMk cId="405100235" sldId="267"/>
        </pc:sldMkLst>
        <pc:spChg chg="mod">
          <ac:chgData name="Li Lixiang" userId="6104bbfcb56aea79" providerId="LiveId" clId="{3C402109-41A7-4031-90D9-D65C811CC709}" dt="2022-02-23T05:43:19.509" v="289" actId="20577"/>
          <ac:spMkLst>
            <pc:docMk/>
            <pc:sldMk cId="405100235" sldId="267"/>
            <ac:spMk id="2" creationId="{68E26FAD-F5A4-4AA8-9721-4AEBAA16C068}"/>
          </ac:spMkLst>
        </pc:spChg>
        <pc:spChg chg="del">
          <ac:chgData name="Li Lixiang" userId="6104bbfcb56aea79" providerId="LiveId" clId="{3C402109-41A7-4031-90D9-D65C811CC709}" dt="2022-02-23T05:43:23.126" v="290" actId="478"/>
          <ac:spMkLst>
            <pc:docMk/>
            <pc:sldMk cId="405100235" sldId="267"/>
            <ac:spMk id="3" creationId="{1352077C-1FC0-43F5-A7B9-3F1DEE5B0AFB}"/>
          </ac:spMkLst>
        </pc:spChg>
        <pc:graphicFrameChg chg="add mod modGraphic">
          <ac:chgData name="Li Lixiang" userId="6104bbfcb56aea79" providerId="LiveId" clId="{3C402109-41A7-4031-90D9-D65C811CC709}" dt="2022-02-23T05:46:56.209" v="351" actId="207"/>
          <ac:graphicFrameMkLst>
            <pc:docMk/>
            <pc:sldMk cId="405100235" sldId="267"/>
            <ac:graphicFrameMk id="4" creationId="{5CCE7E5A-9BA7-4558-8A2B-4F1AB0CFE56B}"/>
          </ac:graphicFrameMkLst>
        </pc:graphicFrameChg>
      </pc:sldChg>
      <pc:sldChg chg="addSp modSp new mod">
        <pc:chgData name="Li Lixiang" userId="6104bbfcb56aea79" providerId="LiveId" clId="{3C402109-41A7-4031-90D9-D65C811CC709}" dt="2022-02-23T06:07:50.681" v="971" actId="1076"/>
        <pc:sldMkLst>
          <pc:docMk/>
          <pc:sldMk cId="2888176334" sldId="268"/>
        </pc:sldMkLst>
        <pc:spChg chg="mod">
          <ac:chgData name="Li Lixiang" userId="6104bbfcb56aea79" providerId="LiveId" clId="{3C402109-41A7-4031-90D9-D65C811CC709}" dt="2022-02-23T06:04:46.281" v="744" actId="20577"/>
          <ac:spMkLst>
            <pc:docMk/>
            <pc:sldMk cId="2888176334" sldId="268"/>
            <ac:spMk id="2" creationId="{39FA1638-4AAD-4285-9E2B-D2395C12808C}"/>
          </ac:spMkLst>
        </pc:spChg>
        <pc:spChg chg="mod">
          <ac:chgData name="Li Lixiang" userId="6104bbfcb56aea79" providerId="LiveId" clId="{3C402109-41A7-4031-90D9-D65C811CC709}" dt="2022-02-23T06:06:14.691" v="967" actId="14100"/>
          <ac:spMkLst>
            <pc:docMk/>
            <pc:sldMk cId="2888176334" sldId="268"/>
            <ac:spMk id="3" creationId="{EEECFD68-FD2C-4AB0-92E3-548DD9848DCC}"/>
          </ac:spMkLst>
        </pc:spChg>
        <pc:picChg chg="add mod">
          <ac:chgData name="Li Lixiang" userId="6104bbfcb56aea79" providerId="LiveId" clId="{3C402109-41A7-4031-90D9-D65C811CC709}" dt="2022-02-23T06:07:31.744" v="969" actId="1076"/>
          <ac:picMkLst>
            <pc:docMk/>
            <pc:sldMk cId="2888176334" sldId="268"/>
            <ac:picMk id="5" creationId="{D82E51A1-1C74-415D-B025-7A060F71D290}"/>
          </ac:picMkLst>
        </pc:picChg>
        <pc:picChg chg="add mod">
          <ac:chgData name="Li Lixiang" userId="6104bbfcb56aea79" providerId="LiveId" clId="{3C402109-41A7-4031-90D9-D65C811CC709}" dt="2022-02-23T06:07:50.681" v="971" actId="1076"/>
          <ac:picMkLst>
            <pc:docMk/>
            <pc:sldMk cId="2888176334" sldId="268"/>
            <ac:picMk id="7" creationId="{DC786630-0A7D-4A0B-80A6-EF49D1F1B531}"/>
          </ac:picMkLst>
        </pc:picChg>
      </pc:sldChg>
      <pc:sldChg chg="addSp modSp new mod">
        <pc:chgData name="Li Lixiang" userId="6104bbfcb56aea79" providerId="LiveId" clId="{3C402109-41A7-4031-90D9-D65C811CC709}" dt="2022-02-23T06:11:17.223" v="1091" actId="1076"/>
        <pc:sldMkLst>
          <pc:docMk/>
          <pc:sldMk cId="3093844173" sldId="269"/>
        </pc:sldMkLst>
        <pc:spChg chg="mod">
          <ac:chgData name="Li Lixiang" userId="6104bbfcb56aea79" providerId="LiveId" clId="{3C402109-41A7-4031-90D9-D65C811CC709}" dt="2022-02-23T06:08:14.190" v="1000" actId="20577"/>
          <ac:spMkLst>
            <pc:docMk/>
            <pc:sldMk cId="3093844173" sldId="269"/>
            <ac:spMk id="2" creationId="{245FE26B-2F6A-49FA-A850-7C21729C1706}"/>
          </ac:spMkLst>
        </pc:spChg>
        <pc:spChg chg="mod">
          <ac:chgData name="Li Lixiang" userId="6104bbfcb56aea79" providerId="LiveId" clId="{3C402109-41A7-4031-90D9-D65C811CC709}" dt="2022-02-23T06:10:03.199" v="1087" actId="20577"/>
          <ac:spMkLst>
            <pc:docMk/>
            <pc:sldMk cId="3093844173" sldId="269"/>
            <ac:spMk id="3" creationId="{619C96C6-360D-4CA4-B2D5-879B0C4A3273}"/>
          </ac:spMkLst>
        </pc:spChg>
        <pc:spChg chg="add mod">
          <ac:chgData name="Li Lixiang" userId="6104bbfcb56aea79" providerId="LiveId" clId="{3C402109-41A7-4031-90D9-D65C811CC709}" dt="2022-02-23T06:11:17.223" v="1091" actId="1076"/>
          <ac:spMkLst>
            <pc:docMk/>
            <pc:sldMk cId="3093844173" sldId="269"/>
            <ac:spMk id="5" creationId="{03C89EAC-143F-40DB-ACB9-61286A0D482E}"/>
          </ac:spMkLst>
        </pc:spChg>
      </pc:sldChg>
      <pc:sldChg chg="modSp new mod">
        <pc:chgData name="Li Lixiang" userId="6104bbfcb56aea79" providerId="LiveId" clId="{3C402109-41A7-4031-90D9-D65C811CC709}" dt="2022-02-23T06:21:50.266" v="1403" actId="14100"/>
        <pc:sldMkLst>
          <pc:docMk/>
          <pc:sldMk cId="533667750" sldId="270"/>
        </pc:sldMkLst>
        <pc:spChg chg="mod">
          <ac:chgData name="Li Lixiang" userId="6104bbfcb56aea79" providerId="LiveId" clId="{3C402109-41A7-4031-90D9-D65C811CC709}" dt="2022-02-23T06:20:19.338" v="1133" actId="20577"/>
          <ac:spMkLst>
            <pc:docMk/>
            <pc:sldMk cId="533667750" sldId="270"/>
            <ac:spMk id="2" creationId="{2A29A728-F9F2-4178-A4CC-1CE9409E276A}"/>
          </ac:spMkLst>
        </pc:spChg>
        <pc:spChg chg="mod">
          <ac:chgData name="Li Lixiang" userId="6104bbfcb56aea79" providerId="LiveId" clId="{3C402109-41A7-4031-90D9-D65C811CC709}" dt="2022-02-23T06:21:50.266" v="1403" actId="14100"/>
          <ac:spMkLst>
            <pc:docMk/>
            <pc:sldMk cId="533667750" sldId="270"/>
            <ac:spMk id="3" creationId="{A88DED95-598A-4B97-95C9-3614DFA2C254}"/>
          </ac:spMkLst>
        </pc:spChg>
      </pc:sldChg>
      <pc:sldChg chg="modSp add mod">
        <pc:chgData name="Li Lixiang" userId="6104bbfcb56aea79" providerId="LiveId" clId="{3C402109-41A7-4031-90D9-D65C811CC709}" dt="2022-02-26T15:34:22.297" v="1644" actId="14100"/>
        <pc:sldMkLst>
          <pc:docMk/>
          <pc:sldMk cId="2964507475" sldId="271"/>
        </pc:sldMkLst>
        <pc:spChg chg="mod">
          <ac:chgData name="Li Lixiang" userId="6104bbfcb56aea79" providerId="LiveId" clId="{3C402109-41A7-4031-90D9-D65C811CC709}" dt="2022-02-26T15:30:14.046" v="1413" actId="5793"/>
          <ac:spMkLst>
            <pc:docMk/>
            <pc:sldMk cId="2964507475" sldId="271"/>
            <ac:spMk id="2" creationId="{F37D5A07-431B-492D-8061-7949D1359C3F}"/>
          </ac:spMkLst>
        </pc:spChg>
        <pc:spChg chg="mod">
          <ac:chgData name="Li Lixiang" userId="6104bbfcb56aea79" providerId="LiveId" clId="{3C402109-41A7-4031-90D9-D65C811CC709}" dt="2022-02-26T15:34:22.297" v="1644" actId="14100"/>
          <ac:spMkLst>
            <pc:docMk/>
            <pc:sldMk cId="2964507475" sldId="271"/>
            <ac:spMk id="3" creationId="{6D613C15-A6DF-4710-853F-19581D208269}"/>
          </ac:spMkLst>
        </pc:spChg>
      </pc:sldChg>
      <pc:sldChg chg="modSp add mod">
        <pc:chgData name="Li Lixiang" userId="6104bbfcb56aea79" providerId="LiveId" clId="{3C402109-41A7-4031-90D9-D65C811CC709}" dt="2022-02-28T11:00:30.104" v="1715" actId="20577"/>
        <pc:sldMkLst>
          <pc:docMk/>
          <pc:sldMk cId="1151382855" sldId="272"/>
        </pc:sldMkLst>
        <pc:spChg chg="mod">
          <ac:chgData name="Li Lixiang" userId="6104bbfcb56aea79" providerId="LiveId" clId="{3C402109-41A7-4031-90D9-D65C811CC709}" dt="2022-02-28T11:00:11.937" v="1656" actId="20577"/>
          <ac:spMkLst>
            <pc:docMk/>
            <pc:sldMk cId="1151382855" sldId="272"/>
            <ac:spMk id="2" creationId="{2A29A728-F9F2-4178-A4CC-1CE9409E276A}"/>
          </ac:spMkLst>
        </pc:spChg>
        <pc:spChg chg="mod">
          <ac:chgData name="Li Lixiang" userId="6104bbfcb56aea79" providerId="LiveId" clId="{3C402109-41A7-4031-90D9-D65C811CC709}" dt="2022-02-28T11:00:30.104" v="1715" actId="20577"/>
          <ac:spMkLst>
            <pc:docMk/>
            <pc:sldMk cId="1151382855" sldId="272"/>
            <ac:spMk id="3" creationId="{A88DED95-598A-4B97-95C9-3614DFA2C2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18C9D-2C74-488B-9B9C-5FE5BED99DD6}" type="datetimeFigureOut">
              <a:rPr lang="en-MY" smtClean="0"/>
              <a:t>1/3/2022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06542-BD60-455A-8F37-3AA36132FBA5}" type="slidenum">
              <a:rPr lang="en-MY" smtClean="0"/>
              <a:t>‹#›</a:t>
            </a:fld>
            <a:endParaRPr lang="en-MY"/>
          </a:p>
        </p:txBody>
      </p:sp>
    </p:spTree>
    <p:extLst>
      <p:ext uri="{BB962C8B-B14F-4D97-AF65-F5344CB8AC3E}">
        <p14:creationId xmlns:p14="http://schemas.microsoft.com/office/powerpoint/2010/main" val="136849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324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234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ED291B17-9318-49DB-B28B-6E5994AE9581}" type="datetime1">
              <a:rPr lang="en-US" smtClean="0"/>
              <a:t>3/1/2022</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532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400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2497495-0637-405E-AE64-5CC7506D51F5}" type="datetime1">
              <a:rPr lang="en-US" smtClean="0"/>
              <a:t>3/1/2022</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7262196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972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374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388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23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5296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392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ED291B17-9318-49DB-B28B-6E5994AE9581}" type="datetime1">
              <a:rPr lang="en-US" smtClean="0"/>
              <a:t>3/1/2022</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10747741"/>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utorialspoint.com/es6/es6_map_prototype_values.htm" TargetMode="External"/><Relationship Id="rId3" Type="http://schemas.openxmlformats.org/officeDocument/2006/relationships/hyperlink" Target="https://www.tutorialspoint.com/es6/es6_map_prototype_clear.htm" TargetMode="External"/><Relationship Id="rId7" Type="http://schemas.openxmlformats.org/officeDocument/2006/relationships/hyperlink" Target="https://www.tutorialspoint.com/es6/es6_map_prototype_keys.htm"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www.tutorialspoint.com/es6/es6_map_prototype_foreach.htm" TargetMode="External"/><Relationship Id="rId5" Type="http://schemas.openxmlformats.org/officeDocument/2006/relationships/hyperlink" Target="https://www.tutorialspoint.com/es6/es6_map_prototype_entries.htm" TargetMode="External"/><Relationship Id="rId4" Type="http://schemas.openxmlformats.org/officeDocument/2006/relationships/hyperlink" Target="https://www.tutorialspoint.com/es6/es6_map_prototype_delete.ht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tutorialspoint.com/es6/es6_set_prototype_has.htm" TargetMode="External"/><Relationship Id="rId3" Type="http://schemas.openxmlformats.org/officeDocument/2006/relationships/hyperlink" Target="https://www.tutorialspoint.com/es6/es6_set_prototype_add.htm" TargetMode="External"/><Relationship Id="rId7" Type="http://schemas.openxmlformats.org/officeDocument/2006/relationships/hyperlink" Target="https://www.tutorialspoint.com/es6/es6_set_prototype_foreach.htm"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www.tutorialspoint.com/es6/es6_set_prototype_entries.htm" TargetMode="External"/><Relationship Id="rId5" Type="http://schemas.openxmlformats.org/officeDocument/2006/relationships/hyperlink" Target="https://www.tutorialspoint.com/es6/es6_set_prototype_delete.htm" TargetMode="External"/><Relationship Id="rId4" Type="http://schemas.openxmlformats.org/officeDocument/2006/relationships/hyperlink" Target="https://www.tutorialspoint.com/es6/es6_set_prototype_clear.htm" TargetMode="External"/><Relationship Id="rId9" Type="http://schemas.openxmlformats.org/officeDocument/2006/relationships/hyperlink" Target="https://www.tutorialspoint.com/es6/es6_set_prototype_values.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155BE-C34D-489B-B65C-1582E84CDDD1}"/>
              </a:ext>
            </a:extLst>
          </p:cNvPr>
          <p:cNvPicPr>
            <a:picLocks noChangeAspect="1"/>
          </p:cNvPicPr>
          <p:nvPr/>
        </p:nvPicPr>
        <p:blipFill rotWithShape="1">
          <a:blip r:embed="rId2"/>
          <a:srcRect t="6615" b="9115"/>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AD84F4E6-B3B1-40B7-A8C4-2D1683E6F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bg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8961FE47-557E-4894-88E6-8F52F5998247}"/>
              </a:ext>
            </a:extLst>
          </p:cNvPr>
          <p:cNvSpPr>
            <a:spLocks noGrp="1"/>
          </p:cNvSpPr>
          <p:nvPr>
            <p:ph type="ctrTitle"/>
          </p:nvPr>
        </p:nvSpPr>
        <p:spPr>
          <a:xfrm>
            <a:off x="4207173" y="2192998"/>
            <a:ext cx="7630151" cy="1739347"/>
          </a:xfrm>
        </p:spPr>
        <p:txBody>
          <a:bodyPr>
            <a:normAutofit fontScale="90000"/>
          </a:bodyPr>
          <a:lstStyle/>
          <a:p>
            <a:pPr algn="l"/>
            <a:r>
              <a:rPr lang="en-US" dirty="0">
                <a:solidFill>
                  <a:schemeClr val="tx1"/>
                </a:solidFill>
              </a:rPr>
              <a:t>iterator, generator</a:t>
            </a:r>
            <a:br>
              <a:rPr lang="en-US" dirty="0">
                <a:solidFill>
                  <a:schemeClr val="tx1"/>
                </a:solidFill>
              </a:rPr>
            </a:br>
            <a:r>
              <a:rPr lang="en-US" dirty="0">
                <a:solidFill>
                  <a:schemeClr val="tx1"/>
                </a:solidFill>
              </a:rPr>
              <a:t>Map, set</a:t>
            </a:r>
            <a:endParaRPr lang="en-MY" dirty="0">
              <a:solidFill>
                <a:schemeClr val="tx1"/>
              </a:solidFill>
            </a:endParaRPr>
          </a:p>
        </p:txBody>
      </p:sp>
      <p:sp>
        <p:nvSpPr>
          <p:cNvPr id="11" name="Rectangle 10">
            <a:extLst>
              <a:ext uri="{FF2B5EF4-FFF2-40B4-BE49-F238E27FC236}">
                <a16:creationId xmlns:a16="http://schemas.microsoft.com/office/drawing/2014/main" id="{67B81D4B-A7B2-4B11-A131-E1B85DFEE4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3887812"/>
            <a:ext cx="12188952" cy="457200"/>
          </a:xfrm>
          <a:prstGeom prst="rect">
            <a:avLst/>
          </a:prstGeom>
          <a:solidFill>
            <a:schemeClr val="tx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7" name="Title 1">
            <a:extLst>
              <a:ext uri="{FF2B5EF4-FFF2-40B4-BE49-F238E27FC236}">
                <a16:creationId xmlns:a16="http://schemas.microsoft.com/office/drawing/2014/main" id="{57AAB3F3-D0D3-48DD-B0B5-3C59B18B8404}"/>
              </a:ext>
            </a:extLst>
          </p:cNvPr>
          <p:cNvSpPr txBox="1">
            <a:spLocks/>
          </p:cNvSpPr>
          <p:nvPr/>
        </p:nvSpPr>
        <p:spPr>
          <a:xfrm>
            <a:off x="11083" y="2183161"/>
            <a:ext cx="4188055" cy="1739347"/>
          </a:xfrm>
          <a:prstGeom prst="rect">
            <a:avLst/>
          </a:prstGeom>
        </p:spPr>
        <p:txBody>
          <a:bodyPr vert="horz" lIns="91440" tIns="45720" rIns="91440" bIns="45720" rtlCol="0" anchor="ctr">
            <a:normAutofit/>
          </a:bodyPr>
          <a:lstStyle>
            <a:lvl1pPr algn="ctr" defTabSz="914400" rtl="0" eaLnBrk="1" latinLnBrk="0" hangingPunct="1">
              <a:lnSpc>
                <a:spcPct val="80000"/>
              </a:lnSpc>
              <a:spcBef>
                <a:spcPct val="0"/>
              </a:spcBef>
              <a:buNone/>
              <a:defRPr sz="6000" kern="1200" cap="all" spc="150" baseline="0">
                <a:solidFill>
                  <a:schemeClr val="bg2"/>
                </a:solidFill>
                <a:latin typeface="+mj-lt"/>
                <a:ea typeface="+mj-ea"/>
                <a:cs typeface="+mj-cs"/>
              </a:defRPr>
            </a:lvl1pPr>
          </a:lstStyle>
          <a:p>
            <a:r>
              <a:rPr lang="en-US" sz="6600" dirty="0">
                <a:solidFill>
                  <a:schemeClr val="tx1"/>
                </a:solidFill>
                <a:latin typeface="Algerian" panose="04020705040A02060702" pitchFamily="82" charset="0"/>
              </a:rPr>
              <a:t>Unit 8</a:t>
            </a:r>
            <a:endParaRPr lang="en-MY" sz="6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4162070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iterator</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2"/>
            <a:ext cx="9784080" cy="1826894"/>
          </a:xfrm>
        </p:spPr>
        <p:txBody>
          <a:bodyPr>
            <a:normAutofit lnSpcReduction="10000"/>
          </a:bodyPr>
          <a:lstStyle/>
          <a:p>
            <a:r>
              <a:rPr lang="en-MY" b="1" dirty="0"/>
              <a:t>Iterator</a:t>
            </a:r>
            <a:r>
              <a:rPr lang="en-MY" dirty="0"/>
              <a:t> − means there are a collection of many items and we can get one by one</a:t>
            </a:r>
          </a:p>
          <a:p>
            <a:pPr lvl="1"/>
            <a:r>
              <a:rPr lang="en-MY" dirty="0"/>
              <a:t>String, Array, Map, Set, those 4 built-in ES6 types are </a:t>
            </a:r>
            <a:r>
              <a:rPr lang="en-MY" dirty="0" err="1"/>
              <a:t>iterable</a:t>
            </a:r>
            <a:r>
              <a:rPr lang="en-MY" dirty="0"/>
              <a:t>.</a:t>
            </a:r>
          </a:p>
          <a:p>
            <a:pPr lvl="1"/>
            <a:r>
              <a:rPr lang="en-MY" dirty="0"/>
              <a:t>can use for…of loop to get items from iterator one by one.</a:t>
            </a:r>
          </a:p>
          <a:p>
            <a:pPr lvl="1"/>
            <a:r>
              <a:rPr lang="en-MY" dirty="0"/>
              <a:t>get the iterator object: use key </a:t>
            </a:r>
            <a:r>
              <a:rPr lang="en-MY" dirty="0" err="1"/>
              <a:t>Symbol.iterator</a:t>
            </a:r>
            <a:r>
              <a:rPr lang="en-MY" dirty="0"/>
              <a:t> to call the object function and the return value is the iterator of the object. use the next() of iterator object to get item (actually the returned is an object with value and done key. {</a:t>
            </a:r>
            <a:r>
              <a:rPr lang="en-MY" dirty="0" err="1"/>
              <a:t>value:xxxx</a:t>
            </a:r>
            <a:r>
              <a:rPr lang="en-MY" dirty="0"/>
              <a:t>, done: </a:t>
            </a:r>
            <a:r>
              <a:rPr lang="en-MY" dirty="0" err="1"/>
              <a:t>boolean</a:t>
            </a:r>
            <a:r>
              <a:rPr lang="en-MY" dirty="0"/>
              <a:t>}.</a:t>
            </a:r>
          </a:p>
        </p:txBody>
      </p:sp>
    </p:spTree>
    <p:extLst>
      <p:ext uri="{BB962C8B-B14F-4D97-AF65-F5344CB8AC3E}">
        <p14:creationId xmlns:p14="http://schemas.microsoft.com/office/powerpoint/2010/main" val="368265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generator</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2"/>
            <a:ext cx="9784080" cy="1826894"/>
          </a:xfrm>
        </p:spPr>
        <p:txBody>
          <a:bodyPr>
            <a:normAutofit/>
          </a:bodyPr>
          <a:lstStyle/>
          <a:p>
            <a:r>
              <a:rPr lang="en-MY" b="1" dirty="0"/>
              <a:t>Generator</a:t>
            </a:r>
            <a:r>
              <a:rPr lang="en-MY" dirty="0"/>
              <a:t> − a function returns an iterator for further use.</a:t>
            </a:r>
          </a:p>
          <a:p>
            <a:pPr lvl="1"/>
            <a:r>
              <a:rPr lang="en-MY" dirty="0"/>
              <a:t>the function use yield statement</a:t>
            </a:r>
          </a:p>
          <a:p>
            <a:pPr lvl="1"/>
            <a:r>
              <a:rPr lang="en-MY" dirty="0"/>
              <a:t>call to generator function will return a generator, not actual value.</a:t>
            </a:r>
          </a:p>
          <a:p>
            <a:pPr lvl="1"/>
            <a:r>
              <a:rPr lang="en-MY" dirty="0"/>
              <a:t>use for…of  to get item one by one from the generator returned.</a:t>
            </a:r>
          </a:p>
        </p:txBody>
      </p:sp>
    </p:spTree>
    <p:extLst>
      <p:ext uri="{BB962C8B-B14F-4D97-AF65-F5344CB8AC3E}">
        <p14:creationId xmlns:p14="http://schemas.microsoft.com/office/powerpoint/2010/main" val="1176364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New data type</a:t>
            </a:r>
            <a:endParaRPr lang="en-MY" dirty="0"/>
          </a:p>
        </p:txBody>
      </p:sp>
      <p:sp>
        <p:nvSpPr>
          <p:cNvPr id="3" name="Content Placeholder 2">
            <a:extLst>
              <a:ext uri="{FF2B5EF4-FFF2-40B4-BE49-F238E27FC236}">
                <a16:creationId xmlns:a16="http://schemas.microsoft.com/office/drawing/2014/main" id="{6D613C15-A6DF-4710-853F-19581D208269}"/>
              </a:ext>
            </a:extLst>
          </p:cNvPr>
          <p:cNvSpPr>
            <a:spLocks noGrp="1"/>
          </p:cNvSpPr>
          <p:nvPr>
            <p:ph idx="1"/>
          </p:nvPr>
        </p:nvSpPr>
        <p:spPr>
          <a:xfrm>
            <a:off x="1202919" y="2011681"/>
            <a:ext cx="9784080" cy="3208019"/>
          </a:xfrm>
        </p:spPr>
        <p:txBody>
          <a:bodyPr>
            <a:normAutofit/>
          </a:bodyPr>
          <a:lstStyle/>
          <a:p>
            <a:r>
              <a:rPr lang="en-MY" b="1" dirty="0"/>
              <a:t>Map</a:t>
            </a:r>
            <a:r>
              <a:rPr lang="en-MY" dirty="0"/>
              <a:t> − This data structure enables mapping a key to a value.</a:t>
            </a:r>
          </a:p>
          <a:p>
            <a:pPr lvl="1"/>
            <a:r>
              <a:rPr lang="en-MY" dirty="0"/>
              <a:t>size property, gives how many key/value pairs</a:t>
            </a:r>
          </a:p>
          <a:p>
            <a:pPr lvl="1"/>
            <a:r>
              <a:rPr lang="en-MY" dirty="0"/>
              <a:t>set() function, set a key/value mapping</a:t>
            </a:r>
          </a:p>
          <a:p>
            <a:pPr lvl="1"/>
            <a:r>
              <a:rPr lang="en-MY" dirty="0"/>
              <a:t>get() function, get value with key</a:t>
            </a:r>
          </a:p>
          <a:p>
            <a:pPr lvl="1"/>
            <a:r>
              <a:rPr lang="en-MY" dirty="0"/>
              <a:t>has() function, check if key value exist in map</a:t>
            </a:r>
          </a:p>
          <a:p>
            <a:r>
              <a:rPr lang="en-MY" b="1" dirty="0"/>
              <a:t>Set </a:t>
            </a:r>
            <a:r>
              <a:rPr lang="en-MY" dirty="0"/>
              <a:t>− Sets are similar to arrays. However, sets do not encourage duplicates.</a:t>
            </a:r>
          </a:p>
          <a:p>
            <a:pPr lvl="1"/>
            <a:r>
              <a:rPr lang="en-MY" dirty="0"/>
              <a:t>size property, gives how many values in the set</a:t>
            </a:r>
          </a:p>
        </p:txBody>
      </p:sp>
    </p:spTree>
    <p:extLst>
      <p:ext uri="{BB962C8B-B14F-4D97-AF65-F5344CB8AC3E}">
        <p14:creationId xmlns:p14="http://schemas.microsoft.com/office/powerpoint/2010/main" val="164184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5A07-431B-492D-8061-7949D1359C3F}"/>
              </a:ext>
            </a:extLst>
          </p:cNvPr>
          <p:cNvSpPr>
            <a:spLocks noGrp="1"/>
          </p:cNvSpPr>
          <p:nvPr>
            <p:ph type="title"/>
          </p:nvPr>
        </p:nvSpPr>
        <p:spPr/>
        <p:txBody>
          <a:bodyPr/>
          <a:lstStyle/>
          <a:p>
            <a:r>
              <a:rPr lang="en-US" dirty="0"/>
              <a:t>map methods</a:t>
            </a:r>
            <a:endParaRPr lang="en-MY" dirty="0"/>
          </a:p>
        </p:txBody>
      </p:sp>
      <p:graphicFrame>
        <p:nvGraphicFramePr>
          <p:cNvPr id="4" name="Table 3">
            <a:extLst>
              <a:ext uri="{FF2B5EF4-FFF2-40B4-BE49-F238E27FC236}">
                <a16:creationId xmlns:a16="http://schemas.microsoft.com/office/drawing/2014/main" id="{B49E2581-29CA-4D27-8F9A-369D2D1D3FDC}"/>
              </a:ext>
            </a:extLst>
          </p:cNvPr>
          <p:cNvGraphicFramePr>
            <a:graphicFrameLocks noGrp="1"/>
          </p:cNvGraphicFramePr>
          <p:nvPr>
            <p:extLst>
              <p:ext uri="{D42A27DB-BD31-4B8C-83A1-F6EECF244321}">
                <p14:modId xmlns:p14="http://schemas.microsoft.com/office/powerpoint/2010/main" val="2935035193"/>
              </p:ext>
            </p:extLst>
          </p:nvPr>
        </p:nvGraphicFramePr>
        <p:xfrm>
          <a:off x="1202919" y="2316163"/>
          <a:ext cx="10408056" cy="3203723"/>
        </p:xfrm>
        <a:graphic>
          <a:graphicData uri="http://schemas.openxmlformats.org/drawingml/2006/table">
            <a:tbl>
              <a:tblPr/>
              <a:tblGrid>
                <a:gridCol w="1159281">
                  <a:extLst>
                    <a:ext uri="{9D8B030D-6E8A-4147-A177-3AD203B41FA5}">
                      <a16:colId xmlns:a16="http://schemas.microsoft.com/office/drawing/2014/main" val="839655762"/>
                    </a:ext>
                  </a:extLst>
                </a:gridCol>
                <a:gridCol w="9248775">
                  <a:extLst>
                    <a:ext uri="{9D8B030D-6E8A-4147-A177-3AD203B41FA5}">
                      <a16:colId xmlns:a16="http://schemas.microsoft.com/office/drawing/2014/main" val="367265736"/>
                    </a:ext>
                  </a:extLst>
                </a:gridCol>
              </a:tblGrid>
              <a:tr h="280156">
                <a:tc>
                  <a:txBody>
                    <a:bodyPr/>
                    <a:lstStyle/>
                    <a:p>
                      <a:pPr algn="ctr" fontAlgn="ctr"/>
                      <a:r>
                        <a:rPr lang="en-MY" sz="1400" dirty="0">
                          <a:solidFill>
                            <a:schemeClr val="bg1"/>
                          </a:solidFill>
                          <a:effectLst/>
                        </a:rPr>
                        <a:t>1</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3">
                            <a:extLst>
                              <a:ext uri="{A12FA001-AC4F-418D-AE19-62706E023703}">
                                <ahyp:hlinkClr xmlns:ahyp="http://schemas.microsoft.com/office/drawing/2018/hyperlinkcolor" val="tx"/>
                              </a:ext>
                            </a:extLst>
                          </a:hlinkClick>
                        </a:rPr>
                        <a:t>Map.prototype.clear</a:t>
                      </a:r>
                      <a:r>
                        <a:rPr lang="en-MY" sz="1400" b="0" u="none" strike="noStrike" dirty="0">
                          <a:solidFill>
                            <a:srgbClr val="FF0000"/>
                          </a:solidFill>
                          <a:effectLst/>
                          <a:hlinkClick r:id="rId3">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Removes all key/value pairs from the Map object.</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88635902"/>
                  </a:ext>
                </a:extLst>
              </a:tr>
              <a:tr h="595331">
                <a:tc>
                  <a:txBody>
                    <a:bodyPr/>
                    <a:lstStyle/>
                    <a:p>
                      <a:pPr algn="ctr" fontAlgn="ctr"/>
                      <a:r>
                        <a:rPr lang="en-MY" sz="1400" dirty="0">
                          <a:solidFill>
                            <a:schemeClr val="bg1"/>
                          </a:solidFill>
                          <a:effectLst/>
                        </a:rPr>
                        <a:t>2</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4">
                            <a:extLst>
                              <a:ext uri="{A12FA001-AC4F-418D-AE19-62706E023703}">
                                <ahyp:hlinkClr xmlns:ahyp="http://schemas.microsoft.com/office/drawing/2018/hyperlinkcolor" val="tx"/>
                              </a:ext>
                            </a:extLst>
                          </a:hlinkClick>
                        </a:rPr>
                        <a:t>Map.prototype.delete</a:t>
                      </a:r>
                      <a:r>
                        <a:rPr lang="en-MY" sz="1400" b="0" u="none" strike="noStrike" dirty="0">
                          <a:solidFill>
                            <a:srgbClr val="FF0000"/>
                          </a:solidFill>
                          <a:effectLst/>
                          <a:hlinkClick r:id="rId4">
                            <a:extLst>
                              <a:ext uri="{A12FA001-AC4F-418D-AE19-62706E023703}">
                                <ahyp:hlinkClr xmlns:ahyp="http://schemas.microsoft.com/office/drawing/2018/hyperlinkcolor" val="tx"/>
                              </a:ext>
                            </a:extLst>
                          </a:hlinkClick>
                        </a:rPr>
                        <a:t>(key)</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Removes any value associated to the key and returns the value that </a:t>
                      </a:r>
                      <a:r>
                        <a:rPr lang="en-MY" sz="1400" dirty="0" err="1">
                          <a:solidFill>
                            <a:srgbClr val="000000"/>
                          </a:solidFill>
                          <a:effectLst/>
                          <a:latin typeface="Arial" panose="020B0604020202020204" pitchFamily="34" charset="0"/>
                        </a:rPr>
                        <a:t>Map.prototype.has</a:t>
                      </a:r>
                      <a:r>
                        <a:rPr lang="en-MY" sz="1400" dirty="0">
                          <a:solidFill>
                            <a:srgbClr val="000000"/>
                          </a:solidFill>
                          <a:effectLst/>
                          <a:latin typeface="Arial" panose="020B0604020202020204" pitchFamily="34" charset="0"/>
                        </a:rPr>
                        <a:t>(key) would have previously returned.</a:t>
                      </a:r>
                    </a:p>
                    <a:p>
                      <a:pPr algn="just" fontAlgn="t"/>
                      <a:r>
                        <a:rPr lang="en-MY" sz="1400" dirty="0" err="1">
                          <a:solidFill>
                            <a:srgbClr val="000000"/>
                          </a:solidFill>
                          <a:effectLst/>
                          <a:latin typeface="Arial" panose="020B0604020202020204" pitchFamily="34" charset="0"/>
                        </a:rPr>
                        <a:t>Map.prototype.has</a:t>
                      </a:r>
                      <a:r>
                        <a:rPr lang="en-MY" sz="1400" dirty="0">
                          <a:solidFill>
                            <a:srgbClr val="000000"/>
                          </a:solidFill>
                          <a:effectLst/>
                          <a:latin typeface="Arial" panose="020B0604020202020204" pitchFamily="34" charset="0"/>
                        </a:rPr>
                        <a:t>(key) will return false afterwards.</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257835"/>
                  </a:ext>
                </a:extLst>
              </a:tr>
              <a:tr h="437744">
                <a:tc>
                  <a:txBody>
                    <a:bodyPr/>
                    <a:lstStyle/>
                    <a:p>
                      <a:pPr algn="ctr" fontAlgn="ctr"/>
                      <a:r>
                        <a:rPr lang="en-MY" sz="1400" dirty="0">
                          <a:solidFill>
                            <a:schemeClr val="bg1"/>
                          </a:solidFill>
                          <a:effectLst/>
                        </a:rPr>
                        <a:t>3</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5">
                            <a:extLst>
                              <a:ext uri="{A12FA001-AC4F-418D-AE19-62706E023703}">
                                <ahyp:hlinkClr xmlns:ahyp="http://schemas.microsoft.com/office/drawing/2018/hyperlinkcolor" val="tx"/>
                              </a:ext>
                            </a:extLst>
                          </a:hlinkClick>
                        </a:rPr>
                        <a:t>Map.prototype.entries</a:t>
                      </a:r>
                      <a:r>
                        <a:rPr lang="en-MY" sz="1400" b="0" u="none" strike="noStrike" dirty="0">
                          <a:solidFill>
                            <a:srgbClr val="FF0000"/>
                          </a:solidFill>
                          <a:effectLst/>
                          <a:hlinkClick r:id="rId5">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new Iterator object that contains </a:t>
                      </a:r>
                      <a:r>
                        <a:rPr lang="en-MY" sz="1400" b="1" dirty="0">
                          <a:solidFill>
                            <a:srgbClr val="000000"/>
                          </a:solidFill>
                          <a:effectLst/>
                          <a:latin typeface="Arial" panose="020B0604020202020204" pitchFamily="34" charset="0"/>
                        </a:rPr>
                        <a:t>an array of</a:t>
                      </a:r>
                      <a:r>
                        <a:rPr lang="en-MY" sz="1400" dirty="0">
                          <a:solidFill>
                            <a:srgbClr val="000000"/>
                          </a:solidFill>
                          <a:effectLst/>
                          <a:latin typeface="Arial" panose="020B0604020202020204" pitchFamily="34" charset="0"/>
                        </a:rPr>
                        <a:t> [key, value] for each element in the Map object in insertion order.</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9963688"/>
                  </a:ext>
                </a:extLst>
              </a:tr>
              <a:tr h="752919">
                <a:tc>
                  <a:txBody>
                    <a:bodyPr/>
                    <a:lstStyle/>
                    <a:p>
                      <a:pPr algn="ctr" fontAlgn="ctr"/>
                      <a:r>
                        <a:rPr lang="en-MY" sz="1400" dirty="0">
                          <a:solidFill>
                            <a:schemeClr val="bg1"/>
                          </a:solidFill>
                          <a:effectLst/>
                        </a:rPr>
                        <a:t>4</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6">
                            <a:extLst>
                              <a:ext uri="{A12FA001-AC4F-418D-AE19-62706E023703}">
                                <ahyp:hlinkClr xmlns:ahyp="http://schemas.microsoft.com/office/drawing/2018/hyperlinkcolor" val="tx"/>
                              </a:ext>
                            </a:extLst>
                          </a:hlinkClick>
                        </a:rPr>
                        <a:t>Map.prototype.forEach</a:t>
                      </a:r>
                      <a:r>
                        <a:rPr lang="en-MY" sz="1400" b="0" u="none" strike="noStrike" dirty="0">
                          <a:solidFill>
                            <a:srgbClr val="FF0000"/>
                          </a:solidFill>
                          <a:effectLst/>
                          <a:hlinkClick r:id="rId6">
                            <a:extLst>
                              <a:ext uri="{A12FA001-AC4F-418D-AE19-62706E023703}">
                                <ahyp:hlinkClr xmlns:ahyp="http://schemas.microsoft.com/office/drawing/2018/hyperlinkcolor" val="tx"/>
                              </a:ext>
                            </a:extLst>
                          </a:hlinkClick>
                        </a:rPr>
                        <a:t>(</a:t>
                      </a:r>
                      <a:r>
                        <a:rPr lang="en-MY" sz="1400" b="0" u="none" strike="noStrike" dirty="0" err="1">
                          <a:solidFill>
                            <a:srgbClr val="FF0000"/>
                          </a:solidFill>
                          <a:effectLst/>
                          <a:hlinkClick r:id="rId6">
                            <a:extLst>
                              <a:ext uri="{A12FA001-AC4F-418D-AE19-62706E023703}">
                                <ahyp:hlinkClr xmlns:ahyp="http://schemas.microsoft.com/office/drawing/2018/hyperlinkcolor" val="tx"/>
                              </a:ext>
                            </a:extLst>
                          </a:hlinkClick>
                        </a:rPr>
                        <a:t>callbackFn</a:t>
                      </a:r>
                      <a:r>
                        <a:rPr lang="en-MY" sz="1400" b="0" u="none" strike="noStrike" dirty="0">
                          <a:solidFill>
                            <a:srgbClr val="FF0000"/>
                          </a:solidFill>
                          <a:effectLst/>
                          <a:hlinkClick r:id="rId6">
                            <a:extLst>
                              <a:ext uri="{A12FA001-AC4F-418D-AE19-62706E023703}">
                                <ahyp:hlinkClr xmlns:ahyp="http://schemas.microsoft.com/office/drawing/2018/hyperlinkcolor" val="tx"/>
                              </a:ext>
                            </a:extLst>
                          </a:hlinkClick>
                        </a:rPr>
                        <a:t>[, </a:t>
                      </a:r>
                      <a:r>
                        <a:rPr lang="en-MY" sz="1400" b="0" u="none" strike="noStrike" dirty="0" err="1">
                          <a:solidFill>
                            <a:srgbClr val="FF0000"/>
                          </a:solidFill>
                          <a:effectLst/>
                          <a:hlinkClick r:id="rId6">
                            <a:extLst>
                              <a:ext uri="{A12FA001-AC4F-418D-AE19-62706E023703}">
                                <ahyp:hlinkClr xmlns:ahyp="http://schemas.microsoft.com/office/drawing/2018/hyperlinkcolor" val="tx"/>
                              </a:ext>
                            </a:extLst>
                          </a:hlinkClick>
                        </a:rPr>
                        <a:t>thisArg</a:t>
                      </a:r>
                      <a:r>
                        <a:rPr lang="en-MY" sz="1400" b="0" u="none" strike="noStrike" dirty="0">
                          <a:solidFill>
                            <a:srgbClr val="FF0000"/>
                          </a:solidFill>
                          <a:effectLst/>
                          <a:hlinkClick r:id="rId6">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Calls </a:t>
                      </a:r>
                      <a:r>
                        <a:rPr lang="en-MY" sz="1400" b="1" dirty="0" err="1">
                          <a:solidFill>
                            <a:srgbClr val="000000"/>
                          </a:solidFill>
                          <a:effectLst/>
                          <a:latin typeface="Arial" panose="020B0604020202020204" pitchFamily="34" charset="0"/>
                        </a:rPr>
                        <a:t>callbackFn</a:t>
                      </a:r>
                      <a:r>
                        <a:rPr lang="en-MY" sz="1400" dirty="0">
                          <a:solidFill>
                            <a:srgbClr val="000000"/>
                          </a:solidFill>
                          <a:effectLst/>
                          <a:latin typeface="Arial" panose="020B0604020202020204" pitchFamily="34" charset="0"/>
                        </a:rPr>
                        <a:t> once for each key-value pair present in the Map object, in insertion order. If a </a:t>
                      </a:r>
                      <a:r>
                        <a:rPr lang="en-MY" sz="1400" dirty="0" err="1">
                          <a:solidFill>
                            <a:srgbClr val="000000"/>
                          </a:solidFill>
                          <a:effectLst/>
                          <a:latin typeface="Arial" panose="020B0604020202020204" pitchFamily="34" charset="0"/>
                        </a:rPr>
                        <a:t>thisArg</a:t>
                      </a:r>
                      <a:r>
                        <a:rPr lang="en-MY" sz="1400" dirty="0">
                          <a:solidFill>
                            <a:srgbClr val="000000"/>
                          </a:solidFill>
                          <a:effectLst/>
                          <a:latin typeface="Arial" panose="020B0604020202020204" pitchFamily="34" charset="0"/>
                        </a:rPr>
                        <a:t> parameter is provided to </a:t>
                      </a:r>
                      <a:r>
                        <a:rPr lang="en-MY" sz="1400" dirty="0" err="1">
                          <a:solidFill>
                            <a:srgbClr val="000000"/>
                          </a:solidFill>
                          <a:effectLst/>
                          <a:latin typeface="Arial" panose="020B0604020202020204" pitchFamily="34" charset="0"/>
                        </a:rPr>
                        <a:t>forEach</a:t>
                      </a:r>
                      <a:r>
                        <a:rPr lang="en-MY" sz="1400" dirty="0">
                          <a:solidFill>
                            <a:srgbClr val="000000"/>
                          </a:solidFill>
                          <a:effectLst/>
                          <a:latin typeface="Arial" panose="020B0604020202020204" pitchFamily="34" charset="0"/>
                        </a:rPr>
                        <a:t>, it will be used as the ‘this’ value for each </a:t>
                      </a:r>
                      <a:r>
                        <a:rPr lang="en-MY" sz="1400" dirty="0" err="1">
                          <a:solidFill>
                            <a:srgbClr val="000000"/>
                          </a:solidFill>
                          <a:effectLst/>
                          <a:latin typeface="Arial" panose="020B0604020202020204" pitchFamily="34" charset="0"/>
                        </a:rPr>
                        <a:t>callback</a:t>
                      </a:r>
                      <a:r>
                        <a:rPr lang="en-MY" sz="1400" dirty="0">
                          <a:solidFill>
                            <a:srgbClr val="000000"/>
                          </a:solidFill>
                          <a:effectLst/>
                          <a:latin typeface="Arial" panose="020B0604020202020204" pitchFamily="34" charset="0"/>
                        </a:rPr>
                        <a:t> .</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72061862"/>
                  </a:ext>
                </a:extLst>
              </a:tr>
              <a:tr h="437744">
                <a:tc>
                  <a:txBody>
                    <a:bodyPr/>
                    <a:lstStyle/>
                    <a:p>
                      <a:pPr algn="ctr" fontAlgn="ctr"/>
                      <a:r>
                        <a:rPr lang="en-MY" sz="1400" dirty="0">
                          <a:solidFill>
                            <a:schemeClr val="bg1"/>
                          </a:solidFill>
                          <a:effectLst/>
                        </a:rPr>
                        <a:t>5</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7">
                            <a:extLst>
                              <a:ext uri="{A12FA001-AC4F-418D-AE19-62706E023703}">
                                <ahyp:hlinkClr xmlns:ahyp="http://schemas.microsoft.com/office/drawing/2018/hyperlinkcolor" val="tx"/>
                              </a:ext>
                            </a:extLst>
                          </a:hlinkClick>
                        </a:rPr>
                        <a:t>Map.prototype.keys</a:t>
                      </a:r>
                      <a:r>
                        <a:rPr lang="en-MY" sz="1400" b="0" u="none" strike="noStrike" dirty="0">
                          <a:solidFill>
                            <a:srgbClr val="FF0000"/>
                          </a:solidFill>
                          <a:effectLst/>
                          <a:hlinkClick r:id="rId7">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new Iterator object that contains the </a:t>
                      </a:r>
                      <a:r>
                        <a:rPr lang="en-MY" sz="1400" b="1" dirty="0">
                          <a:solidFill>
                            <a:srgbClr val="000000"/>
                          </a:solidFill>
                          <a:effectLst/>
                          <a:latin typeface="Arial" panose="020B0604020202020204" pitchFamily="34" charset="0"/>
                        </a:rPr>
                        <a:t>keys</a:t>
                      </a:r>
                      <a:r>
                        <a:rPr lang="en-MY" sz="1400" dirty="0">
                          <a:solidFill>
                            <a:srgbClr val="000000"/>
                          </a:solidFill>
                          <a:effectLst/>
                          <a:latin typeface="Arial" panose="020B0604020202020204" pitchFamily="34" charset="0"/>
                        </a:rPr>
                        <a:t> for each element in the Map object in insertion order.</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3869534"/>
                  </a:ext>
                </a:extLst>
              </a:tr>
              <a:tr h="437744">
                <a:tc>
                  <a:txBody>
                    <a:bodyPr/>
                    <a:lstStyle/>
                    <a:p>
                      <a:pPr algn="ctr" fontAlgn="ctr"/>
                      <a:r>
                        <a:rPr lang="en-MY" sz="1400" dirty="0">
                          <a:solidFill>
                            <a:schemeClr val="bg1"/>
                          </a:solidFill>
                          <a:effectLst/>
                        </a:rPr>
                        <a:t>6</a:t>
                      </a:r>
                    </a:p>
                  </a:txBody>
                  <a:tcPr marL="31301" marR="31301" marT="31301" marB="3130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8">
                            <a:extLst>
                              <a:ext uri="{A12FA001-AC4F-418D-AE19-62706E023703}">
                                <ahyp:hlinkClr xmlns:ahyp="http://schemas.microsoft.com/office/drawing/2018/hyperlinkcolor" val="tx"/>
                              </a:ext>
                            </a:extLst>
                          </a:hlinkClick>
                        </a:rPr>
                        <a:t>Map.prototype.values</a:t>
                      </a:r>
                      <a:r>
                        <a:rPr lang="en-MY" sz="1400" b="0" u="none" strike="noStrike" dirty="0">
                          <a:solidFill>
                            <a:srgbClr val="FF0000"/>
                          </a:solidFill>
                          <a:effectLst/>
                          <a:hlinkClick r:id="rId8">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new Iterator object that contains </a:t>
                      </a:r>
                      <a:r>
                        <a:rPr lang="en-MY" sz="1400" b="1" dirty="0">
                          <a:solidFill>
                            <a:srgbClr val="000000"/>
                          </a:solidFill>
                          <a:effectLst/>
                          <a:latin typeface="Arial" panose="020B0604020202020204" pitchFamily="34" charset="0"/>
                        </a:rPr>
                        <a:t>an array of</a:t>
                      </a:r>
                      <a:r>
                        <a:rPr lang="en-MY" sz="1400" dirty="0">
                          <a:solidFill>
                            <a:srgbClr val="000000"/>
                          </a:solidFill>
                          <a:effectLst/>
                          <a:latin typeface="Arial" panose="020B0604020202020204" pitchFamily="34" charset="0"/>
                        </a:rPr>
                        <a:t> [key, value] for each element in the Map object in insertion order.</a:t>
                      </a:r>
                    </a:p>
                  </a:txBody>
                  <a:tcPr marL="31301" marR="31301" marT="31301" marB="3130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28783263"/>
                  </a:ext>
                </a:extLst>
              </a:tr>
            </a:tbl>
          </a:graphicData>
        </a:graphic>
      </p:graphicFrame>
    </p:spTree>
    <p:extLst>
      <p:ext uri="{BB962C8B-B14F-4D97-AF65-F5344CB8AC3E}">
        <p14:creationId xmlns:p14="http://schemas.microsoft.com/office/powerpoint/2010/main" val="29645074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6FAD-F5A4-4AA8-9721-4AEBAA16C068}"/>
              </a:ext>
            </a:extLst>
          </p:cNvPr>
          <p:cNvSpPr>
            <a:spLocks noGrp="1"/>
          </p:cNvSpPr>
          <p:nvPr>
            <p:ph type="title"/>
          </p:nvPr>
        </p:nvSpPr>
        <p:spPr/>
        <p:txBody>
          <a:bodyPr/>
          <a:lstStyle/>
          <a:p>
            <a:r>
              <a:rPr lang="en-US" dirty="0"/>
              <a:t>set methods</a:t>
            </a:r>
            <a:endParaRPr lang="en-MY" dirty="0"/>
          </a:p>
        </p:txBody>
      </p:sp>
      <p:graphicFrame>
        <p:nvGraphicFramePr>
          <p:cNvPr id="3" name="Table 2">
            <a:extLst>
              <a:ext uri="{FF2B5EF4-FFF2-40B4-BE49-F238E27FC236}">
                <a16:creationId xmlns:a16="http://schemas.microsoft.com/office/drawing/2014/main" id="{9027EF81-87EB-4470-A983-857E2DD56A5E}"/>
              </a:ext>
            </a:extLst>
          </p:cNvPr>
          <p:cNvGraphicFramePr>
            <a:graphicFrameLocks noGrp="1"/>
          </p:cNvGraphicFramePr>
          <p:nvPr>
            <p:extLst>
              <p:ext uri="{D42A27DB-BD31-4B8C-83A1-F6EECF244321}">
                <p14:modId xmlns:p14="http://schemas.microsoft.com/office/powerpoint/2010/main" val="1516645792"/>
              </p:ext>
            </p:extLst>
          </p:nvPr>
        </p:nvGraphicFramePr>
        <p:xfrm>
          <a:off x="1409699" y="1882809"/>
          <a:ext cx="9896476" cy="4211736"/>
        </p:xfrm>
        <a:graphic>
          <a:graphicData uri="http://schemas.openxmlformats.org/drawingml/2006/table">
            <a:tbl>
              <a:tblPr/>
              <a:tblGrid>
                <a:gridCol w="1047751">
                  <a:extLst>
                    <a:ext uri="{9D8B030D-6E8A-4147-A177-3AD203B41FA5}">
                      <a16:colId xmlns:a16="http://schemas.microsoft.com/office/drawing/2014/main" val="514865751"/>
                    </a:ext>
                  </a:extLst>
                </a:gridCol>
                <a:gridCol w="8848725">
                  <a:extLst>
                    <a:ext uri="{9D8B030D-6E8A-4147-A177-3AD203B41FA5}">
                      <a16:colId xmlns:a16="http://schemas.microsoft.com/office/drawing/2014/main" val="214337921"/>
                    </a:ext>
                  </a:extLst>
                </a:gridCol>
              </a:tblGrid>
              <a:tr h="480451">
                <a:tc>
                  <a:txBody>
                    <a:bodyPr/>
                    <a:lstStyle/>
                    <a:p>
                      <a:pPr algn="ctr" fontAlgn="ctr"/>
                      <a:r>
                        <a:rPr lang="en-MY" sz="1400" dirty="0">
                          <a:solidFill>
                            <a:schemeClr val="bg1"/>
                          </a:solidFill>
                          <a:effectLst/>
                        </a:rPr>
                        <a:t>1</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3">
                            <a:extLst>
                              <a:ext uri="{A12FA001-AC4F-418D-AE19-62706E023703}">
                                <ahyp:hlinkClr xmlns:ahyp="http://schemas.microsoft.com/office/drawing/2018/hyperlinkcolor" val="tx"/>
                              </a:ext>
                            </a:extLst>
                          </a:hlinkClick>
                        </a:rPr>
                        <a:t>Set.prototype.add</a:t>
                      </a:r>
                      <a:r>
                        <a:rPr lang="en-MY" sz="1400" b="0" u="none" strike="noStrike" dirty="0">
                          <a:solidFill>
                            <a:srgbClr val="FF0000"/>
                          </a:solidFill>
                          <a:effectLst/>
                          <a:hlinkClick r:id="rId3">
                            <a:extLst>
                              <a:ext uri="{A12FA001-AC4F-418D-AE19-62706E023703}">
                                <ahyp:hlinkClr xmlns:ahyp="http://schemas.microsoft.com/office/drawing/2018/hyperlinkcolor" val="tx"/>
                              </a:ext>
                            </a:extLst>
                          </a:hlinkClick>
                        </a:rPr>
                        <a:t>(value)</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Appends a new element with the given value to the Set object. Returns the Set object.</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3053200"/>
                  </a:ext>
                </a:extLst>
              </a:tr>
              <a:tr h="374986">
                <a:tc>
                  <a:txBody>
                    <a:bodyPr/>
                    <a:lstStyle/>
                    <a:p>
                      <a:pPr algn="ctr" fontAlgn="ctr"/>
                      <a:r>
                        <a:rPr lang="en-MY" sz="1400" dirty="0">
                          <a:solidFill>
                            <a:schemeClr val="bg1"/>
                          </a:solidFill>
                          <a:effectLst/>
                        </a:rPr>
                        <a:t>2</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4">
                            <a:extLst>
                              <a:ext uri="{A12FA001-AC4F-418D-AE19-62706E023703}">
                                <ahyp:hlinkClr xmlns:ahyp="http://schemas.microsoft.com/office/drawing/2018/hyperlinkcolor" val="tx"/>
                              </a:ext>
                            </a:extLst>
                          </a:hlinkClick>
                        </a:rPr>
                        <a:t>Set.prototype.clear</a:t>
                      </a:r>
                      <a:r>
                        <a:rPr lang="en-MY" sz="1400" b="0" u="none" strike="noStrike" dirty="0">
                          <a:solidFill>
                            <a:srgbClr val="FF0000"/>
                          </a:solidFill>
                          <a:effectLst/>
                          <a:hlinkClick r:id="rId4">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Removes all the elements from the Set object.</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06088085"/>
                  </a:ext>
                </a:extLst>
              </a:tr>
              <a:tr h="374986">
                <a:tc>
                  <a:txBody>
                    <a:bodyPr/>
                    <a:lstStyle/>
                    <a:p>
                      <a:pPr algn="ctr" fontAlgn="ctr"/>
                      <a:r>
                        <a:rPr lang="en-MY" sz="1400" dirty="0">
                          <a:solidFill>
                            <a:schemeClr val="bg1"/>
                          </a:solidFill>
                          <a:effectLst/>
                        </a:rPr>
                        <a:t>3</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5">
                            <a:extLst>
                              <a:ext uri="{A12FA001-AC4F-418D-AE19-62706E023703}">
                                <ahyp:hlinkClr xmlns:ahyp="http://schemas.microsoft.com/office/drawing/2018/hyperlinkcolor" val="tx"/>
                              </a:ext>
                            </a:extLst>
                          </a:hlinkClick>
                        </a:rPr>
                        <a:t>Set.prototype.delete</a:t>
                      </a:r>
                      <a:r>
                        <a:rPr lang="en-MY" sz="1400" b="0" u="none" strike="noStrike" dirty="0">
                          <a:solidFill>
                            <a:srgbClr val="FF0000"/>
                          </a:solidFill>
                          <a:effectLst/>
                          <a:hlinkClick r:id="rId5">
                            <a:extLst>
                              <a:ext uri="{A12FA001-AC4F-418D-AE19-62706E023703}">
                                <ahyp:hlinkClr xmlns:ahyp="http://schemas.microsoft.com/office/drawing/2018/hyperlinkcolor" val="tx"/>
                              </a:ext>
                            </a:extLst>
                          </a:hlinkClick>
                        </a:rPr>
                        <a:t>(value)</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Removes the element associated to the value.</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71460650"/>
                  </a:ext>
                </a:extLst>
              </a:tr>
              <a:tr h="1007775">
                <a:tc>
                  <a:txBody>
                    <a:bodyPr/>
                    <a:lstStyle/>
                    <a:p>
                      <a:pPr algn="ctr" fontAlgn="ctr"/>
                      <a:r>
                        <a:rPr lang="en-MY" sz="1400" dirty="0">
                          <a:solidFill>
                            <a:schemeClr val="bg1"/>
                          </a:solidFill>
                          <a:effectLst/>
                        </a:rPr>
                        <a:t>4</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6">
                            <a:extLst>
                              <a:ext uri="{A12FA001-AC4F-418D-AE19-62706E023703}">
                                <ahyp:hlinkClr xmlns:ahyp="http://schemas.microsoft.com/office/drawing/2018/hyperlinkcolor" val="tx"/>
                              </a:ext>
                            </a:extLst>
                          </a:hlinkClick>
                        </a:rPr>
                        <a:t>Set.prototype.entries</a:t>
                      </a:r>
                      <a:r>
                        <a:rPr lang="en-MY" sz="1400" b="0" u="none" strike="noStrike" dirty="0">
                          <a:solidFill>
                            <a:srgbClr val="FF0000"/>
                          </a:solidFill>
                          <a:effectLst/>
                          <a:hlinkClick r:id="rId6">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new Iterator object that contains </a:t>
                      </a:r>
                      <a:r>
                        <a:rPr lang="en-MY" sz="1400" b="1" dirty="0">
                          <a:solidFill>
                            <a:srgbClr val="000000"/>
                          </a:solidFill>
                          <a:effectLst/>
                          <a:latin typeface="Arial" panose="020B0604020202020204" pitchFamily="34" charset="0"/>
                        </a:rPr>
                        <a:t>an array of</a:t>
                      </a:r>
                      <a:r>
                        <a:rPr lang="en-MY" sz="1400" dirty="0">
                          <a:solidFill>
                            <a:srgbClr val="000000"/>
                          </a:solidFill>
                          <a:effectLst/>
                          <a:latin typeface="Arial" panose="020B0604020202020204" pitchFamily="34" charset="0"/>
                        </a:rPr>
                        <a:t> [value, value] for each element in the Set object, in insertion order. This is kept similar to the Map object, so that each entry has the same value for its key and value here.</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8721826"/>
                  </a:ext>
                </a:extLst>
              </a:tr>
              <a:tr h="902310">
                <a:tc>
                  <a:txBody>
                    <a:bodyPr/>
                    <a:lstStyle/>
                    <a:p>
                      <a:pPr algn="ctr" fontAlgn="ctr"/>
                      <a:r>
                        <a:rPr lang="en-MY" sz="1400" dirty="0">
                          <a:solidFill>
                            <a:schemeClr val="bg1"/>
                          </a:solidFill>
                          <a:effectLst/>
                        </a:rPr>
                        <a:t>5</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7">
                            <a:extLst>
                              <a:ext uri="{A12FA001-AC4F-418D-AE19-62706E023703}">
                                <ahyp:hlinkClr xmlns:ahyp="http://schemas.microsoft.com/office/drawing/2018/hyperlinkcolor" val="tx"/>
                              </a:ext>
                            </a:extLst>
                          </a:hlinkClick>
                        </a:rPr>
                        <a:t>Set.prototype.forEach</a:t>
                      </a:r>
                      <a:r>
                        <a:rPr lang="en-MY" sz="1400" b="0" u="none" strike="noStrike" dirty="0">
                          <a:solidFill>
                            <a:srgbClr val="FF0000"/>
                          </a:solidFill>
                          <a:effectLst/>
                          <a:hlinkClick r:id="rId7">
                            <a:extLst>
                              <a:ext uri="{A12FA001-AC4F-418D-AE19-62706E023703}">
                                <ahyp:hlinkClr xmlns:ahyp="http://schemas.microsoft.com/office/drawing/2018/hyperlinkcolor" val="tx"/>
                              </a:ext>
                            </a:extLst>
                          </a:hlinkClick>
                        </a:rPr>
                        <a:t>(</a:t>
                      </a:r>
                      <a:r>
                        <a:rPr lang="en-MY" sz="1400" b="0" u="none" strike="noStrike" dirty="0" err="1">
                          <a:solidFill>
                            <a:srgbClr val="FF0000"/>
                          </a:solidFill>
                          <a:effectLst/>
                          <a:hlinkClick r:id="rId7">
                            <a:extLst>
                              <a:ext uri="{A12FA001-AC4F-418D-AE19-62706E023703}">
                                <ahyp:hlinkClr xmlns:ahyp="http://schemas.microsoft.com/office/drawing/2018/hyperlinkcolor" val="tx"/>
                              </a:ext>
                            </a:extLst>
                          </a:hlinkClick>
                        </a:rPr>
                        <a:t>callbackFn</a:t>
                      </a:r>
                      <a:r>
                        <a:rPr lang="en-MY" sz="1400" b="0" u="none" strike="noStrike" dirty="0">
                          <a:solidFill>
                            <a:srgbClr val="FF0000"/>
                          </a:solidFill>
                          <a:effectLst/>
                          <a:hlinkClick r:id="rId7">
                            <a:extLst>
                              <a:ext uri="{A12FA001-AC4F-418D-AE19-62706E023703}">
                                <ahyp:hlinkClr xmlns:ahyp="http://schemas.microsoft.com/office/drawing/2018/hyperlinkcolor" val="tx"/>
                              </a:ext>
                            </a:extLst>
                          </a:hlinkClick>
                        </a:rPr>
                        <a:t>[, </a:t>
                      </a:r>
                      <a:r>
                        <a:rPr lang="en-MY" sz="1400" b="0" u="none" strike="noStrike" dirty="0" err="1">
                          <a:solidFill>
                            <a:srgbClr val="FF0000"/>
                          </a:solidFill>
                          <a:effectLst/>
                          <a:hlinkClick r:id="rId7">
                            <a:extLst>
                              <a:ext uri="{A12FA001-AC4F-418D-AE19-62706E023703}">
                                <ahyp:hlinkClr xmlns:ahyp="http://schemas.microsoft.com/office/drawing/2018/hyperlinkcolor" val="tx"/>
                              </a:ext>
                            </a:extLst>
                          </a:hlinkClick>
                        </a:rPr>
                        <a:t>thisArg</a:t>
                      </a:r>
                      <a:r>
                        <a:rPr lang="en-MY" sz="1400" b="0" u="none" strike="noStrike" dirty="0">
                          <a:solidFill>
                            <a:srgbClr val="FF0000"/>
                          </a:solidFill>
                          <a:effectLst/>
                          <a:hlinkClick r:id="rId7">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Calls </a:t>
                      </a:r>
                      <a:r>
                        <a:rPr lang="en-MY" sz="1400" b="1" dirty="0" err="1">
                          <a:solidFill>
                            <a:srgbClr val="000000"/>
                          </a:solidFill>
                          <a:effectLst/>
                          <a:latin typeface="Arial" panose="020B0604020202020204" pitchFamily="34" charset="0"/>
                        </a:rPr>
                        <a:t>callbackFn</a:t>
                      </a:r>
                      <a:r>
                        <a:rPr lang="en-MY" sz="1400" dirty="0">
                          <a:solidFill>
                            <a:srgbClr val="000000"/>
                          </a:solidFill>
                          <a:effectLst/>
                          <a:latin typeface="Arial" panose="020B0604020202020204" pitchFamily="34" charset="0"/>
                        </a:rPr>
                        <a:t> once for each value present in the Set object, in insertion order. If </a:t>
                      </a:r>
                      <a:r>
                        <a:rPr lang="en-MY" sz="1400" b="1" dirty="0" err="1">
                          <a:solidFill>
                            <a:srgbClr val="000000"/>
                          </a:solidFill>
                          <a:effectLst/>
                          <a:latin typeface="Arial" panose="020B0604020202020204" pitchFamily="34" charset="0"/>
                        </a:rPr>
                        <a:t>athisArg</a:t>
                      </a:r>
                      <a:r>
                        <a:rPr lang="en-MY" sz="1400" dirty="0">
                          <a:solidFill>
                            <a:srgbClr val="000000"/>
                          </a:solidFill>
                          <a:effectLst/>
                          <a:latin typeface="Arial" panose="020B0604020202020204" pitchFamily="34" charset="0"/>
                        </a:rPr>
                        <a:t> parameter is provided to </a:t>
                      </a:r>
                      <a:r>
                        <a:rPr lang="en-MY" sz="1400" dirty="0" err="1">
                          <a:solidFill>
                            <a:srgbClr val="000000"/>
                          </a:solidFill>
                          <a:effectLst/>
                          <a:latin typeface="Arial" panose="020B0604020202020204" pitchFamily="34" charset="0"/>
                        </a:rPr>
                        <a:t>forEach</a:t>
                      </a:r>
                      <a:r>
                        <a:rPr lang="en-MY" sz="1400" dirty="0">
                          <a:solidFill>
                            <a:srgbClr val="000000"/>
                          </a:solidFill>
                          <a:effectLst/>
                          <a:latin typeface="Arial" panose="020B0604020202020204" pitchFamily="34" charset="0"/>
                        </a:rPr>
                        <a:t>, it will be used as the ‘this’ value for each </a:t>
                      </a:r>
                      <a:r>
                        <a:rPr lang="en-MY" sz="1400" dirty="0" err="1">
                          <a:solidFill>
                            <a:srgbClr val="000000"/>
                          </a:solidFill>
                          <a:effectLst/>
                          <a:latin typeface="Arial" panose="020B0604020202020204" pitchFamily="34" charset="0"/>
                        </a:rPr>
                        <a:t>callback</a:t>
                      </a:r>
                      <a:r>
                        <a:rPr lang="en-MY" sz="1400" dirty="0">
                          <a:solidFill>
                            <a:srgbClr val="000000"/>
                          </a:solidFill>
                          <a:effectLst/>
                          <a:latin typeface="Arial" panose="020B0604020202020204" pitchFamily="34" charset="0"/>
                        </a:rPr>
                        <a:t>.</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02080478"/>
                  </a:ext>
                </a:extLst>
              </a:tr>
              <a:tr h="585916">
                <a:tc>
                  <a:txBody>
                    <a:bodyPr/>
                    <a:lstStyle/>
                    <a:p>
                      <a:pPr algn="ctr" fontAlgn="ctr"/>
                      <a:r>
                        <a:rPr lang="en-MY" sz="1400" dirty="0">
                          <a:solidFill>
                            <a:schemeClr val="bg1"/>
                          </a:solidFill>
                          <a:effectLst/>
                        </a:rPr>
                        <a:t>6</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8">
                            <a:extLst>
                              <a:ext uri="{A12FA001-AC4F-418D-AE19-62706E023703}">
                                <ahyp:hlinkClr xmlns:ahyp="http://schemas.microsoft.com/office/drawing/2018/hyperlinkcolor" val="tx"/>
                              </a:ext>
                            </a:extLst>
                          </a:hlinkClick>
                        </a:rPr>
                        <a:t>Set.prototype.has</a:t>
                      </a:r>
                      <a:r>
                        <a:rPr lang="en-MY" sz="1400" b="0" u="none" strike="noStrike" dirty="0">
                          <a:solidFill>
                            <a:srgbClr val="FF0000"/>
                          </a:solidFill>
                          <a:effectLst/>
                          <a:hlinkClick r:id="rId8">
                            <a:extLst>
                              <a:ext uri="{A12FA001-AC4F-418D-AE19-62706E023703}">
                                <ahyp:hlinkClr xmlns:ahyp="http://schemas.microsoft.com/office/drawing/2018/hyperlinkcolor" val="tx"/>
                              </a:ext>
                            </a:extLst>
                          </a:hlinkClick>
                        </a:rPr>
                        <a:t>(value)</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a:t>
                      </a:r>
                      <a:r>
                        <a:rPr lang="en-MY" sz="1400" dirty="0" err="1">
                          <a:solidFill>
                            <a:srgbClr val="000000"/>
                          </a:solidFill>
                          <a:effectLst/>
                          <a:latin typeface="Arial" panose="020B0604020202020204" pitchFamily="34" charset="0"/>
                        </a:rPr>
                        <a:t>boolean</a:t>
                      </a:r>
                      <a:r>
                        <a:rPr lang="en-MY" sz="1400" dirty="0">
                          <a:solidFill>
                            <a:srgbClr val="000000"/>
                          </a:solidFill>
                          <a:effectLst/>
                          <a:latin typeface="Arial" panose="020B0604020202020204" pitchFamily="34" charset="0"/>
                        </a:rPr>
                        <a:t> asserting whether an element is present with the given value in the Set object or not.</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0495810"/>
                  </a:ext>
                </a:extLst>
              </a:tr>
              <a:tr h="480451">
                <a:tc>
                  <a:txBody>
                    <a:bodyPr/>
                    <a:lstStyle/>
                    <a:p>
                      <a:pPr algn="ctr" fontAlgn="ctr"/>
                      <a:r>
                        <a:rPr lang="en-MY" sz="1400" dirty="0">
                          <a:solidFill>
                            <a:schemeClr val="bg1"/>
                          </a:solidFill>
                          <a:effectLst/>
                        </a:rPr>
                        <a:t>7</a:t>
                      </a:r>
                    </a:p>
                  </a:txBody>
                  <a:tcPr marL="29296" marR="29296" marT="29296" marB="29296"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MY" sz="1400" b="0" u="none" strike="noStrike" dirty="0" err="1">
                          <a:solidFill>
                            <a:srgbClr val="FF0000"/>
                          </a:solidFill>
                          <a:effectLst/>
                          <a:hlinkClick r:id="rId9">
                            <a:extLst>
                              <a:ext uri="{A12FA001-AC4F-418D-AE19-62706E023703}">
                                <ahyp:hlinkClr xmlns:ahyp="http://schemas.microsoft.com/office/drawing/2018/hyperlinkcolor" val="tx"/>
                              </a:ext>
                            </a:extLst>
                          </a:hlinkClick>
                        </a:rPr>
                        <a:t>Set.prototype.values</a:t>
                      </a:r>
                      <a:r>
                        <a:rPr lang="en-MY" sz="1400" b="0" u="none" strike="noStrike" dirty="0">
                          <a:solidFill>
                            <a:srgbClr val="FF0000"/>
                          </a:solidFill>
                          <a:effectLst/>
                          <a:hlinkClick r:id="rId9">
                            <a:extLst>
                              <a:ext uri="{A12FA001-AC4F-418D-AE19-62706E023703}">
                                <ahyp:hlinkClr xmlns:ahyp="http://schemas.microsoft.com/office/drawing/2018/hyperlinkcolor" val="tx"/>
                              </a:ext>
                            </a:extLst>
                          </a:hlinkClick>
                        </a:rPr>
                        <a:t>()</a:t>
                      </a:r>
                      <a:r>
                        <a:rPr lang="en-MY" sz="1400" b="0" u="none" strike="noStrike" dirty="0">
                          <a:solidFill>
                            <a:srgbClr val="FF0000"/>
                          </a:solidFill>
                          <a:effectLst/>
                        </a:rPr>
                        <a:t>  </a:t>
                      </a:r>
                      <a:r>
                        <a:rPr lang="en-MY" sz="1400" dirty="0">
                          <a:solidFill>
                            <a:srgbClr val="000000"/>
                          </a:solidFill>
                          <a:effectLst/>
                          <a:latin typeface="Arial" panose="020B0604020202020204" pitchFamily="34" charset="0"/>
                        </a:rPr>
                        <a:t>Returns a new Iterator object that contains the </a:t>
                      </a:r>
                      <a:r>
                        <a:rPr lang="en-MY" sz="1400" b="1" dirty="0">
                          <a:solidFill>
                            <a:srgbClr val="000000"/>
                          </a:solidFill>
                          <a:effectLst/>
                          <a:latin typeface="Arial" panose="020B0604020202020204" pitchFamily="34" charset="0"/>
                        </a:rPr>
                        <a:t>values</a:t>
                      </a:r>
                      <a:r>
                        <a:rPr lang="en-MY" sz="1400" dirty="0">
                          <a:solidFill>
                            <a:srgbClr val="000000"/>
                          </a:solidFill>
                          <a:effectLst/>
                          <a:latin typeface="Arial" panose="020B0604020202020204" pitchFamily="34" charset="0"/>
                        </a:rPr>
                        <a:t> for each element in the Set object in insertion order.</a:t>
                      </a:r>
                    </a:p>
                  </a:txBody>
                  <a:tcPr marL="29296" marR="29296" marT="29296" marB="2929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6542686"/>
                  </a:ext>
                </a:extLst>
              </a:tr>
            </a:tbl>
          </a:graphicData>
        </a:graphic>
      </p:graphicFrame>
    </p:spTree>
    <p:extLst>
      <p:ext uri="{BB962C8B-B14F-4D97-AF65-F5344CB8AC3E}">
        <p14:creationId xmlns:p14="http://schemas.microsoft.com/office/powerpoint/2010/main" val="4051002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DE9-EA3B-442A-B223-30E121C7857F}"/>
              </a:ext>
            </a:extLst>
          </p:cNvPr>
          <p:cNvSpPr>
            <a:spLocks noGrp="1"/>
          </p:cNvSpPr>
          <p:nvPr>
            <p:ph type="title"/>
          </p:nvPr>
        </p:nvSpPr>
        <p:spPr/>
        <p:txBody>
          <a:bodyPr/>
          <a:lstStyle/>
          <a:p>
            <a:r>
              <a:rPr lang="en-US" dirty="0" err="1"/>
              <a:t>Weakmap</a:t>
            </a:r>
            <a:r>
              <a:rPr lang="en-US" dirty="0"/>
              <a:t>, </a:t>
            </a:r>
            <a:r>
              <a:rPr lang="en-US" dirty="0" err="1"/>
              <a:t>weakset</a:t>
            </a:r>
            <a:endParaRPr lang="en-MY" dirty="0"/>
          </a:p>
        </p:txBody>
      </p:sp>
      <p:sp>
        <p:nvSpPr>
          <p:cNvPr id="3" name="Content Placeholder 2">
            <a:extLst>
              <a:ext uri="{FF2B5EF4-FFF2-40B4-BE49-F238E27FC236}">
                <a16:creationId xmlns:a16="http://schemas.microsoft.com/office/drawing/2014/main" id="{C8E4639D-C269-477C-937D-A44FA22A1AE6}"/>
              </a:ext>
            </a:extLst>
          </p:cNvPr>
          <p:cNvSpPr>
            <a:spLocks noGrp="1"/>
          </p:cNvSpPr>
          <p:nvPr>
            <p:ph idx="1"/>
          </p:nvPr>
        </p:nvSpPr>
        <p:spPr>
          <a:xfrm>
            <a:off x="1202919" y="2011680"/>
            <a:ext cx="9769881" cy="4206240"/>
          </a:xfrm>
        </p:spPr>
        <p:txBody>
          <a:bodyPr/>
          <a:lstStyle/>
          <a:p>
            <a:r>
              <a:rPr lang="en-US" dirty="0" err="1"/>
              <a:t>WeakMap</a:t>
            </a:r>
            <a:r>
              <a:rPr lang="en-US" dirty="0"/>
              <a:t>:</a:t>
            </a:r>
          </a:p>
          <a:p>
            <a:pPr lvl="1"/>
            <a:r>
              <a:rPr lang="en-US" dirty="0"/>
              <a:t>Object as key.</a:t>
            </a:r>
          </a:p>
          <a:p>
            <a:pPr lvl="1"/>
            <a:r>
              <a:rPr lang="en-US" dirty="0"/>
              <a:t>Not a strong reference of key. if key object has no other reference, it can be garbage collected.</a:t>
            </a:r>
          </a:p>
          <a:p>
            <a:pPr lvl="1"/>
            <a:r>
              <a:rPr lang="en-US" dirty="0"/>
              <a:t>Because it’s key can be garbage collected and become lost, it cannot be iterated.</a:t>
            </a:r>
          </a:p>
          <a:p>
            <a:r>
              <a:rPr lang="en-US" dirty="0" err="1"/>
              <a:t>WeakSet</a:t>
            </a:r>
            <a:r>
              <a:rPr lang="en-US" dirty="0"/>
              <a:t>:</a:t>
            </a:r>
          </a:p>
          <a:p>
            <a:pPr lvl="1"/>
            <a:r>
              <a:rPr lang="en-US" dirty="0"/>
              <a:t>value can only be objects.</a:t>
            </a:r>
          </a:p>
          <a:p>
            <a:pPr lvl="1"/>
            <a:r>
              <a:rPr lang="en-US" dirty="0"/>
              <a:t>value is garbage collectable.</a:t>
            </a:r>
          </a:p>
          <a:p>
            <a:pPr lvl="1"/>
            <a:r>
              <a:rPr lang="en-US" dirty="0"/>
              <a:t>cannot be iterated.</a:t>
            </a:r>
          </a:p>
        </p:txBody>
      </p:sp>
    </p:spTree>
    <p:extLst>
      <p:ext uri="{BB962C8B-B14F-4D97-AF65-F5344CB8AC3E}">
        <p14:creationId xmlns:p14="http://schemas.microsoft.com/office/powerpoint/2010/main" val="1480471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ppt/theme/themeOverride2.xml><?xml version="1.0" encoding="utf-8"?>
<a:themeOverride xmlns:a="http://schemas.openxmlformats.org/drawingml/2006/main">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themeOverride>
</file>

<file path=docProps/app.xml><?xml version="1.0" encoding="utf-8"?>
<Properties xmlns="http://schemas.openxmlformats.org/officeDocument/2006/extended-properties" xmlns:vt="http://schemas.openxmlformats.org/officeDocument/2006/docPropsVTypes">
  <Template/>
  <TotalTime>826</TotalTime>
  <Words>741</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Corbel</vt:lpstr>
      <vt:lpstr>Wingdings</vt:lpstr>
      <vt:lpstr>Banded</vt:lpstr>
      <vt:lpstr>iterator, generator Map, set</vt:lpstr>
      <vt:lpstr>iterator</vt:lpstr>
      <vt:lpstr>generator</vt:lpstr>
      <vt:lpstr>New data type</vt:lpstr>
      <vt:lpstr>map methods</vt:lpstr>
      <vt:lpstr>set methods</vt:lpstr>
      <vt:lpstr>Weakmap, weakset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modules</dc:title>
  <dc:creator>Li Lixiang</dc:creator>
  <cp:lastModifiedBy>Li Lixiang</cp:lastModifiedBy>
  <cp:revision>1</cp:revision>
  <dcterms:created xsi:type="dcterms:W3CDTF">2021-06-07T02:26:50Z</dcterms:created>
  <dcterms:modified xsi:type="dcterms:W3CDTF">2022-03-01T04:25:23Z</dcterms:modified>
</cp:coreProperties>
</file>