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02109-41A7-4031-90D9-D65C811CC709}" v="17" dt="2022-02-28T11:00:06.625"/>
    <p1510:client id="{FBABCF8C-D7CD-48B5-9848-340DDB0F1255}" v="8" dt="2022-03-01T04:07:07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undo custSel addSld modSld">
      <pc:chgData name="Li Lixiang" userId="6104bbfcb56aea79" providerId="LiveId" clId="{4E8E6B9D-7802-43D8-9C87-BE51429E8DA2}" dt="2022-02-10T08:53:50.379" v="1035" actId="478"/>
      <pc:docMkLst>
        <pc:docMk/>
      </pc:docMkLst>
      <pc:sldChg chg="modSp mod">
        <pc:chgData name="Li Lixiang" userId="6104bbfcb56aea79" providerId="LiveId" clId="{4E8E6B9D-7802-43D8-9C87-BE51429E8DA2}" dt="2022-02-05T11:57:52.703" v="773" actId="20577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05T11:57:52.703" v="773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mod">
        <pc:chgData name="Li Lixiang" userId="6104bbfcb56aea79" providerId="LiveId" clId="{4E8E6B9D-7802-43D8-9C87-BE51429E8DA2}" dt="2022-02-10T08:49:07.426" v="1001" actId="2057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mod">
        <pc:chgData name="Li Lixiang" userId="6104bbfcb56aea79" providerId="LiveId" clId="{4E8E6B9D-7802-43D8-9C87-BE51429E8DA2}" dt="2022-02-10T08:53:50.379" v="1035" actId="478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49FE857E-DB04-413A-A6E3-DDEF03EB5BA0}"/>
    <pc:docChg chg="undo custSel delSld modSld">
      <pc:chgData name="Li Lixiang" userId="6104bbfcb56aea79" providerId="LiveId" clId="{49FE857E-DB04-413A-A6E3-DDEF03EB5BA0}" dt="2022-03-01T05:08:58.211" v="486" actId="47"/>
      <pc:docMkLst>
        <pc:docMk/>
      </pc:docMkLst>
      <pc:sldChg chg="modSp mod">
        <pc:chgData name="Li Lixiang" userId="6104bbfcb56aea79" providerId="LiveId" clId="{49FE857E-DB04-413A-A6E3-DDEF03EB5BA0}" dt="2022-03-01T04:26:49.222" v="7" actId="20577"/>
        <pc:sldMkLst>
          <pc:docMk/>
          <pc:sldMk cId="4162070884" sldId="256"/>
        </pc:sldMkLst>
        <pc:spChg chg="mod">
          <ac:chgData name="Li Lixiang" userId="6104bbfcb56aea79" providerId="LiveId" clId="{49FE857E-DB04-413A-A6E3-DDEF03EB5BA0}" dt="2022-03-01T04:26:49.222" v="7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49FE857E-DB04-413A-A6E3-DDEF03EB5BA0}" dt="2022-03-01T04:26:44.691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49FE857E-DB04-413A-A6E3-DDEF03EB5BA0}" dt="2022-03-01T04:41:47.641" v="481" actId="20577"/>
        <pc:sldMkLst>
          <pc:docMk/>
          <pc:sldMk cId="3682658104" sldId="264"/>
        </pc:sldMkLst>
        <pc:spChg chg="mod">
          <ac:chgData name="Li Lixiang" userId="6104bbfcb56aea79" providerId="LiveId" clId="{49FE857E-DB04-413A-A6E3-DDEF03EB5BA0}" dt="2022-03-01T04:26:54.760" v="13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9FE857E-DB04-413A-A6E3-DDEF03EB5BA0}" dt="2022-03-01T04:41:47.641" v="48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">
        <pc:chgData name="Li Lixiang" userId="6104bbfcb56aea79" providerId="LiveId" clId="{49FE857E-DB04-413A-A6E3-DDEF03EB5BA0}" dt="2022-03-01T05:08:58.211" v="486" actId="47"/>
        <pc:sldMkLst>
          <pc:docMk/>
          <pc:sldMk cId="1480471977" sldId="266"/>
        </pc:sldMkLst>
      </pc:sldChg>
      <pc:sldChg chg="del">
        <pc:chgData name="Li Lixiang" userId="6104bbfcb56aea79" providerId="LiveId" clId="{49FE857E-DB04-413A-A6E3-DDEF03EB5BA0}" dt="2022-03-01T05:08:57.615" v="485" actId="47"/>
        <pc:sldMkLst>
          <pc:docMk/>
          <pc:sldMk cId="405100235" sldId="267"/>
        </pc:sldMkLst>
      </pc:sldChg>
      <pc:sldChg chg="del">
        <pc:chgData name="Li Lixiang" userId="6104bbfcb56aea79" providerId="LiveId" clId="{49FE857E-DB04-413A-A6E3-DDEF03EB5BA0}" dt="2022-03-01T05:08:57.125" v="484" actId="47"/>
        <pc:sldMkLst>
          <pc:docMk/>
          <pc:sldMk cId="2964507475" sldId="271"/>
        </pc:sldMkLst>
      </pc:sldChg>
      <pc:sldChg chg="del">
        <pc:chgData name="Li Lixiang" userId="6104bbfcb56aea79" providerId="LiveId" clId="{49FE857E-DB04-413A-A6E3-DDEF03EB5BA0}" dt="2022-03-01T05:08:56.490" v="483" actId="47"/>
        <pc:sldMkLst>
          <pc:docMk/>
          <pc:sldMk cId="1641847970" sldId="272"/>
        </pc:sldMkLst>
      </pc:sldChg>
      <pc:sldChg chg="del">
        <pc:chgData name="Li Lixiang" userId="6104bbfcb56aea79" providerId="LiveId" clId="{49FE857E-DB04-413A-A6E3-DDEF03EB5BA0}" dt="2022-03-01T05:08:55.912" v="482" actId="47"/>
        <pc:sldMkLst>
          <pc:docMk/>
          <pc:sldMk cId="1176364376" sldId="273"/>
        </pc:sldMkLst>
      </pc:sldChg>
    </pc:docChg>
  </pc:docChgLst>
  <pc:docChgLst>
    <pc:chgData name="Li Lixiang" userId="6104bbfcb56aea79" providerId="LiveId" clId="{FBABCF8C-D7CD-48B5-9848-340DDB0F1255}"/>
    <pc:docChg chg="undo custSel addSld delSld modSld">
      <pc:chgData name="Li Lixiang" userId="6104bbfcb56aea79" providerId="LiveId" clId="{FBABCF8C-D7CD-48B5-9848-340DDB0F1255}" dt="2022-03-01T04:25:18.934" v="1750" actId="20577"/>
      <pc:docMkLst>
        <pc:docMk/>
      </pc:docMkLst>
      <pc:sldChg chg="modSp mod">
        <pc:chgData name="Li Lixiang" userId="6104bbfcb56aea79" providerId="LiveId" clId="{FBABCF8C-D7CD-48B5-9848-340DDB0F1255}" dt="2022-03-01T04:07:00.066" v="1446" actId="20577"/>
        <pc:sldMkLst>
          <pc:docMk/>
          <pc:sldMk cId="4162070884" sldId="256"/>
        </pc:sldMkLst>
        <pc:spChg chg="mod">
          <ac:chgData name="Li Lixiang" userId="6104bbfcb56aea79" providerId="LiveId" clId="{FBABCF8C-D7CD-48B5-9848-340DDB0F1255}" dt="2022-03-01T04:07:00.066" v="144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FBABCF8C-D7CD-48B5-9848-340DDB0F1255}" dt="2022-03-01T02:34:11.680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FBABCF8C-D7CD-48B5-9848-340DDB0F1255}" dt="2022-03-01T03:48:02.454" v="1434" actId="20577"/>
        <pc:sldMkLst>
          <pc:docMk/>
          <pc:sldMk cId="3682658104" sldId="264"/>
        </pc:sldMkLst>
        <pc:spChg chg="mod">
          <ac:chgData name="Li Lixiang" userId="6104bbfcb56aea79" providerId="LiveId" clId="{FBABCF8C-D7CD-48B5-9848-340DDB0F1255}" dt="2022-03-01T03:07:35.193" v="80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FBABCF8C-D7CD-48B5-9848-340DDB0F1255}" dt="2022-03-01T03:48:02.454" v="1434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modSp mod">
        <pc:chgData name="Li Lixiang" userId="6104bbfcb56aea79" providerId="LiveId" clId="{FBABCF8C-D7CD-48B5-9848-340DDB0F1255}" dt="2022-03-01T03:07:11.283" v="794" actId="20577"/>
        <pc:sldMkLst>
          <pc:docMk/>
          <pc:sldMk cId="1480471977" sldId="266"/>
        </pc:sldMkLst>
        <pc:spChg chg="mod">
          <ac:chgData name="Li Lixiang" userId="6104bbfcb56aea79" providerId="LiveId" clId="{FBABCF8C-D7CD-48B5-9848-340DDB0F1255}" dt="2022-03-01T03:01:34.916" v="448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FBABCF8C-D7CD-48B5-9848-340DDB0F1255}" dt="2022-03-01T03:07:11.283" v="794" actId="20577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mod setBg">
        <pc:chgData name="Li Lixiang" userId="6104bbfcb56aea79" providerId="LiveId" clId="{FBABCF8C-D7CD-48B5-9848-340DDB0F1255}" dt="2022-03-01T03:00:55.954" v="422" actId="207"/>
        <pc:sldMkLst>
          <pc:docMk/>
          <pc:sldMk cId="405100235" sldId="267"/>
        </pc:sldMkLst>
        <pc:spChg chg="mod">
          <ac:chgData name="Li Lixiang" userId="6104bbfcb56aea79" providerId="LiveId" clId="{FBABCF8C-D7CD-48B5-9848-340DDB0F1255}" dt="2022-03-01T02:59:49.497" v="393"/>
          <ac:spMkLst>
            <pc:docMk/>
            <pc:sldMk cId="405100235" sldId="267"/>
            <ac:spMk id="2" creationId="{68E26FAD-F5A4-4AA8-9721-4AEBAA16C068}"/>
          </ac:spMkLst>
        </pc:spChg>
        <pc:graphicFrameChg chg="add mod modGraphic">
          <ac:chgData name="Li Lixiang" userId="6104bbfcb56aea79" providerId="LiveId" clId="{FBABCF8C-D7CD-48B5-9848-340DDB0F1255}" dt="2022-03-01T03:00:55.954" v="422" actId="207"/>
          <ac:graphicFrameMkLst>
            <pc:docMk/>
            <pc:sldMk cId="405100235" sldId="267"/>
            <ac:graphicFrameMk id="3" creationId="{9027EF81-87EB-4470-A983-857E2DD56A5E}"/>
          </ac:graphicFrameMkLst>
        </pc:graphicFrameChg>
        <pc:graphicFrameChg chg="del">
          <ac:chgData name="Li Lixiang" userId="6104bbfcb56aea79" providerId="LiveId" clId="{FBABCF8C-D7CD-48B5-9848-340DDB0F1255}" dt="2022-03-01T02:59:10.531" v="386" actId="478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del">
        <pc:chgData name="Li Lixiang" userId="6104bbfcb56aea79" providerId="LiveId" clId="{FBABCF8C-D7CD-48B5-9848-340DDB0F1255}" dt="2022-03-01T03:07:21.900" v="795" actId="47"/>
        <pc:sldMkLst>
          <pc:docMk/>
          <pc:sldMk cId="2888176334" sldId="268"/>
        </pc:sldMkLst>
      </pc:sldChg>
      <pc:sldChg chg="del">
        <pc:chgData name="Li Lixiang" userId="6104bbfcb56aea79" providerId="LiveId" clId="{FBABCF8C-D7CD-48B5-9848-340DDB0F1255}" dt="2022-03-01T03:07:22.871" v="796" actId="47"/>
        <pc:sldMkLst>
          <pc:docMk/>
          <pc:sldMk cId="3093844173" sldId="269"/>
        </pc:sldMkLst>
      </pc:sldChg>
      <pc:sldChg chg="del">
        <pc:chgData name="Li Lixiang" userId="6104bbfcb56aea79" providerId="LiveId" clId="{FBABCF8C-D7CD-48B5-9848-340DDB0F1255}" dt="2022-03-01T03:07:23.970" v="797" actId="47"/>
        <pc:sldMkLst>
          <pc:docMk/>
          <pc:sldMk cId="533667750" sldId="270"/>
        </pc:sldMkLst>
      </pc:sldChg>
      <pc:sldChg chg="addSp delSp modSp mod setBg">
        <pc:chgData name="Li Lixiang" userId="6104bbfcb56aea79" providerId="LiveId" clId="{FBABCF8C-D7CD-48B5-9848-340DDB0F1255}" dt="2022-03-01T02:58:52.469" v="381" actId="20577"/>
        <pc:sldMkLst>
          <pc:docMk/>
          <pc:sldMk cId="2964507475" sldId="271"/>
        </pc:sldMkLst>
        <pc:spChg chg="mod">
          <ac:chgData name="Li Lixiang" userId="6104bbfcb56aea79" providerId="LiveId" clId="{FBABCF8C-D7CD-48B5-9848-340DDB0F1255}" dt="2022-03-01T02:58:52.469" v="381" actId="20577"/>
          <ac:spMkLst>
            <pc:docMk/>
            <pc:sldMk cId="2964507475" sldId="271"/>
            <ac:spMk id="2" creationId="{F37D5A07-431B-492D-8061-7949D1359C3F}"/>
          </ac:spMkLst>
        </pc:spChg>
        <pc:spChg chg="del">
          <ac:chgData name="Li Lixiang" userId="6104bbfcb56aea79" providerId="LiveId" clId="{FBABCF8C-D7CD-48B5-9848-340DDB0F1255}" dt="2022-03-01T02:53:06.077" v="260" actId="478"/>
          <ac:spMkLst>
            <pc:docMk/>
            <pc:sldMk cId="2964507475" sldId="271"/>
            <ac:spMk id="3" creationId="{6D613C15-A6DF-4710-853F-19581D208269}"/>
          </ac:spMkLst>
        </pc:spChg>
        <pc:spChg chg="add del mod">
          <ac:chgData name="Li Lixiang" userId="6104bbfcb56aea79" providerId="LiveId" clId="{FBABCF8C-D7CD-48B5-9848-340DDB0F1255}" dt="2022-03-01T02:53:08.955" v="261" actId="478"/>
          <ac:spMkLst>
            <pc:docMk/>
            <pc:sldMk cId="2964507475" sldId="271"/>
            <ac:spMk id="6" creationId="{22BC7CAB-89BE-4C92-AE60-F437D8D4D0EC}"/>
          </ac:spMkLst>
        </pc:spChg>
        <pc:graphicFrameChg chg="add mod modGraphic">
          <ac:chgData name="Li Lixiang" userId="6104bbfcb56aea79" providerId="LiveId" clId="{FBABCF8C-D7CD-48B5-9848-340DDB0F1255}" dt="2022-03-01T02:55:06.171" v="304" actId="1076"/>
          <ac:graphicFrameMkLst>
            <pc:docMk/>
            <pc:sldMk cId="2964507475" sldId="271"/>
            <ac:graphicFrameMk id="4" creationId="{B49E2581-29CA-4D27-8F9A-369D2D1D3FDC}"/>
          </ac:graphicFrameMkLst>
        </pc:graphicFrameChg>
      </pc:sldChg>
      <pc:sldChg chg="del">
        <pc:chgData name="Li Lixiang" userId="6104bbfcb56aea79" providerId="LiveId" clId="{FBABCF8C-D7CD-48B5-9848-340DDB0F1255}" dt="2022-03-01T03:07:25.040" v="798" actId="47"/>
        <pc:sldMkLst>
          <pc:docMk/>
          <pc:sldMk cId="1151382855" sldId="272"/>
        </pc:sldMkLst>
      </pc:sldChg>
      <pc:sldChg chg="add">
        <pc:chgData name="Li Lixiang" userId="6104bbfcb56aea79" providerId="LiveId" clId="{FBABCF8C-D7CD-48B5-9848-340DDB0F1255}" dt="2022-03-01T03:07:30.157" v="799"/>
        <pc:sldMkLst>
          <pc:docMk/>
          <pc:sldMk cId="1641847970" sldId="272"/>
        </pc:sldMkLst>
      </pc:sldChg>
      <pc:sldChg chg="modSp add mod">
        <pc:chgData name="Li Lixiang" userId="6104bbfcb56aea79" providerId="LiveId" clId="{FBABCF8C-D7CD-48B5-9848-340DDB0F1255}" dt="2022-03-01T04:25:18.934" v="1750" actId="20577"/>
        <pc:sldMkLst>
          <pc:docMk/>
          <pc:sldMk cId="1176364376" sldId="273"/>
        </pc:sldMkLst>
        <pc:spChg chg="mod">
          <ac:chgData name="Li Lixiang" userId="6104bbfcb56aea79" providerId="LiveId" clId="{FBABCF8C-D7CD-48B5-9848-340DDB0F1255}" dt="2022-03-01T04:07:12.929" v="1460" actId="20577"/>
          <ac:spMkLst>
            <pc:docMk/>
            <pc:sldMk cId="1176364376" sldId="273"/>
            <ac:spMk id="2" creationId="{F37D5A07-431B-492D-8061-7949D1359C3F}"/>
          </ac:spMkLst>
        </pc:spChg>
        <pc:spChg chg="mod">
          <ac:chgData name="Li Lixiang" userId="6104bbfcb56aea79" providerId="LiveId" clId="{FBABCF8C-D7CD-48B5-9848-340DDB0F1255}" dt="2022-03-01T04:25:18.934" v="1750" actId="20577"/>
          <ac:spMkLst>
            <pc:docMk/>
            <pc:sldMk cId="1176364376" sldId="273"/>
            <ac:spMk id="3" creationId="{6D613C15-A6DF-4710-853F-19581D208269}"/>
          </ac:spMkLst>
        </pc:sp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3C402109-41A7-4031-90D9-D65C811CC709}"/>
    <pc:docChg chg="undo custSel addSld delSld modSld">
      <pc:chgData name="Li Lixiang" userId="6104bbfcb56aea79" providerId="LiveId" clId="{3C402109-41A7-4031-90D9-D65C811CC709}" dt="2022-02-28T11:00:30.104" v="1715" actId="20577"/>
      <pc:docMkLst>
        <pc:docMk/>
      </pc:docMkLst>
      <pc:sldChg chg="modSp mod">
        <pc:chgData name="Li Lixiang" userId="6104bbfcb56aea79" providerId="LiveId" clId="{3C402109-41A7-4031-90D9-D65C811CC709}" dt="2022-02-19T07:13:29.670" v="20" actId="20577"/>
        <pc:sldMkLst>
          <pc:docMk/>
          <pc:sldMk cId="4162070884" sldId="256"/>
        </pc:sldMkLst>
        <pc:spChg chg="mod">
          <ac:chgData name="Li Lixiang" userId="6104bbfcb56aea79" providerId="LiveId" clId="{3C402109-41A7-4031-90D9-D65C811CC709}" dt="2022-02-19T07:13:29.670" v="20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696830454" sldId="257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86665090" sldId="258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75320181" sldId="259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104596595" sldId="260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50197230" sldId="261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5007155" sldId="262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1075408683" sldId="263"/>
        </pc:sldMkLst>
      </pc:sldChg>
      <pc:sldChg chg="modSp mod">
        <pc:chgData name="Li Lixiang" userId="6104bbfcb56aea79" providerId="LiveId" clId="{3C402109-41A7-4031-90D9-D65C811CC709}" dt="2022-02-22T16:38:48.548" v="135" actId="207"/>
        <pc:sldMkLst>
          <pc:docMk/>
          <pc:sldMk cId="3682658104" sldId="264"/>
        </pc:sldMkLst>
        <pc:spChg chg="mod">
          <ac:chgData name="Li Lixiang" userId="6104bbfcb56aea79" providerId="LiveId" clId="{3C402109-41A7-4031-90D9-D65C811CC709}" dt="2022-02-22T16:38:48.548" v="135" actId="207"/>
          <ac:spMkLst>
            <pc:docMk/>
            <pc:sldMk cId="3682658104" sldId="264"/>
            <ac:spMk id="3" creationId="{6D613C15-A6DF-4710-853F-19581D208269}"/>
          </ac:spMkLst>
        </pc:spChg>
      </pc:sldChg>
      <pc:sldChg chg="addSp modSp del mod setBg">
        <pc:chgData name="Li Lixiang" userId="6104bbfcb56aea79" providerId="LiveId" clId="{3C402109-41A7-4031-90D9-D65C811CC709}" dt="2022-02-23T05:47:00.121" v="352" actId="47"/>
        <pc:sldMkLst>
          <pc:docMk/>
          <pc:sldMk cId="3246217178" sldId="265"/>
        </pc:sldMkLst>
        <pc:graphicFrameChg chg="add mod modGraphic">
          <ac:chgData name="Li Lixiang" userId="6104bbfcb56aea79" providerId="LiveId" clId="{3C402109-41A7-4031-90D9-D65C811CC709}" dt="2022-02-22T16:48:47.032" v="254" actId="14100"/>
          <ac:graphicFrameMkLst>
            <pc:docMk/>
            <pc:sldMk cId="3246217178" sldId="265"/>
            <ac:graphicFrameMk id="3" creationId="{E6055E38-B957-4C13-A824-E4EEF93C0346}"/>
          </ac:graphicFrameMkLst>
        </pc:graphicFrameChg>
      </pc:sldChg>
      <pc:sldChg chg="modSp new mod">
        <pc:chgData name="Li Lixiang" userId="6104bbfcb56aea79" providerId="LiveId" clId="{3C402109-41A7-4031-90D9-D65C811CC709}" dt="2022-02-23T06:00:12.820" v="719" actId="14100"/>
        <pc:sldMkLst>
          <pc:docMk/>
          <pc:sldMk cId="1480471977" sldId="266"/>
        </pc:sldMkLst>
        <pc:spChg chg="mod">
          <ac:chgData name="Li Lixiang" userId="6104bbfcb56aea79" providerId="LiveId" clId="{3C402109-41A7-4031-90D9-D65C811CC709}" dt="2022-02-23T05:47:09.623" v="360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3C402109-41A7-4031-90D9-D65C811CC709}" dt="2022-02-23T06:00:12.820" v="719" actId="14100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new mod">
        <pc:chgData name="Li Lixiang" userId="6104bbfcb56aea79" providerId="LiveId" clId="{3C402109-41A7-4031-90D9-D65C811CC709}" dt="2022-02-23T05:46:56.209" v="351" actId="207"/>
        <pc:sldMkLst>
          <pc:docMk/>
          <pc:sldMk cId="405100235" sldId="267"/>
        </pc:sldMkLst>
        <pc:spChg chg="mod">
          <ac:chgData name="Li Lixiang" userId="6104bbfcb56aea79" providerId="LiveId" clId="{3C402109-41A7-4031-90D9-D65C811CC709}" dt="2022-02-23T05:43:19.509" v="289" actId="20577"/>
          <ac:spMkLst>
            <pc:docMk/>
            <pc:sldMk cId="405100235" sldId="267"/>
            <ac:spMk id="2" creationId="{68E26FAD-F5A4-4AA8-9721-4AEBAA16C068}"/>
          </ac:spMkLst>
        </pc:spChg>
        <pc:spChg chg="del">
          <ac:chgData name="Li Lixiang" userId="6104bbfcb56aea79" providerId="LiveId" clId="{3C402109-41A7-4031-90D9-D65C811CC709}" dt="2022-02-23T05:43:23.126" v="290" actId="478"/>
          <ac:spMkLst>
            <pc:docMk/>
            <pc:sldMk cId="405100235" sldId="267"/>
            <ac:spMk id="3" creationId="{1352077C-1FC0-43F5-A7B9-3F1DEE5B0AFB}"/>
          </ac:spMkLst>
        </pc:spChg>
        <pc:graphicFrameChg chg="add mod modGraphic">
          <ac:chgData name="Li Lixiang" userId="6104bbfcb56aea79" providerId="LiveId" clId="{3C402109-41A7-4031-90D9-D65C811CC709}" dt="2022-02-23T05:46:56.209" v="351" actId="207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addSp modSp new mod">
        <pc:chgData name="Li Lixiang" userId="6104bbfcb56aea79" providerId="LiveId" clId="{3C402109-41A7-4031-90D9-D65C811CC709}" dt="2022-02-23T06:07:50.681" v="971" actId="1076"/>
        <pc:sldMkLst>
          <pc:docMk/>
          <pc:sldMk cId="2888176334" sldId="268"/>
        </pc:sldMkLst>
        <pc:spChg chg="mod">
          <ac:chgData name="Li Lixiang" userId="6104bbfcb56aea79" providerId="LiveId" clId="{3C402109-41A7-4031-90D9-D65C811CC709}" dt="2022-02-23T06:04:46.281" v="744" actId="20577"/>
          <ac:spMkLst>
            <pc:docMk/>
            <pc:sldMk cId="2888176334" sldId="268"/>
            <ac:spMk id="2" creationId="{39FA1638-4AAD-4285-9E2B-D2395C12808C}"/>
          </ac:spMkLst>
        </pc:spChg>
        <pc:spChg chg="mod">
          <ac:chgData name="Li Lixiang" userId="6104bbfcb56aea79" providerId="LiveId" clId="{3C402109-41A7-4031-90D9-D65C811CC709}" dt="2022-02-23T06:06:14.691" v="967" actId="14100"/>
          <ac:spMkLst>
            <pc:docMk/>
            <pc:sldMk cId="2888176334" sldId="268"/>
            <ac:spMk id="3" creationId="{EEECFD68-FD2C-4AB0-92E3-548DD9848DCC}"/>
          </ac:spMkLst>
        </pc:spChg>
        <pc:picChg chg="add mod">
          <ac:chgData name="Li Lixiang" userId="6104bbfcb56aea79" providerId="LiveId" clId="{3C402109-41A7-4031-90D9-D65C811CC709}" dt="2022-02-23T06:07:31.744" v="969" actId="1076"/>
          <ac:picMkLst>
            <pc:docMk/>
            <pc:sldMk cId="2888176334" sldId="268"/>
            <ac:picMk id="5" creationId="{D82E51A1-1C74-415D-B025-7A060F71D290}"/>
          </ac:picMkLst>
        </pc:picChg>
        <pc:picChg chg="add mod">
          <ac:chgData name="Li Lixiang" userId="6104bbfcb56aea79" providerId="LiveId" clId="{3C402109-41A7-4031-90D9-D65C811CC709}" dt="2022-02-23T06:07:50.681" v="971" actId="1076"/>
          <ac:picMkLst>
            <pc:docMk/>
            <pc:sldMk cId="2888176334" sldId="268"/>
            <ac:picMk id="7" creationId="{DC786630-0A7D-4A0B-80A6-EF49D1F1B531}"/>
          </ac:picMkLst>
        </pc:picChg>
      </pc:sldChg>
      <pc:sldChg chg="addSp modSp new mod">
        <pc:chgData name="Li Lixiang" userId="6104bbfcb56aea79" providerId="LiveId" clId="{3C402109-41A7-4031-90D9-D65C811CC709}" dt="2022-02-23T06:11:17.223" v="1091" actId="1076"/>
        <pc:sldMkLst>
          <pc:docMk/>
          <pc:sldMk cId="3093844173" sldId="269"/>
        </pc:sldMkLst>
        <pc:spChg chg="mod">
          <ac:chgData name="Li Lixiang" userId="6104bbfcb56aea79" providerId="LiveId" clId="{3C402109-41A7-4031-90D9-D65C811CC709}" dt="2022-02-23T06:08:14.190" v="1000" actId="20577"/>
          <ac:spMkLst>
            <pc:docMk/>
            <pc:sldMk cId="3093844173" sldId="269"/>
            <ac:spMk id="2" creationId="{245FE26B-2F6A-49FA-A850-7C21729C1706}"/>
          </ac:spMkLst>
        </pc:spChg>
        <pc:spChg chg="mod">
          <ac:chgData name="Li Lixiang" userId="6104bbfcb56aea79" providerId="LiveId" clId="{3C402109-41A7-4031-90D9-D65C811CC709}" dt="2022-02-23T06:10:03.199" v="1087" actId="20577"/>
          <ac:spMkLst>
            <pc:docMk/>
            <pc:sldMk cId="3093844173" sldId="269"/>
            <ac:spMk id="3" creationId="{619C96C6-360D-4CA4-B2D5-879B0C4A3273}"/>
          </ac:spMkLst>
        </pc:spChg>
        <pc:spChg chg="add mod">
          <ac:chgData name="Li Lixiang" userId="6104bbfcb56aea79" providerId="LiveId" clId="{3C402109-41A7-4031-90D9-D65C811CC709}" dt="2022-02-23T06:11:17.223" v="1091" actId="1076"/>
          <ac:spMkLst>
            <pc:docMk/>
            <pc:sldMk cId="3093844173" sldId="269"/>
            <ac:spMk id="5" creationId="{03C89EAC-143F-40DB-ACB9-61286A0D482E}"/>
          </ac:spMkLst>
        </pc:spChg>
      </pc:sldChg>
      <pc:sldChg chg="modSp new mod">
        <pc:chgData name="Li Lixiang" userId="6104bbfcb56aea79" providerId="LiveId" clId="{3C402109-41A7-4031-90D9-D65C811CC709}" dt="2022-02-23T06:21:50.266" v="1403" actId="14100"/>
        <pc:sldMkLst>
          <pc:docMk/>
          <pc:sldMk cId="533667750" sldId="270"/>
        </pc:sldMkLst>
        <pc:spChg chg="mod">
          <ac:chgData name="Li Lixiang" userId="6104bbfcb56aea79" providerId="LiveId" clId="{3C402109-41A7-4031-90D9-D65C811CC709}" dt="2022-02-23T06:20:19.338" v="1133" actId="20577"/>
          <ac:spMkLst>
            <pc:docMk/>
            <pc:sldMk cId="533667750" sldId="270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3T06:21:50.266" v="1403" actId="14100"/>
          <ac:spMkLst>
            <pc:docMk/>
            <pc:sldMk cId="533667750" sldId="270"/>
            <ac:spMk id="3" creationId="{A88DED95-598A-4B97-95C9-3614DFA2C254}"/>
          </ac:spMkLst>
        </pc:spChg>
      </pc:sldChg>
      <pc:sldChg chg="modSp add mod">
        <pc:chgData name="Li Lixiang" userId="6104bbfcb56aea79" providerId="LiveId" clId="{3C402109-41A7-4031-90D9-D65C811CC709}" dt="2022-02-26T15:34:22.297" v="1644" actId="14100"/>
        <pc:sldMkLst>
          <pc:docMk/>
          <pc:sldMk cId="2964507475" sldId="271"/>
        </pc:sldMkLst>
        <pc:spChg chg="mod">
          <ac:chgData name="Li Lixiang" userId="6104bbfcb56aea79" providerId="LiveId" clId="{3C402109-41A7-4031-90D9-D65C811CC709}" dt="2022-02-26T15:30:14.046" v="1413" actId="5793"/>
          <ac:spMkLst>
            <pc:docMk/>
            <pc:sldMk cId="2964507475" sldId="271"/>
            <ac:spMk id="2" creationId="{F37D5A07-431B-492D-8061-7949D1359C3F}"/>
          </ac:spMkLst>
        </pc:spChg>
        <pc:spChg chg="mod">
          <ac:chgData name="Li Lixiang" userId="6104bbfcb56aea79" providerId="LiveId" clId="{3C402109-41A7-4031-90D9-D65C811CC709}" dt="2022-02-26T15:34:22.297" v="1644" actId="14100"/>
          <ac:spMkLst>
            <pc:docMk/>
            <pc:sldMk cId="2964507475" sldId="271"/>
            <ac:spMk id="3" creationId="{6D613C15-A6DF-4710-853F-19581D208269}"/>
          </ac:spMkLst>
        </pc:spChg>
      </pc:sldChg>
      <pc:sldChg chg="modSp add mod">
        <pc:chgData name="Li Lixiang" userId="6104bbfcb56aea79" providerId="LiveId" clId="{3C402109-41A7-4031-90D9-D65C811CC709}" dt="2022-02-28T11:00:30.104" v="1715" actId="20577"/>
        <pc:sldMkLst>
          <pc:docMk/>
          <pc:sldMk cId="1151382855" sldId="272"/>
        </pc:sldMkLst>
        <pc:spChg chg="mod">
          <ac:chgData name="Li Lixiang" userId="6104bbfcb56aea79" providerId="LiveId" clId="{3C402109-41A7-4031-90D9-D65C811CC709}" dt="2022-02-28T11:00:11.937" v="1656" actId="20577"/>
          <ac:spMkLst>
            <pc:docMk/>
            <pc:sldMk cId="1151382855" sldId="272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8T11:00:30.104" v="1715" actId="20577"/>
          <ac:spMkLst>
            <pc:docMk/>
            <pc:sldMk cId="1151382855" sldId="272"/>
            <ac:spMk id="3" creationId="{A88DED95-598A-4B97-95C9-3614DFA2C2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Symbol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9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9784080" cy="2865118"/>
          </a:xfrm>
        </p:spPr>
        <p:txBody>
          <a:bodyPr>
            <a:normAutofit/>
          </a:bodyPr>
          <a:lstStyle/>
          <a:p>
            <a:r>
              <a:rPr lang="en-MY" b="1" dirty="0"/>
              <a:t>Symbol</a:t>
            </a:r>
            <a:r>
              <a:rPr lang="en-MY" dirty="0"/>
              <a:t> − a new type Object. (built-in type)</a:t>
            </a:r>
          </a:p>
          <a:p>
            <a:r>
              <a:rPr lang="en-MY" b="1" dirty="0"/>
              <a:t>symbol</a:t>
            </a:r>
            <a:r>
              <a:rPr lang="en-MY" dirty="0"/>
              <a:t> − a new primitive type</a:t>
            </a:r>
          </a:p>
          <a:p>
            <a:pPr lvl="1"/>
            <a:r>
              <a:rPr lang="en-MY" dirty="0"/>
              <a:t>All value of this primitive type are unique, and thus all different</a:t>
            </a:r>
          </a:p>
          <a:p>
            <a:pPr lvl="1"/>
            <a:r>
              <a:rPr lang="en-MY" dirty="0"/>
              <a:t>So use symbol value as keys are guaranteed will be different</a:t>
            </a:r>
          </a:p>
          <a:p>
            <a:r>
              <a:rPr lang="en-MY" dirty="0"/>
              <a:t>Type conversion:</a:t>
            </a:r>
          </a:p>
          <a:p>
            <a:pPr lvl="1"/>
            <a:r>
              <a:rPr lang="en-MY" dirty="0"/>
              <a:t>Cannot convert symbol to number</a:t>
            </a:r>
          </a:p>
          <a:p>
            <a:pPr lvl="1"/>
            <a:r>
              <a:rPr lang="en-MY" dirty="0"/>
              <a:t>Explicit conversion using String(), same like </a:t>
            </a:r>
            <a:r>
              <a:rPr lang="en-MY" dirty="0" err="1"/>
              <a:t>Symbol.toString</a:t>
            </a:r>
            <a:r>
              <a:rPr lang="en-M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2658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64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Calibri</vt:lpstr>
      <vt:lpstr>Corbel</vt:lpstr>
      <vt:lpstr>Wingdings</vt:lpstr>
      <vt:lpstr>Banded</vt:lpstr>
      <vt:lpstr>Symbol</vt:lpstr>
      <vt:lpstr>Symbol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2022-03-01T05:09:00Z</dcterms:modified>
</cp:coreProperties>
</file>