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36FE7-B280-437C-8739-2E11537806AD}" v="1312" dt="2021-11-15T14:56:52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15336FE7-B280-437C-8739-2E11537806AD}"/>
    <pc:docChg chg="undo custSel addSld delSld modSld sldOrd addMainMaster delMainMaster">
      <pc:chgData name="Li Lixiang" userId="6104bbfcb56aea79" providerId="LiveId" clId="{15336FE7-B280-437C-8739-2E11537806AD}" dt="2021-11-15T14:58:05.466" v="5618" actId="1076"/>
      <pc:docMkLst>
        <pc:docMk/>
      </pc:docMkLst>
      <pc:sldChg chg="addSp delSp modSp new del mod modMedia setBg modClrScheme delAnim setClrOvrMap chgLayout">
        <pc:chgData name="Li Lixiang" userId="6104bbfcb56aea79" providerId="LiveId" clId="{15336FE7-B280-437C-8739-2E11537806AD}" dt="2021-09-18T06:45:44.339" v="11" actId="680"/>
        <pc:sldMkLst>
          <pc:docMk/>
          <pc:sldMk cId="329357312" sldId="256"/>
        </pc:sldMkLst>
        <pc:spChg chg="mod">
          <ac:chgData name="Li Lixiang" userId="6104bbfcb56aea79" providerId="LiveId" clId="{15336FE7-B280-437C-8739-2E11537806AD}" dt="2021-09-18T06:45:43.699" v="10" actId="26606"/>
          <ac:spMkLst>
            <pc:docMk/>
            <pc:sldMk cId="329357312" sldId="256"/>
            <ac:spMk id="2" creationId="{1B761B9A-58D1-4F88-8BC0-31210A36B0D1}"/>
          </ac:spMkLst>
        </pc:spChg>
        <pc:spChg chg="mod">
          <ac:chgData name="Li Lixiang" userId="6104bbfcb56aea79" providerId="LiveId" clId="{15336FE7-B280-437C-8739-2E11537806AD}" dt="2021-09-18T06:45:43.699" v="10" actId="26606"/>
          <ac:spMkLst>
            <pc:docMk/>
            <pc:sldMk cId="329357312" sldId="256"/>
            <ac:spMk id="3" creationId="{B30A175F-F11D-4514-8142-F503BD77A55C}"/>
          </ac:spMkLst>
        </pc:spChg>
        <pc:spChg chg="add del">
          <ac:chgData name="Li Lixiang" userId="6104bbfcb56aea79" providerId="LiveId" clId="{15336FE7-B280-437C-8739-2E11537806AD}" dt="2021-09-18T06:45:13.127" v="4" actId="26606"/>
          <ac:spMkLst>
            <pc:docMk/>
            <pc:sldMk cId="329357312" sldId="256"/>
            <ac:spMk id="9" creationId="{E2CFBC99-FB8F-41F7-A81D-A5288D688D79}"/>
          </ac:spMkLst>
        </pc:spChg>
        <pc:spChg chg="add del">
          <ac:chgData name="Li Lixiang" userId="6104bbfcb56aea79" providerId="LiveId" clId="{15336FE7-B280-437C-8739-2E11537806AD}" dt="2021-09-18T06:45:13.127" v="4" actId="26606"/>
          <ac:spMkLst>
            <pc:docMk/>
            <pc:sldMk cId="329357312" sldId="256"/>
            <ac:spMk id="11" creationId="{A435A76B-D478-4F38-9D76-040E49ADC674}"/>
          </ac:spMkLst>
        </pc:spChg>
        <pc:spChg chg="add del">
          <ac:chgData name="Li Lixiang" userId="6104bbfcb56aea79" providerId="LiveId" clId="{15336FE7-B280-437C-8739-2E11537806AD}" dt="2021-09-18T06:45:13.127" v="4" actId="26606"/>
          <ac:spMkLst>
            <pc:docMk/>
            <pc:sldMk cId="329357312" sldId="256"/>
            <ac:spMk id="13" creationId="{32A10516-6576-4FA1-AC71-513C6B46AF2C}"/>
          </ac:spMkLst>
        </pc:spChg>
        <pc:spChg chg="add del">
          <ac:chgData name="Li Lixiang" userId="6104bbfcb56aea79" providerId="LiveId" clId="{15336FE7-B280-437C-8739-2E11537806AD}" dt="2021-09-18T06:45:19.606" v="6" actId="26606"/>
          <ac:spMkLst>
            <pc:docMk/>
            <pc:sldMk cId="329357312" sldId="256"/>
            <ac:spMk id="15" creationId="{CA5B2A81-2C8E-4963-AFD4-E539D168B475}"/>
          </ac:spMkLst>
        </pc:spChg>
        <pc:spChg chg="add del">
          <ac:chgData name="Li Lixiang" userId="6104bbfcb56aea79" providerId="LiveId" clId="{15336FE7-B280-437C-8739-2E11537806AD}" dt="2021-09-18T06:45:43.699" v="10" actId="26606"/>
          <ac:spMkLst>
            <pc:docMk/>
            <pc:sldMk cId="329357312" sldId="256"/>
            <ac:spMk id="19" creationId="{6CA2C65D-0168-1245-86C8-62A8A6F7B813}"/>
          </ac:spMkLst>
        </pc:spChg>
        <pc:spChg chg="add del">
          <ac:chgData name="Li Lixiang" userId="6104bbfcb56aea79" providerId="LiveId" clId="{15336FE7-B280-437C-8739-2E11537806AD}" dt="2021-09-18T06:45:43.699" v="10" actId="26606"/>
          <ac:spMkLst>
            <pc:docMk/>
            <pc:sldMk cId="329357312" sldId="256"/>
            <ac:spMk id="21" creationId="{4029224B-C0FC-EC47-B248-0D4271BC7FC3}"/>
          </ac:spMkLst>
        </pc:spChg>
        <pc:spChg chg="add del">
          <ac:chgData name="Li Lixiang" userId="6104bbfcb56aea79" providerId="LiveId" clId="{15336FE7-B280-437C-8739-2E11537806AD}" dt="2021-09-18T06:45:43.699" v="10" actId="26606"/>
          <ac:spMkLst>
            <pc:docMk/>
            <pc:sldMk cId="329357312" sldId="256"/>
            <ac:spMk id="22" creationId="{755E9273-3717-C94C-9BFF-75E87E47C46A}"/>
          </ac:spMkLst>
        </pc:spChg>
        <pc:spChg chg="add del">
          <ac:chgData name="Li Lixiang" userId="6104bbfcb56aea79" providerId="LiveId" clId="{15336FE7-B280-437C-8739-2E11537806AD}" dt="2021-09-18T06:45:43.104" v="9" actId="26606"/>
          <ac:spMkLst>
            <pc:docMk/>
            <pc:sldMk cId="329357312" sldId="256"/>
            <ac:spMk id="27" creationId="{1DB043B4-68C6-45B9-82AC-A5800EADB8DB}"/>
          </ac:spMkLst>
        </pc:spChg>
        <pc:spChg chg="add del">
          <ac:chgData name="Li Lixiang" userId="6104bbfcb56aea79" providerId="LiveId" clId="{15336FE7-B280-437C-8739-2E11537806AD}" dt="2021-09-18T06:45:43.104" v="9" actId="26606"/>
          <ac:spMkLst>
            <pc:docMk/>
            <pc:sldMk cId="329357312" sldId="256"/>
            <ac:spMk id="29" creationId="{BEBFBB3C-FA07-4A06-A8D8-D690F92A2817}"/>
          </ac:spMkLst>
        </pc:spChg>
        <pc:picChg chg="add del mod">
          <ac:chgData name="Li Lixiang" userId="6104bbfcb56aea79" providerId="LiveId" clId="{15336FE7-B280-437C-8739-2E11537806AD}" dt="2021-09-18T06:45:13.127" v="4" actId="26606"/>
          <ac:picMkLst>
            <pc:docMk/>
            <pc:sldMk cId="329357312" sldId="256"/>
            <ac:picMk id="4" creationId="{DD6D3D7F-388D-4DB0-8894-4F524D026690}"/>
          </ac:picMkLst>
        </pc:picChg>
        <pc:picChg chg="add del">
          <ac:chgData name="Li Lixiang" userId="6104bbfcb56aea79" providerId="LiveId" clId="{15336FE7-B280-437C-8739-2E11537806AD}" dt="2021-09-18T06:45:19.606" v="6" actId="26606"/>
          <ac:picMkLst>
            <pc:docMk/>
            <pc:sldMk cId="329357312" sldId="256"/>
            <ac:picMk id="16" creationId="{9EB743DB-D8C3-4AD1-AC4F-F56E6DBCE211}"/>
          </ac:picMkLst>
        </pc:picChg>
        <pc:picChg chg="add del mod">
          <ac:chgData name="Li Lixiang" userId="6104bbfcb56aea79" providerId="LiveId" clId="{15336FE7-B280-437C-8739-2E11537806AD}" dt="2021-09-18T06:45:43.699" v="10" actId="26606"/>
          <ac:picMkLst>
            <pc:docMk/>
            <pc:sldMk cId="329357312" sldId="256"/>
            <ac:picMk id="20" creationId="{1564A014-2F92-4E0C-92C1-952CF81AAD24}"/>
          </ac:picMkLst>
        </pc:picChg>
        <pc:cxnChg chg="add del">
          <ac:chgData name="Li Lixiang" userId="6104bbfcb56aea79" providerId="LiveId" clId="{15336FE7-B280-437C-8739-2E11537806AD}" dt="2021-09-18T06:45:19.606" v="6" actId="26606"/>
          <ac:cxnSpMkLst>
            <pc:docMk/>
            <pc:sldMk cId="329357312" sldId="256"/>
            <ac:cxnSpMk id="17" creationId="{9E7C23BC-DAA6-40E1-8166-B8C4439D1430}"/>
          </ac:cxnSpMkLst>
        </pc:cxnChg>
      </pc:sldChg>
      <pc:sldChg chg="addSp delSp modSp new mod setBg modClrScheme addAnim delAnim chgLayout">
        <pc:chgData name="Li Lixiang" userId="6104bbfcb56aea79" providerId="LiveId" clId="{15336FE7-B280-437C-8739-2E11537806AD}" dt="2021-09-18T06:47:11.794" v="51" actId="26606"/>
        <pc:sldMkLst>
          <pc:docMk/>
          <pc:sldMk cId="339651223" sldId="256"/>
        </pc:sldMkLst>
        <pc:spChg chg="mod">
          <ac:chgData name="Li Lixiang" userId="6104bbfcb56aea79" providerId="LiveId" clId="{15336FE7-B280-437C-8739-2E11537806AD}" dt="2021-09-18T06:47:11.794" v="51" actId="26606"/>
          <ac:spMkLst>
            <pc:docMk/>
            <pc:sldMk cId="339651223" sldId="256"/>
            <ac:spMk id="2" creationId="{9135DC4B-5E91-4459-9436-135266756460}"/>
          </ac:spMkLst>
        </pc:spChg>
        <pc:spChg chg="mod">
          <ac:chgData name="Li Lixiang" userId="6104bbfcb56aea79" providerId="LiveId" clId="{15336FE7-B280-437C-8739-2E11537806AD}" dt="2021-09-18T06:47:11.794" v="51" actId="26606"/>
          <ac:spMkLst>
            <pc:docMk/>
            <pc:sldMk cId="339651223" sldId="256"/>
            <ac:spMk id="3" creationId="{D801D1DF-5DB7-4483-A3DB-41D314FE6A9F}"/>
          </ac:spMkLst>
        </pc:spChg>
        <pc:spChg chg="add del">
          <ac:chgData name="Li Lixiang" userId="6104bbfcb56aea79" providerId="LiveId" clId="{15336FE7-B280-437C-8739-2E11537806AD}" dt="2021-09-18T06:47:11.794" v="51" actId="26606"/>
          <ac:spMkLst>
            <pc:docMk/>
            <pc:sldMk cId="339651223" sldId="256"/>
            <ac:spMk id="9" creationId="{F619DE0E-F039-443E-AF60-E4B6AA72D29F}"/>
          </ac:spMkLst>
        </pc:spChg>
        <pc:spChg chg="add del">
          <ac:chgData name="Li Lixiang" userId="6104bbfcb56aea79" providerId="LiveId" clId="{15336FE7-B280-437C-8739-2E11537806AD}" dt="2021-09-18T06:47:11.794" v="51" actId="26606"/>
          <ac:spMkLst>
            <pc:docMk/>
            <pc:sldMk cId="339651223" sldId="256"/>
            <ac:spMk id="11" creationId="{AA065953-3D69-4CD4-80C3-DF10DEB4C761}"/>
          </ac:spMkLst>
        </pc:spChg>
        <pc:spChg chg="add del">
          <ac:chgData name="Li Lixiang" userId="6104bbfcb56aea79" providerId="LiveId" clId="{15336FE7-B280-437C-8739-2E11537806AD}" dt="2021-09-18T06:47:11.794" v="51" actId="26606"/>
          <ac:spMkLst>
            <pc:docMk/>
            <pc:sldMk cId="339651223" sldId="256"/>
            <ac:spMk id="13" creationId="{2AB36DB5-F10D-4EDB-87E2-ECB9301FFC62}"/>
          </ac:spMkLst>
        </pc:spChg>
        <pc:spChg chg="add del">
          <ac:chgData name="Li Lixiang" userId="6104bbfcb56aea79" providerId="LiveId" clId="{15336FE7-B280-437C-8739-2E11537806AD}" dt="2021-09-18T06:47:11.794" v="51" actId="26606"/>
          <ac:spMkLst>
            <pc:docMk/>
            <pc:sldMk cId="339651223" sldId="256"/>
            <ac:spMk id="15" creationId="{446F195D-95DC-419E-BBC1-E2B601A6067B}"/>
          </ac:spMkLst>
        </pc:spChg>
        <pc:spChg chg="add del">
          <ac:chgData name="Li Lixiang" userId="6104bbfcb56aea79" providerId="LiveId" clId="{15336FE7-B280-437C-8739-2E11537806AD}" dt="2021-09-18T06:47:11.794" v="51" actId="26606"/>
          <ac:spMkLst>
            <pc:docMk/>
            <pc:sldMk cId="339651223" sldId="256"/>
            <ac:spMk id="17" creationId="{55993D72-5628-4E5E-BB9F-96066414EEFD}"/>
          </ac:spMkLst>
        </pc:spChg>
        <pc:spChg chg="add">
          <ac:chgData name="Li Lixiang" userId="6104bbfcb56aea79" providerId="LiveId" clId="{15336FE7-B280-437C-8739-2E11537806AD}" dt="2021-09-18T06:47:11.794" v="51" actId="26606"/>
          <ac:spMkLst>
            <pc:docMk/>
            <pc:sldMk cId="339651223" sldId="256"/>
            <ac:spMk id="19" creationId="{8C790BE2-4E4F-4AAF-81A2-4A6F4885EBE6}"/>
          </ac:spMkLst>
        </pc:spChg>
        <pc:spChg chg="add">
          <ac:chgData name="Li Lixiang" userId="6104bbfcb56aea79" providerId="LiveId" clId="{15336FE7-B280-437C-8739-2E11537806AD}" dt="2021-09-18T06:47:11.794" v="51" actId="26606"/>
          <ac:spMkLst>
            <pc:docMk/>
            <pc:sldMk cId="339651223" sldId="256"/>
            <ac:spMk id="20" creationId="{D28B54C3-B57B-472A-B96E-1FCB67093DC2}"/>
          </ac:spMkLst>
        </pc:spChg>
        <pc:spChg chg="add del">
          <ac:chgData name="Li Lixiang" userId="6104bbfcb56aea79" providerId="LiveId" clId="{15336FE7-B280-437C-8739-2E11537806AD}" dt="2021-09-18T06:47:03.549" v="50" actId="26606"/>
          <ac:spMkLst>
            <pc:docMk/>
            <pc:sldMk cId="339651223" sldId="256"/>
            <ac:spMk id="22" creationId="{5A02194C-5C32-4FF0-898E-D9B65F71BBCB}"/>
          </ac:spMkLst>
        </pc:spChg>
        <pc:spChg chg="add del">
          <ac:chgData name="Li Lixiang" userId="6104bbfcb56aea79" providerId="LiveId" clId="{15336FE7-B280-437C-8739-2E11537806AD}" dt="2021-09-18T06:47:03.549" v="50" actId="26606"/>
          <ac:spMkLst>
            <pc:docMk/>
            <pc:sldMk cId="339651223" sldId="256"/>
            <ac:spMk id="24" creationId="{71776ED6-F0C9-44DC-8CB5-8EC765E62889}"/>
          </ac:spMkLst>
        </pc:spChg>
        <pc:spChg chg="add">
          <ac:chgData name="Li Lixiang" userId="6104bbfcb56aea79" providerId="LiveId" clId="{15336FE7-B280-437C-8739-2E11537806AD}" dt="2021-09-18T06:47:11.794" v="51" actId="26606"/>
          <ac:spMkLst>
            <pc:docMk/>
            <pc:sldMk cId="339651223" sldId="256"/>
            <ac:spMk id="26" creationId="{7DB3C429-F8DA-49B9-AF84-21996FCF78B5}"/>
          </ac:spMkLst>
        </pc:spChg>
        <pc:spChg chg="add">
          <ac:chgData name="Li Lixiang" userId="6104bbfcb56aea79" providerId="LiveId" clId="{15336FE7-B280-437C-8739-2E11537806AD}" dt="2021-09-18T06:47:11.794" v="51" actId="26606"/>
          <ac:spMkLst>
            <pc:docMk/>
            <pc:sldMk cId="339651223" sldId="256"/>
            <ac:spMk id="28" creationId="{C4C9F2B0-1044-46EB-8AEB-C3BFFDE6C2CC}"/>
          </ac:spMkLst>
        </pc:spChg>
        <pc:spChg chg="add">
          <ac:chgData name="Li Lixiang" userId="6104bbfcb56aea79" providerId="LiveId" clId="{15336FE7-B280-437C-8739-2E11537806AD}" dt="2021-09-18T06:47:11.794" v="51" actId="26606"/>
          <ac:spMkLst>
            <pc:docMk/>
            <pc:sldMk cId="339651223" sldId="256"/>
            <ac:spMk id="30" creationId="{32B3ACB3-D689-442E-8A40-8680B0FEB8A2}"/>
          </ac:spMkLst>
        </pc:spChg>
        <pc:picChg chg="add mod">
          <ac:chgData name="Li Lixiang" userId="6104bbfcb56aea79" providerId="LiveId" clId="{15336FE7-B280-437C-8739-2E11537806AD}" dt="2021-09-18T06:47:11.794" v="51" actId="26606"/>
          <ac:picMkLst>
            <pc:docMk/>
            <pc:sldMk cId="339651223" sldId="256"/>
            <ac:picMk id="4" creationId="{E2DBF23C-2415-429C-9280-7E5C56B98E8C}"/>
          </ac:picMkLst>
        </pc:picChg>
      </pc:sldChg>
      <pc:sldChg chg="addSp delSp modSp new mod">
        <pc:chgData name="Li Lixiang" userId="6104bbfcb56aea79" providerId="LiveId" clId="{15336FE7-B280-437C-8739-2E11537806AD}" dt="2021-11-15T14:56:52.915" v="5617" actId="20577"/>
        <pc:sldMkLst>
          <pc:docMk/>
          <pc:sldMk cId="1309745902" sldId="257"/>
        </pc:sldMkLst>
        <pc:spChg chg="mod">
          <ac:chgData name="Li Lixiang" userId="6104bbfcb56aea79" providerId="LiveId" clId="{15336FE7-B280-437C-8739-2E11537806AD}" dt="2021-09-18T07:12:04.217" v="788" actId="14100"/>
          <ac:spMkLst>
            <pc:docMk/>
            <pc:sldMk cId="1309745902" sldId="257"/>
            <ac:spMk id="2" creationId="{48859B22-7221-4699-9E40-F0D1FEE97275}"/>
          </ac:spMkLst>
        </pc:spChg>
        <pc:spChg chg="del mod">
          <ac:chgData name="Li Lixiang" userId="6104bbfcb56aea79" providerId="LiveId" clId="{15336FE7-B280-437C-8739-2E11537806AD}" dt="2021-09-18T06:52:28.092" v="84" actId="478"/>
          <ac:spMkLst>
            <pc:docMk/>
            <pc:sldMk cId="1309745902" sldId="257"/>
            <ac:spMk id="3" creationId="{068A7D51-B09F-4957-86B8-A10C49C6C7F3}"/>
          </ac:spMkLst>
        </pc:spChg>
        <pc:spChg chg="add del mod">
          <ac:chgData name="Li Lixiang" userId="6104bbfcb56aea79" providerId="LiveId" clId="{15336FE7-B280-437C-8739-2E11537806AD}" dt="2021-09-18T06:52:33.841" v="85" actId="478"/>
          <ac:spMkLst>
            <pc:docMk/>
            <pc:sldMk cId="1309745902" sldId="257"/>
            <ac:spMk id="6" creationId="{072804DD-E69B-4672-93B1-67693F6E7C9A}"/>
          </ac:spMkLst>
        </pc:spChg>
        <pc:graphicFrameChg chg="add mod modGraphic">
          <ac:chgData name="Li Lixiang" userId="6104bbfcb56aea79" providerId="LiveId" clId="{15336FE7-B280-437C-8739-2E11537806AD}" dt="2021-11-15T14:56:52.915" v="5617" actId="20577"/>
          <ac:graphicFrameMkLst>
            <pc:docMk/>
            <pc:sldMk cId="1309745902" sldId="257"/>
            <ac:graphicFrameMk id="4" creationId="{987E19C2-4DE4-4D25-AC0D-E1C69AB43508}"/>
          </ac:graphicFrameMkLst>
        </pc:graphicFrameChg>
      </pc:sldChg>
      <pc:sldChg chg="addSp delSp modSp new mod">
        <pc:chgData name="Li Lixiang" userId="6104bbfcb56aea79" providerId="LiveId" clId="{15336FE7-B280-437C-8739-2E11537806AD}" dt="2021-09-18T07:32:35.444" v="1406" actId="1076"/>
        <pc:sldMkLst>
          <pc:docMk/>
          <pc:sldMk cId="1653577354" sldId="258"/>
        </pc:sldMkLst>
        <pc:spChg chg="mod">
          <ac:chgData name="Li Lixiang" userId="6104bbfcb56aea79" providerId="LiveId" clId="{15336FE7-B280-437C-8739-2E11537806AD}" dt="2021-09-18T07:18:07.194" v="879" actId="1036"/>
          <ac:spMkLst>
            <pc:docMk/>
            <pc:sldMk cId="1653577354" sldId="258"/>
            <ac:spMk id="2" creationId="{1DBCCAA6-8027-44E2-91C6-D33C077301E2}"/>
          </ac:spMkLst>
        </pc:spChg>
        <pc:spChg chg="del">
          <ac:chgData name="Li Lixiang" userId="6104bbfcb56aea79" providerId="LiveId" clId="{15336FE7-B280-437C-8739-2E11537806AD}" dt="2021-09-18T07:12:31.692" v="805" actId="478"/>
          <ac:spMkLst>
            <pc:docMk/>
            <pc:sldMk cId="1653577354" sldId="258"/>
            <ac:spMk id="3" creationId="{40252AA0-D9FF-404E-913C-970C3A8AF712}"/>
          </ac:spMkLst>
        </pc:spChg>
        <pc:spChg chg="add mod">
          <ac:chgData name="Li Lixiang" userId="6104bbfcb56aea79" providerId="LiveId" clId="{15336FE7-B280-437C-8739-2E11537806AD}" dt="2021-09-18T07:32:11.510" v="1404" actId="207"/>
          <ac:spMkLst>
            <pc:docMk/>
            <pc:sldMk cId="1653577354" sldId="258"/>
            <ac:spMk id="5" creationId="{FF78842D-3871-4061-91A0-9333BD64572A}"/>
          </ac:spMkLst>
        </pc:spChg>
        <pc:spChg chg="add mod">
          <ac:chgData name="Li Lixiang" userId="6104bbfcb56aea79" providerId="LiveId" clId="{15336FE7-B280-437C-8739-2E11537806AD}" dt="2021-09-18T07:32:11.510" v="1404" actId="207"/>
          <ac:spMkLst>
            <pc:docMk/>
            <pc:sldMk cId="1653577354" sldId="258"/>
            <ac:spMk id="6" creationId="{235AD1D0-D4F9-499C-8ACC-E83724FB67ED}"/>
          </ac:spMkLst>
        </pc:spChg>
        <pc:spChg chg="add mod">
          <ac:chgData name="Li Lixiang" userId="6104bbfcb56aea79" providerId="LiveId" clId="{15336FE7-B280-437C-8739-2E11537806AD}" dt="2021-09-18T07:32:35.444" v="1406" actId="1076"/>
          <ac:spMkLst>
            <pc:docMk/>
            <pc:sldMk cId="1653577354" sldId="258"/>
            <ac:spMk id="7" creationId="{BF5DD86A-CD2C-40BF-9164-A816C608632F}"/>
          </ac:spMkLst>
        </pc:spChg>
        <pc:spChg chg="add mod">
          <ac:chgData name="Li Lixiang" userId="6104bbfcb56aea79" providerId="LiveId" clId="{15336FE7-B280-437C-8739-2E11537806AD}" dt="2021-09-18T07:32:35.444" v="1406" actId="1076"/>
          <ac:spMkLst>
            <pc:docMk/>
            <pc:sldMk cId="1653577354" sldId="258"/>
            <ac:spMk id="8" creationId="{9B457ADD-E585-4CB9-9F84-8251A0BE57B3}"/>
          </ac:spMkLst>
        </pc:spChg>
        <pc:graphicFrameChg chg="add mod modGraphic">
          <ac:chgData name="Li Lixiang" userId="6104bbfcb56aea79" providerId="LiveId" clId="{15336FE7-B280-437C-8739-2E11537806AD}" dt="2021-09-18T07:30:57.713" v="1398" actId="1076"/>
          <ac:graphicFrameMkLst>
            <pc:docMk/>
            <pc:sldMk cId="1653577354" sldId="258"/>
            <ac:graphicFrameMk id="4" creationId="{71A35A6B-F31E-4912-A0C4-81D75C726030}"/>
          </ac:graphicFrameMkLst>
        </pc:graphicFrameChg>
      </pc:sldChg>
      <pc:sldChg chg="addSp delSp modSp new mod">
        <pc:chgData name="Li Lixiang" userId="6104bbfcb56aea79" providerId="LiveId" clId="{15336FE7-B280-437C-8739-2E11537806AD}" dt="2021-11-15T14:25:46.754" v="4473" actId="20577"/>
        <pc:sldMkLst>
          <pc:docMk/>
          <pc:sldMk cId="3161016" sldId="259"/>
        </pc:sldMkLst>
        <pc:spChg chg="mod">
          <ac:chgData name="Li Lixiang" userId="6104bbfcb56aea79" providerId="LiveId" clId="{15336FE7-B280-437C-8739-2E11537806AD}" dt="2021-09-18T07:34:46.352" v="1445" actId="20577"/>
          <ac:spMkLst>
            <pc:docMk/>
            <pc:sldMk cId="3161016" sldId="259"/>
            <ac:spMk id="2" creationId="{35E27CAB-4592-45D5-A544-485D0CE1801B}"/>
          </ac:spMkLst>
        </pc:spChg>
        <pc:spChg chg="del">
          <ac:chgData name="Li Lixiang" userId="6104bbfcb56aea79" providerId="LiveId" clId="{15336FE7-B280-437C-8739-2E11537806AD}" dt="2021-09-18T07:40:03.662" v="1446"/>
          <ac:spMkLst>
            <pc:docMk/>
            <pc:sldMk cId="3161016" sldId="259"/>
            <ac:spMk id="3" creationId="{0709E9D8-C3ED-4993-B671-B0B6AB8E9BB6}"/>
          </ac:spMkLst>
        </pc:spChg>
        <pc:spChg chg="add mod">
          <ac:chgData name="Li Lixiang" userId="6104bbfcb56aea79" providerId="LiveId" clId="{15336FE7-B280-437C-8739-2E11537806AD}" dt="2021-09-18T07:42:33.449" v="1638" actId="20577"/>
          <ac:spMkLst>
            <pc:docMk/>
            <pc:sldMk cId="3161016" sldId="259"/>
            <ac:spMk id="4" creationId="{59E4B587-8101-4436-B525-D95C7F5B8982}"/>
          </ac:spMkLst>
        </pc:spChg>
        <pc:spChg chg="add mod">
          <ac:chgData name="Li Lixiang" userId="6104bbfcb56aea79" providerId="LiveId" clId="{15336FE7-B280-437C-8739-2E11537806AD}" dt="2021-09-18T07:41:33.967" v="1552" actId="1036"/>
          <ac:spMkLst>
            <pc:docMk/>
            <pc:sldMk cId="3161016" sldId="259"/>
            <ac:spMk id="5" creationId="{4ED41976-C6CE-4833-8595-2AD18E97D458}"/>
          </ac:spMkLst>
        </pc:spChg>
        <pc:spChg chg="add mod">
          <ac:chgData name="Li Lixiang" userId="6104bbfcb56aea79" providerId="LiveId" clId="{15336FE7-B280-437C-8739-2E11537806AD}" dt="2021-11-15T14:24:59.905" v="4399" actId="6549"/>
          <ac:spMkLst>
            <pc:docMk/>
            <pc:sldMk cId="3161016" sldId="259"/>
            <ac:spMk id="6" creationId="{AF61D7CB-F2ED-4115-B0F1-3865078580D0}"/>
          </ac:spMkLst>
        </pc:spChg>
        <pc:spChg chg="add mod">
          <ac:chgData name="Li Lixiang" userId="6104bbfcb56aea79" providerId="LiveId" clId="{15336FE7-B280-437C-8739-2E11537806AD}" dt="2021-11-15T14:25:22.963" v="4440" actId="20577"/>
          <ac:spMkLst>
            <pc:docMk/>
            <pc:sldMk cId="3161016" sldId="259"/>
            <ac:spMk id="8" creationId="{0CD9C35D-2984-4B1F-BBD9-CD8691A3EBB5}"/>
          </ac:spMkLst>
        </pc:spChg>
        <pc:spChg chg="add mod">
          <ac:chgData name="Li Lixiang" userId="6104bbfcb56aea79" providerId="LiveId" clId="{15336FE7-B280-437C-8739-2E11537806AD}" dt="2021-11-15T14:25:46.754" v="4473" actId="20577"/>
          <ac:spMkLst>
            <pc:docMk/>
            <pc:sldMk cId="3161016" sldId="259"/>
            <ac:spMk id="11" creationId="{E9DACB22-14B0-43AA-BEED-A0CBE346A4EA}"/>
          </ac:spMkLst>
        </pc:spChg>
        <pc:cxnChg chg="add">
          <ac:chgData name="Li Lixiang" userId="6104bbfcb56aea79" providerId="LiveId" clId="{15336FE7-B280-437C-8739-2E11537806AD}" dt="2021-11-15T14:24:24.805" v="4374" actId="11529"/>
          <ac:cxnSpMkLst>
            <pc:docMk/>
            <pc:sldMk cId="3161016" sldId="259"/>
            <ac:cxnSpMk id="7" creationId="{EE28EDB0-D541-407C-AFAB-B5F1DD3A3091}"/>
          </ac:cxnSpMkLst>
        </pc:cxnChg>
        <pc:cxnChg chg="add mod">
          <ac:chgData name="Li Lixiang" userId="6104bbfcb56aea79" providerId="LiveId" clId="{15336FE7-B280-437C-8739-2E11537806AD}" dt="2021-11-15T14:25:04.081" v="4400" actId="1076"/>
          <ac:cxnSpMkLst>
            <pc:docMk/>
            <pc:sldMk cId="3161016" sldId="259"/>
            <ac:cxnSpMk id="9" creationId="{A89FA75E-C02B-45E1-B3E1-C43EC504AF83}"/>
          </ac:cxnSpMkLst>
        </pc:cxnChg>
        <pc:cxnChg chg="add mod">
          <ac:chgData name="Li Lixiang" userId="6104bbfcb56aea79" providerId="LiveId" clId="{15336FE7-B280-437C-8739-2E11537806AD}" dt="2021-11-15T14:25:37.663" v="4445" actId="14100"/>
          <ac:cxnSpMkLst>
            <pc:docMk/>
            <pc:sldMk cId="3161016" sldId="259"/>
            <ac:cxnSpMk id="12" creationId="{0E0719F9-BEEE-4838-A1EE-DFB354034FD4}"/>
          </ac:cxnSpMkLst>
        </pc:cxnChg>
      </pc:sldChg>
      <pc:sldChg chg="addSp modSp new mod">
        <pc:chgData name="Li Lixiang" userId="6104bbfcb56aea79" providerId="LiveId" clId="{15336FE7-B280-437C-8739-2E11537806AD}" dt="2021-09-18T08:19:35.315" v="2951" actId="20577"/>
        <pc:sldMkLst>
          <pc:docMk/>
          <pc:sldMk cId="3339653855" sldId="260"/>
        </pc:sldMkLst>
        <pc:spChg chg="mod">
          <ac:chgData name="Li Lixiang" userId="6104bbfcb56aea79" providerId="LiveId" clId="{15336FE7-B280-437C-8739-2E11537806AD}" dt="2021-09-18T07:56:02.137" v="2347" actId="1035"/>
          <ac:spMkLst>
            <pc:docMk/>
            <pc:sldMk cId="3339653855" sldId="260"/>
            <ac:spMk id="2" creationId="{CF97F23E-3822-47B3-8C74-6D7E1E8B78F6}"/>
          </ac:spMkLst>
        </pc:spChg>
        <pc:spChg chg="mod">
          <ac:chgData name="Li Lixiang" userId="6104bbfcb56aea79" providerId="LiveId" clId="{15336FE7-B280-437C-8739-2E11537806AD}" dt="2021-09-18T07:55:54.112" v="2336" actId="14100"/>
          <ac:spMkLst>
            <pc:docMk/>
            <pc:sldMk cId="3339653855" sldId="260"/>
            <ac:spMk id="3" creationId="{202E8A2E-05BB-40FC-8E36-B4BA4B25C6AE}"/>
          </ac:spMkLst>
        </pc:spChg>
        <pc:spChg chg="add mod">
          <ac:chgData name="Li Lixiang" userId="6104bbfcb56aea79" providerId="LiveId" clId="{15336FE7-B280-437C-8739-2E11537806AD}" dt="2021-09-18T08:19:35.315" v="2951" actId="20577"/>
          <ac:spMkLst>
            <pc:docMk/>
            <pc:sldMk cId="3339653855" sldId="260"/>
            <ac:spMk id="4" creationId="{B28AA95E-E5D1-4363-A6D8-3E4764CE90E1}"/>
          </ac:spMkLst>
        </pc:spChg>
        <pc:spChg chg="add mod">
          <ac:chgData name="Li Lixiang" userId="6104bbfcb56aea79" providerId="LiveId" clId="{15336FE7-B280-437C-8739-2E11537806AD}" dt="2021-09-18T08:13:49.164" v="2554" actId="20577"/>
          <ac:spMkLst>
            <pc:docMk/>
            <pc:sldMk cId="3339653855" sldId="260"/>
            <ac:spMk id="5" creationId="{9883666C-06FA-431D-B7C8-1D62756E6A19}"/>
          </ac:spMkLst>
        </pc:spChg>
      </pc:sldChg>
      <pc:sldChg chg="addSp modSp add mod">
        <pc:chgData name="Li Lixiang" userId="6104bbfcb56aea79" providerId="LiveId" clId="{15336FE7-B280-437C-8739-2E11537806AD}" dt="2021-11-15T14:26:26.393" v="4478" actId="14100"/>
        <pc:sldMkLst>
          <pc:docMk/>
          <pc:sldMk cId="334619341" sldId="261"/>
        </pc:sldMkLst>
        <pc:spChg chg="mod">
          <ac:chgData name="Li Lixiang" userId="6104bbfcb56aea79" providerId="LiveId" clId="{15336FE7-B280-437C-8739-2E11537806AD}" dt="2021-09-18T07:42:59.271" v="1654" actId="14100"/>
          <ac:spMkLst>
            <pc:docMk/>
            <pc:sldMk cId="334619341" sldId="261"/>
            <ac:spMk id="4" creationId="{59E4B587-8101-4436-B525-D95C7F5B8982}"/>
          </ac:spMkLst>
        </pc:spChg>
        <pc:spChg chg="mod">
          <ac:chgData name="Li Lixiang" userId="6104bbfcb56aea79" providerId="LiveId" clId="{15336FE7-B280-437C-8739-2E11537806AD}" dt="2021-09-18T07:43:30.602" v="1656" actId="20577"/>
          <ac:spMkLst>
            <pc:docMk/>
            <pc:sldMk cId="334619341" sldId="261"/>
            <ac:spMk id="5" creationId="{4ED41976-C6CE-4833-8595-2AD18E97D458}"/>
          </ac:spMkLst>
        </pc:spChg>
        <pc:spChg chg="add mod">
          <ac:chgData name="Li Lixiang" userId="6104bbfcb56aea79" providerId="LiveId" clId="{15336FE7-B280-437C-8739-2E11537806AD}" dt="2021-11-15T14:26:17.662" v="4476" actId="1076"/>
          <ac:spMkLst>
            <pc:docMk/>
            <pc:sldMk cId="334619341" sldId="261"/>
            <ac:spMk id="6" creationId="{DA614B25-904C-464B-B519-5CD64424B42F}"/>
          </ac:spMkLst>
        </pc:spChg>
        <pc:spChg chg="add mod">
          <ac:chgData name="Li Lixiang" userId="6104bbfcb56aea79" providerId="LiveId" clId="{15336FE7-B280-437C-8739-2E11537806AD}" dt="2021-11-15T14:26:10.556" v="4474"/>
          <ac:spMkLst>
            <pc:docMk/>
            <pc:sldMk cId="334619341" sldId="261"/>
            <ac:spMk id="8" creationId="{9919E503-78CD-4875-AF66-6B89B8896E11}"/>
          </ac:spMkLst>
        </pc:spChg>
        <pc:cxnChg chg="add mod">
          <ac:chgData name="Li Lixiang" userId="6104bbfcb56aea79" providerId="LiveId" clId="{15336FE7-B280-437C-8739-2E11537806AD}" dt="2021-11-15T14:26:22.838" v="4477" actId="14100"/>
          <ac:cxnSpMkLst>
            <pc:docMk/>
            <pc:sldMk cId="334619341" sldId="261"/>
            <ac:cxnSpMk id="7" creationId="{2B01AF19-D995-4452-A6BE-2E388E9621CB}"/>
          </ac:cxnSpMkLst>
        </pc:cxnChg>
        <pc:cxnChg chg="add mod">
          <ac:chgData name="Li Lixiang" userId="6104bbfcb56aea79" providerId="LiveId" clId="{15336FE7-B280-437C-8739-2E11537806AD}" dt="2021-11-15T14:26:26.393" v="4478" actId="14100"/>
          <ac:cxnSpMkLst>
            <pc:docMk/>
            <pc:sldMk cId="334619341" sldId="261"/>
            <ac:cxnSpMk id="9" creationId="{40FBE8CA-6661-4AD0-95D5-6393FCB0AD2E}"/>
          </ac:cxnSpMkLst>
        </pc:cxnChg>
      </pc:sldChg>
      <pc:sldChg chg="modSp add mod">
        <pc:chgData name="Li Lixiang" userId="6104bbfcb56aea79" providerId="LiveId" clId="{15336FE7-B280-437C-8739-2E11537806AD}" dt="2021-09-18T07:46:24.856" v="1828" actId="313"/>
        <pc:sldMkLst>
          <pc:docMk/>
          <pc:sldMk cId="3944707126" sldId="262"/>
        </pc:sldMkLst>
        <pc:spChg chg="mod">
          <ac:chgData name="Li Lixiang" userId="6104bbfcb56aea79" providerId="LiveId" clId="{15336FE7-B280-437C-8739-2E11537806AD}" dt="2021-09-18T07:46:24.856" v="1828" actId="313"/>
          <ac:spMkLst>
            <pc:docMk/>
            <pc:sldMk cId="3944707126" sldId="262"/>
            <ac:spMk id="4" creationId="{59E4B587-8101-4436-B525-D95C7F5B8982}"/>
          </ac:spMkLst>
        </pc:spChg>
        <pc:spChg chg="mod">
          <ac:chgData name="Li Lixiang" userId="6104bbfcb56aea79" providerId="LiveId" clId="{15336FE7-B280-437C-8739-2E11537806AD}" dt="2021-09-18T07:44:27.595" v="1688" actId="20577"/>
          <ac:spMkLst>
            <pc:docMk/>
            <pc:sldMk cId="3944707126" sldId="262"/>
            <ac:spMk id="5" creationId="{4ED41976-C6CE-4833-8595-2AD18E97D458}"/>
          </ac:spMkLst>
        </pc:spChg>
      </pc:sldChg>
      <pc:sldChg chg="addSp modSp add mod">
        <pc:chgData name="Li Lixiang" userId="6104bbfcb56aea79" providerId="LiveId" clId="{15336FE7-B280-437C-8739-2E11537806AD}" dt="2021-11-15T14:34:36.264" v="4592" actId="27636"/>
        <pc:sldMkLst>
          <pc:docMk/>
          <pc:sldMk cId="2833972217" sldId="263"/>
        </pc:sldMkLst>
        <pc:spChg chg="mod">
          <ac:chgData name="Li Lixiang" userId="6104bbfcb56aea79" providerId="LiveId" clId="{15336FE7-B280-437C-8739-2E11537806AD}" dt="2021-09-18T07:49:50.891" v="2140" actId="5793"/>
          <ac:spMkLst>
            <pc:docMk/>
            <pc:sldMk cId="2833972217" sldId="263"/>
            <ac:spMk id="4" creationId="{59E4B587-8101-4436-B525-D95C7F5B8982}"/>
          </ac:spMkLst>
        </pc:spChg>
        <pc:spChg chg="mod">
          <ac:chgData name="Li Lixiang" userId="6104bbfcb56aea79" providerId="LiveId" clId="{15336FE7-B280-437C-8739-2E11537806AD}" dt="2021-09-18T07:48:25.001" v="1952" actId="20577"/>
          <ac:spMkLst>
            <pc:docMk/>
            <pc:sldMk cId="2833972217" sldId="263"/>
            <ac:spMk id="5" creationId="{4ED41976-C6CE-4833-8595-2AD18E97D458}"/>
          </ac:spMkLst>
        </pc:spChg>
        <pc:spChg chg="add mod">
          <ac:chgData name="Li Lixiang" userId="6104bbfcb56aea79" providerId="LiveId" clId="{15336FE7-B280-437C-8739-2E11537806AD}" dt="2021-11-15T14:32:22.439" v="4493" actId="20577"/>
          <ac:spMkLst>
            <pc:docMk/>
            <pc:sldMk cId="2833972217" sldId="263"/>
            <ac:spMk id="6" creationId="{EF0C4B44-CD67-4707-993D-881929102327}"/>
          </ac:spMkLst>
        </pc:spChg>
        <pc:spChg chg="add mod">
          <ac:chgData name="Li Lixiang" userId="6104bbfcb56aea79" providerId="LiveId" clId="{15336FE7-B280-437C-8739-2E11537806AD}" dt="2021-11-15T14:32:44.942" v="4519" actId="20577"/>
          <ac:spMkLst>
            <pc:docMk/>
            <pc:sldMk cId="2833972217" sldId="263"/>
            <ac:spMk id="8" creationId="{3E789A92-A5A0-4497-9D11-D7D22B889E32}"/>
          </ac:spMkLst>
        </pc:spChg>
        <pc:spChg chg="add mod">
          <ac:chgData name="Li Lixiang" userId="6104bbfcb56aea79" providerId="LiveId" clId="{15336FE7-B280-437C-8739-2E11537806AD}" dt="2021-11-15T14:34:36.264" v="4592" actId="27636"/>
          <ac:spMkLst>
            <pc:docMk/>
            <pc:sldMk cId="2833972217" sldId="263"/>
            <ac:spMk id="13" creationId="{52E5682D-CF2B-41A9-A4E5-33A83C9AAD55}"/>
          </ac:spMkLst>
        </pc:spChg>
        <pc:cxnChg chg="add mod">
          <ac:chgData name="Li Lixiang" userId="6104bbfcb56aea79" providerId="LiveId" clId="{15336FE7-B280-437C-8739-2E11537806AD}" dt="2021-11-15T14:32:14.099" v="4481" actId="14100"/>
          <ac:cxnSpMkLst>
            <pc:docMk/>
            <pc:sldMk cId="2833972217" sldId="263"/>
            <ac:cxnSpMk id="7" creationId="{90F84356-7820-4C46-842C-F2FDC7EFCD03}"/>
          </ac:cxnSpMkLst>
        </pc:cxnChg>
        <pc:cxnChg chg="add mod">
          <ac:chgData name="Li Lixiang" userId="6104bbfcb56aea79" providerId="LiveId" clId="{15336FE7-B280-437C-8739-2E11537806AD}" dt="2021-11-15T14:32:32.871" v="4496" actId="14100"/>
          <ac:cxnSpMkLst>
            <pc:docMk/>
            <pc:sldMk cId="2833972217" sldId="263"/>
            <ac:cxnSpMk id="9" creationId="{F16DF4E9-B4E0-47C8-8460-8F0D746EC383}"/>
          </ac:cxnSpMkLst>
        </pc:cxnChg>
        <pc:cxnChg chg="add mod">
          <ac:chgData name="Li Lixiang" userId="6104bbfcb56aea79" providerId="LiveId" clId="{15336FE7-B280-437C-8739-2E11537806AD}" dt="2021-11-15T14:32:52.757" v="4522" actId="14100"/>
          <ac:cxnSpMkLst>
            <pc:docMk/>
            <pc:sldMk cId="2833972217" sldId="263"/>
            <ac:cxnSpMk id="11" creationId="{45EB84FE-72DC-443C-8646-6A78FE24BFDC}"/>
          </ac:cxnSpMkLst>
        </pc:cxnChg>
      </pc:sldChg>
      <pc:sldChg chg="addSp modSp new mod">
        <pc:chgData name="Li Lixiang" userId="6104bbfcb56aea79" providerId="LiveId" clId="{15336FE7-B280-437C-8739-2E11537806AD}" dt="2021-11-15T14:38:40.321" v="4810" actId="20577"/>
        <pc:sldMkLst>
          <pc:docMk/>
          <pc:sldMk cId="745414636" sldId="264"/>
        </pc:sldMkLst>
        <pc:spChg chg="mod">
          <ac:chgData name="Li Lixiang" userId="6104bbfcb56aea79" providerId="LiveId" clId="{15336FE7-B280-437C-8739-2E11537806AD}" dt="2021-09-18T08:15:58.191" v="2838" actId="1035"/>
          <ac:spMkLst>
            <pc:docMk/>
            <pc:sldMk cId="745414636" sldId="264"/>
            <ac:spMk id="2" creationId="{AF4E2D5E-4BD9-4581-8D19-0B12B2AE297A}"/>
          </ac:spMkLst>
        </pc:spChg>
        <pc:spChg chg="mod">
          <ac:chgData name="Li Lixiang" userId="6104bbfcb56aea79" providerId="LiveId" clId="{15336FE7-B280-437C-8739-2E11537806AD}" dt="2021-11-15T14:35:40.643" v="4593" actId="6549"/>
          <ac:spMkLst>
            <pc:docMk/>
            <pc:sldMk cId="745414636" sldId="264"/>
            <ac:spMk id="3" creationId="{3857CCEB-0274-4997-A09C-0555106D0AE6}"/>
          </ac:spMkLst>
        </pc:spChg>
        <pc:spChg chg="add mod">
          <ac:chgData name="Li Lixiang" userId="6104bbfcb56aea79" providerId="LiveId" clId="{15336FE7-B280-437C-8739-2E11537806AD}" dt="2021-09-18T08:22:08.484" v="3117" actId="14100"/>
          <ac:spMkLst>
            <pc:docMk/>
            <pc:sldMk cId="745414636" sldId="264"/>
            <ac:spMk id="4" creationId="{42C3844D-0922-4C29-BB27-26819F7E14C8}"/>
          </ac:spMkLst>
        </pc:spChg>
        <pc:spChg chg="add mod">
          <ac:chgData name="Li Lixiang" userId="6104bbfcb56aea79" providerId="LiveId" clId="{15336FE7-B280-437C-8739-2E11537806AD}" dt="2021-11-15T14:37:50.497" v="4732" actId="27636"/>
          <ac:spMkLst>
            <pc:docMk/>
            <pc:sldMk cId="745414636" sldId="264"/>
            <ac:spMk id="5" creationId="{FDF3A743-8C1E-49F2-8868-047221C047DB}"/>
          </ac:spMkLst>
        </pc:spChg>
        <pc:spChg chg="add mod">
          <ac:chgData name="Li Lixiang" userId="6104bbfcb56aea79" providerId="LiveId" clId="{15336FE7-B280-437C-8739-2E11537806AD}" dt="2021-11-15T14:38:40.321" v="4810" actId="20577"/>
          <ac:spMkLst>
            <pc:docMk/>
            <pc:sldMk cId="745414636" sldId="264"/>
            <ac:spMk id="10" creationId="{DEC4D47A-C028-4E9A-895A-7BD877AD19B6}"/>
          </ac:spMkLst>
        </pc:spChg>
        <pc:cxnChg chg="add mod">
          <ac:chgData name="Li Lixiang" userId="6104bbfcb56aea79" providerId="LiveId" clId="{15336FE7-B280-437C-8739-2E11537806AD}" dt="2021-11-15T14:37:00.518" v="4595" actId="14100"/>
          <ac:cxnSpMkLst>
            <pc:docMk/>
            <pc:sldMk cId="745414636" sldId="264"/>
            <ac:cxnSpMk id="6" creationId="{11DAA901-E844-42D9-8BC7-7C621D78F178}"/>
          </ac:cxnSpMkLst>
        </pc:cxnChg>
        <pc:cxnChg chg="add mod">
          <ac:chgData name="Li Lixiang" userId="6104bbfcb56aea79" providerId="LiveId" clId="{15336FE7-B280-437C-8739-2E11537806AD}" dt="2021-11-15T14:37:58.850" v="4735" actId="14100"/>
          <ac:cxnSpMkLst>
            <pc:docMk/>
            <pc:sldMk cId="745414636" sldId="264"/>
            <ac:cxnSpMk id="8" creationId="{BDD23491-D7DC-48D6-A8DB-B29C22D68A50}"/>
          </ac:cxnSpMkLst>
        </pc:cxnChg>
      </pc:sldChg>
      <pc:sldChg chg="addSp modSp add mod">
        <pc:chgData name="Li Lixiang" userId="6104bbfcb56aea79" providerId="LiveId" clId="{15336FE7-B280-437C-8739-2E11537806AD}" dt="2021-11-15T14:40:46.997" v="5047" actId="1076"/>
        <pc:sldMkLst>
          <pc:docMk/>
          <pc:sldMk cId="61066856" sldId="265"/>
        </pc:sldMkLst>
        <pc:spChg chg="mod">
          <ac:chgData name="Li Lixiang" userId="6104bbfcb56aea79" providerId="LiveId" clId="{15336FE7-B280-437C-8739-2E11537806AD}" dt="2021-09-18T08:22:28.332" v="3145" actId="20577"/>
          <ac:spMkLst>
            <pc:docMk/>
            <pc:sldMk cId="61066856" sldId="265"/>
            <ac:spMk id="3" creationId="{3857CCEB-0274-4997-A09C-0555106D0AE6}"/>
          </ac:spMkLst>
        </pc:spChg>
        <pc:spChg chg="mod">
          <ac:chgData name="Li Lixiang" userId="6104bbfcb56aea79" providerId="LiveId" clId="{15336FE7-B280-437C-8739-2E11537806AD}" dt="2021-09-18T08:37:40.642" v="3192" actId="27636"/>
          <ac:spMkLst>
            <pc:docMk/>
            <pc:sldMk cId="61066856" sldId="265"/>
            <ac:spMk id="4" creationId="{42C3844D-0922-4C29-BB27-26819F7E14C8}"/>
          </ac:spMkLst>
        </pc:spChg>
        <pc:spChg chg="add mod">
          <ac:chgData name="Li Lixiang" userId="6104bbfcb56aea79" providerId="LiveId" clId="{15336FE7-B280-437C-8739-2E11537806AD}" dt="2021-11-15T14:40:17.035" v="4979" actId="1035"/>
          <ac:spMkLst>
            <pc:docMk/>
            <pc:sldMk cId="61066856" sldId="265"/>
            <ac:spMk id="6" creationId="{57094F93-F3F6-49CF-909D-69E69E0744E2}"/>
          </ac:spMkLst>
        </pc:spChg>
        <pc:spChg chg="add mod">
          <ac:chgData name="Li Lixiang" userId="6104bbfcb56aea79" providerId="LiveId" clId="{15336FE7-B280-437C-8739-2E11537806AD}" dt="2021-11-15T14:40:46.997" v="5047" actId="1076"/>
          <ac:spMkLst>
            <pc:docMk/>
            <pc:sldMk cId="61066856" sldId="265"/>
            <ac:spMk id="8" creationId="{BB2959B5-035E-489B-9A12-9AA264EB6253}"/>
          </ac:spMkLst>
        </pc:spChg>
        <pc:cxnChg chg="add mod">
          <ac:chgData name="Li Lixiang" userId="6104bbfcb56aea79" providerId="LiveId" clId="{15336FE7-B280-437C-8739-2E11537806AD}" dt="2021-11-15T14:39:07.081" v="4812" actId="1076"/>
          <ac:cxnSpMkLst>
            <pc:docMk/>
            <pc:sldMk cId="61066856" sldId="265"/>
            <ac:cxnSpMk id="5" creationId="{5A479DD8-62FE-484C-AFA9-AB2A29510928}"/>
          </ac:cxnSpMkLst>
        </pc:cxnChg>
        <pc:cxnChg chg="add mod">
          <ac:chgData name="Li Lixiang" userId="6104bbfcb56aea79" providerId="LiveId" clId="{15336FE7-B280-437C-8739-2E11537806AD}" dt="2021-11-15T14:39:50.870" v="4910" actId="14100"/>
          <ac:cxnSpMkLst>
            <pc:docMk/>
            <pc:sldMk cId="61066856" sldId="265"/>
            <ac:cxnSpMk id="7" creationId="{6E28F631-F93A-4AA7-A94A-0C1A24DDF48A}"/>
          </ac:cxnSpMkLst>
        </pc:cxnChg>
      </pc:sldChg>
      <pc:sldChg chg="addSp modSp new mod">
        <pc:chgData name="Li Lixiang" userId="6104bbfcb56aea79" providerId="LiveId" clId="{15336FE7-B280-437C-8739-2E11537806AD}" dt="2021-11-15T14:58:05.466" v="5618" actId="1076"/>
        <pc:sldMkLst>
          <pc:docMk/>
          <pc:sldMk cId="2930663691" sldId="266"/>
        </pc:sldMkLst>
        <pc:spChg chg="mod">
          <ac:chgData name="Li Lixiang" userId="6104bbfcb56aea79" providerId="LiveId" clId="{15336FE7-B280-437C-8739-2E11537806AD}" dt="2021-09-18T08:39:05.949" v="3231" actId="5793"/>
          <ac:spMkLst>
            <pc:docMk/>
            <pc:sldMk cId="2930663691" sldId="266"/>
            <ac:spMk id="2" creationId="{044D0BFA-ADB4-4BBD-A0A9-C90D2F9E22D6}"/>
          </ac:spMkLst>
        </pc:spChg>
        <pc:spChg chg="mod">
          <ac:chgData name="Li Lixiang" userId="6104bbfcb56aea79" providerId="LiveId" clId="{15336FE7-B280-437C-8739-2E11537806AD}" dt="2021-11-15T14:41:23.494" v="5085" actId="1035"/>
          <ac:spMkLst>
            <pc:docMk/>
            <pc:sldMk cId="2930663691" sldId="266"/>
            <ac:spMk id="3" creationId="{A0EDD685-4952-4485-AA35-2A484FA23D65}"/>
          </ac:spMkLst>
        </pc:spChg>
        <pc:spChg chg="add mod">
          <ac:chgData name="Li Lixiang" userId="6104bbfcb56aea79" providerId="LiveId" clId="{15336FE7-B280-437C-8739-2E11537806AD}" dt="2021-11-15T14:43:02.737" v="5197" actId="1036"/>
          <ac:spMkLst>
            <pc:docMk/>
            <pc:sldMk cId="2930663691" sldId="266"/>
            <ac:spMk id="4" creationId="{7E0937A3-E181-4763-9573-567C4E5797A7}"/>
          </ac:spMkLst>
        </pc:spChg>
        <pc:spChg chg="add mod">
          <ac:chgData name="Li Lixiang" userId="6104bbfcb56aea79" providerId="LiveId" clId="{15336FE7-B280-437C-8739-2E11537806AD}" dt="2021-11-15T14:52:32.975" v="5362" actId="14100"/>
          <ac:spMkLst>
            <pc:docMk/>
            <pc:sldMk cId="2930663691" sldId="266"/>
            <ac:spMk id="5" creationId="{130AA332-383C-41D3-A826-69AD8ACAB743}"/>
          </ac:spMkLst>
        </pc:spChg>
        <pc:spChg chg="add mod">
          <ac:chgData name="Li Lixiang" userId="6104bbfcb56aea79" providerId="LiveId" clId="{15336FE7-B280-437C-8739-2E11537806AD}" dt="2021-11-15T14:51:26.914" v="5327" actId="20577"/>
          <ac:spMkLst>
            <pc:docMk/>
            <pc:sldMk cId="2930663691" sldId="266"/>
            <ac:spMk id="7" creationId="{8E65EB4A-2DEC-481A-819B-DE11A7B274A4}"/>
          </ac:spMkLst>
        </pc:spChg>
        <pc:spChg chg="add mod">
          <ac:chgData name="Li Lixiang" userId="6104bbfcb56aea79" providerId="LiveId" clId="{15336FE7-B280-437C-8739-2E11537806AD}" dt="2021-11-15T14:53:17.489" v="5426" actId="14100"/>
          <ac:spMkLst>
            <pc:docMk/>
            <pc:sldMk cId="2930663691" sldId="266"/>
            <ac:spMk id="10" creationId="{74DFC999-AF53-401D-B961-6FD20B321A32}"/>
          </ac:spMkLst>
        </pc:spChg>
        <pc:spChg chg="add mod">
          <ac:chgData name="Li Lixiang" userId="6104bbfcb56aea79" providerId="LiveId" clId="{15336FE7-B280-437C-8739-2E11537806AD}" dt="2021-11-15T14:58:05.466" v="5618" actId="1076"/>
          <ac:spMkLst>
            <pc:docMk/>
            <pc:sldMk cId="2930663691" sldId="266"/>
            <ac:spMk id="11" creationId="{F8A604A3-C344-4DC3-BDC8-3DC396A3084C}"/>
          </ac:spMkLst>
        </pc:spChg>
        <pc:cxnChg chg="add mod">
          <ac:chgData name="Li Lixiang" userId="6104bbfcb56aea79" providerId="LiveId" clId="{15336FE7-B280-437C-8739-2E11537806AD}" dt="2021-11-15T14:44:18.421" v="5202" actId="14100"/>
          <ac:cxnSpMkLst>
            <pc:docMk/>
            <pc:sldMk cId="2930663691" sldId="266"/>
            <ac:cxnSpMk id="6" creationId="{31F82013-AD28-4B95-AF7C-8E87FC3C3332}"/>
          </ac:cxnSpMkLst>
        </pc:cxnChg>
        <pc:cxnChg chg="add mod">
          <ac:chgData name="Li Lixiang" userId="6104bbfcb56aea79" providerId="LiveId" clId="{15336FE7-B280-437C-8739-2E11537806AD}" dt="2021-11-15T14:44:52.173" v="5272" actId="1076"/>
          <ac:cxnSpMkLst>
            <pc:docMk/>
            <pc:sldMk cId="2930663691" sldId="266"/>
            <ac:cxnSpMk id="9" creationId="{E78C309F-991A-46BD-A4AC-E9CC3CEDB290}"/>
          </ac:cxnSpMkLst>
        </pc:cxnChg>
      </pc:sldChg>
      <pc:sldChg chg="addSp delSp modSp new mod ord">
        <pc:chgData name="Li Lixiang" userId="6104bbfcb56aea79" providerId="LiveId" clId="{15336FE7-B280-437C-8739-2E11537806AD}" dt="2021-09-18T09:25:31.043" v="3925" actId="1035"/>
        <pc:sldMkLst>
          <pc:docMk/>
          <pc:sldMk cId="2943611297" sldId="267"/>
        </pc:sldMkLst>
        <pc:spChg chg="mod">
          <ac:chgData name="Li Lixiang" userId="6104bbfcb56aea79" providerId="LiveId" clId="{15336FE7-B280-437C-8739-2E11537806AD}" dt="2021-09-18T09:25:31.043" v="3925" actId="1035"/>
          <ac:spMkLst>
            <pc:docMk/>
            <pc:sldMk cId="2943611297" sldId="267"/>
            <ac:spMk id="2" creationId="{54C615A8-B463-4AC4-9265-24C03ACF6B8E}"/>
          </ac:spMkLst>
        </pc:spChg>
        <pc:spChg chg="del">
          <ac:chgData name="Li Lixiang" userId="6104bbfcb56aea79" providerId="LiveId" clId="{15336FE7-B280-437C-8739-2E11537806AD}" dt="2021-09-18T09:22:23.064" v="3840" actId="478"/>
          <ac:spMkLst>
            <pc:docMk/>
            <pc:sldMk cId="2943611297" sldId="267"/>
            <ac:spMk id="3" creationId="{63DD0B46-0A2D-4CE0-BA87-A3D7CA9F097D}"/>
          </ac:spMkLst>
        </pc:spChg>
        <pc:picChg chg="add mod">
          <ac:chgData name="Li Lixiang" userId="6104bbfcb56aea79" providerId="LiveId" clId="{15336FE7-B280-437C-8739-2E11537806AD}" dt="2021-09-18T09:22:56.545" v="3905" actId="1076"/>
          <ac:picMkLst>
            <pc:docMk/>
            <pc:sldMk cId="2943611297" sldId="267"/>
            <ac:picMk id="1026" creationId="{BE750E83-356C-47BB-9E22-95C1D98C023B}"/>
          </ac:picMkLst>
        </pc:picChg>
      </pc:sldChg>
      <pc:sldChg chg="addSp delSp modSp add mod">
        <pc:chgData name="Li Lixiang" userId="6104bbfcb56aea79" providerId="LiveId" clId="{15336FE7-B280-437C-8739-2E11537806AD}" dt="2021-11-15T14:55:33.411" v="5598" actId="20577"/>
        <pc:sldMkLst>
          <pc:docMk/>
          <pc:sldMk cId="2762206545" sldId="268"/>
        </pc:sldMkLst>
        <pc:spChg chg="mod">
          <ac:chgData name="Li Lixiang" userId="6104bbfcb56aea79" providerId="LiveId" clId="{15336FE7-B280-437C-8739-2E11537806AD}" dt="2021-09-18T10:20:36.518" v="4368" actId="1076"/>
          <ac:spMkLst>
            <pc:docMk/>
            <pc:sldMk cId="2762206545" sldId="268"/>
            <ac:spMk id="2" creationId="{044D0BFA-ADB4-4BBD-A0A9-C90D2F9E22D6}"/>
          </ac:spMkLst>
        </pc:spChg>
        <pc:spChg chg="mod">
          <ac:chgData name="Li Lixiang" userId="6104bbfcb56aea79" providerId="LiveId" clId="{15336FE7-B280-437C-8739-2E11537806AD}" dt="2021-11-15T14:55:33.411" v="5598" actId="20577"/>
          <ac:spMkLst>
            <pc:docMk/>
            <pc:sldMk cId="2762206545" sldId="268"/>
            <ac:spMk id="3" creationId="{A0EDD685-4952-4485-AA35-2A484FA23D65}"/>
          </ac:spMkLst>
        </pc:spChg>
        <pc:spChg chg="del">
          <ac:chgData name="Li Lixiang" userId="6104bbfcb56aea79" providerId="LiveId" clId="{15336FE7-B280-437C-8739-2E11537806AD}" dt="2021-09-18T10:17:28.716" v="4133" actId="478"/>
          <ac:spMkLst>
            <pc:docMk/>
            <pc:sldMk cId="2762206545" sldId="268"/>
            <ac:spMk id="4" creationId="{7E0937A3-E181-4763-9573-567C4E5797A7}"/>
          </ac:spMkLst>
        </pc:spChg>
        <pc:spChg chg="del">
          <ac:chgData name="Li Lixiang" userId="6104bbfcb56aea79" providerId="LiveId" clId="{15336FE7-B280-437C-8739-2E11537806AD}" dt="2021-09-18T10:17:17.579" v="4131" actId="478"/>
          <ac:spMkLst>
            <pc:docMk/>
            <pc:sldMk cId="2762206545" sldId="268"/>
            <ac:spMk id="5" creationId="{130AA332-383C-41D3-A826-69AD8ACAB743}"/>
          </ac:spMkLst>
        </pc:spChg>
        <pc:spChg chg="add mod">
          <ac:chgData name="Li Lixiang" userId="6104bbfcb56aea79" providerId="LiveId" clId="{15336FE7-B280-437C-8739-2E11537806AD}" dt="2021-09-18T10:20:20.604" v="4365" actId="20577"/>
          <ac:spMkLst>
            <pc:docMk/>
            <pc:sldMk cId="2762206545" sldId="268"/>
            <ac:spMk id="6" creationId="{CF49F55C-C4CF-4DE5-84DC-F251810FFB66}"/>
          </ac:spMkLst>
        </pc:spChg>
        <pc:spChg chg="add mod">
          <ac:chgData name="Li Lixiang" userId="6104bbfcb56aea79" providerId="LiveId" clId="{15336FE7-B280-437C-8739-2E11537806AD}" dt="2021-09-18T10:20:30.574" v="4367" actId="1076"/>
          <ac:spMkLst>
            <pc:docMk/>
            <pc:sldMk cId="2762206545" sldId="268"/>
            <ac:spMk id="7" creationId="{EA3AD744-1A20-45B5-844C-F544230BEC0E}"/>
          </ac:spMkLst>
        </pc:spChg>
        <pc:spChg chg="add mod">
          <ac:chgData name="Li Lixiang" userId="6104bbfcb56aea79" providerId="LiveId" clId="{15336FE7-B280-437C-8739-2E11537806AD}" dt="2021-09-18T10:20:28.064" v="4366" actId="1076"/>
          <ac:spMkLst>
            <pc:docMk/>
            <pc:sldMk cId="2762206545" sldId="268"/>
            <ac:spMk id="8" creationId="{6922540A-5743-4C06-9EC5-B58633FA1E04}"/>
          </ac:spMkLst>
        </pc:spChg>
      </pc:sldChg>
      <pc:sldMasterChg chg="add del addSldLayout delSldLayout">
        <pc:chgData name="Li Lixiang" userId="6104bbfcb56aea79" providerId="LiveId" clId="{15336FE7-B280-437C-8739-2E11537806AD}" dt="2021-09-18T06:46:07.611" v="13" actId="26606"/>
        <pc:sldMasterMkLst>
          <pc:docMk/>
          <pc:sldMasterMk cId="540091208" sldId="2147483648"/>
        </pc:sldMasterMkLst>
        <pc:sldLayoutChg chg="add del">
          <pc:chgData name="Li Lixiang" userId="6104bbfcb56aea79" providerId="LiveId" clId="{15336FE7-B280-437C-8739-2E11537806AD}" dt="2021-09-18T06:46:07.611" v="13" actId="26606"/>
          <pc:sldLayoutMkLst>
            <pc:docMk/>
            <pc:sldMasterMk cId="540091208" sldId="2147483648"/>
            <pc:sldLayoutMk cId="1953656" sldId="2147483649"/>
          </pc:sldLayoutMkLst>
        </pc:sldLayoutChg>
        <pc:sldLayoutChg chg="add del">
          <pc:chgData name="Li Lixiang" userId="6104bbfcb56aea79" providerId="LiveId" clId="{15336FE7-B280-437C-8739-2E11537806AD}" dt="2021-09-18T06:46:07.611" v="13" actId="26606"/>
          <pc:sldLayoutMkLst>
            <pc:docMk/>
            <pc:sldMasterMk cId="540091208" sldId="2147483648"/>
            <pc:sldLayoutMk cId="447244338" sldId="2147483650"/>
          </pc:sldLayoutMkLst>
        </pc:sldLayoutChg>
        <pc:sldLayoutChg chg="add del">
          <pc:chgData name="Li Lixiang" userId="6104bbfcb56aea79" providerId="LiveId" clId="{15336FE7-B280-437C-8739-2E11537806AD}" dt="2021-09-18T06:46:07.611" v="13" actId="26606"/>
          <pc:sldLayoutMkLst>
            <pc:docMk/>
            <pc:sldMasterMk cId="540091208" sldId="2147483648"/>
            <pc:sldLayoutMk cId="597557493" sldId="2147483651"/>
          </pc:sldLayoutMkLst>
        </pc:sldLayoutChg>
        <pc:sldLayoutChg chg="add del">
          <pc:chgData name="Li Lixiang" userId="6104bbfcb56aea79" providerId="LiveId" clId="{15336FE7-B280-437C-8739-2E11537806AD}" dt="2021-09-18T06:46:07.611" v="13" actId="26606"/>
          <pc:sldLayoutMkLst>
            <pc:docMk/>
            <pc:sldMasterMk cId="540091208" sldId="2147483648"/>
            <pc:sldLayoutMk cId="1673237534" sldId="2147483652"/>
          </pc:sldLayoutMkLst>
        </pc:sldLayoutChg>
        <pc:sldLayoutChg chg="add del">
          <pc:chgData name="Li Lixiang" userId="6104bbfcb56aea79" providerId="LiveId" clId="{15336FE7-B280-437C-8739-2E11537806AD}" dt="2021-09-18T06:46:07.611" v="13" actId="26606"/>
          <pc:sldLayoutMkLst>
            <pc:docMk/>
            <pc:sldMasterMk cId="540091208" sldId="2147483648"/>
            <pc:sldLayoutMk cId="2584747840" sldId="2147483653"/>
          </pc:sldLayoutMkLst>
        </pc:sldLayoutChg>
        <pc:sldLayoutChg chg="add del">
          <pc:chgData name="Li Lixiang" userId="6104bbfcb56aea79" providerId="LiveId" clId="{15336FE7-B280-437C-8739-2E11537806AD}" dt="2021-09-18T06:46:07.611" v="13" actId="26606"/>
          <pc:sldLayoutMkLst>
            <pc:docMk/>
            <pc:sldMasterMk cId="540091208" sldId="2147483648"/>
            <pc:sldLayoutMk cId="1062826416" sldId="2147483654"/>
          </pc:sldLayoutMkLst>
        </pc:sldLayoutChg>
        <pc:sldLayoutChg chg="add del">
          <pc:chgData name="Li Lixiang" userId="6104bbfcb56aea79" providerId="LiveId" clId="{15336FE7-B280-437C-8739-2E11537806AD}" dt="2021-09-18T06:46:07.611" v="13" actId="26606"/>
          <pc:sldLayoutMkLst>
            <pc:docMk/>
            <pc:sldMasterMk cId="540091208" sldId="2147483648"/>
            <pc:sldLayoutMk cId="122012226" sldId="2147483655"/>
          </pc:sldLayoutMkLst>
        </pc:sldLayoutChg>
        <pc:sldLayoutChg chg="add del">
          <pc:chgData name="Li Lixiang" userId="6104bbfcb56aea79" providerId="LiveId" clId="{15336FE7-B280-437C-8739-2E11537806AD}" dt="2021-09-18T06:46:07.611" v="13" actId="26606"/>
          <pc:sldLayoutMkLst>
            <pc:docMk/>
            <pc:sldMasterMk cId="540091208" sldId="2147483648"/>
            <pc:sldLayoutMk cId="747516773" sldId="2147483656"/>
          </pc:sldLayoutMkLst>
        </pc:sldLayoutChg>
        <pc:sldLayoutChg chg="add del">
          <pc:chgData name="Li Lixiang" userId="6104bbfcb56aea79" providerId="LiveId" clId="{15336FE7-B280-437C-8739-2E11537806AD}" dt="2021-09-18T06:46:07.611" v="13" actId="26606"/>
          <pc:sldLayoutMkLst>
            <pc:docMk/>
            <pc:sldMasterMk cId="540091208" sldId="2147483648"/>
            <pc:sldLayoutMk cId="650532337" sldId="2147483657"/>
          </pc:sldLayoutMkLst>
        </pc:sldLayoutChg>
        <pc:sldLayoutChg chg="add del">
          <pc:chgData name="Li Lixiang" userId="6104bbfcb56aea79" providerId="LiveId" clId="{15336FE7-B280-437C-8739-2E11537806AD}" dt="2021-09-18T06:46:07.611" v="13" actId="26606"/>
          <pc:sldLayoutMkLst>
            <pc:docMk/>
            <pc:sldMasterMk cId="540091208" sldId="2147483648"/>
            <pc:sldLayoutMk cId="1559395006" sldId="2147483658"/>
          </pc:sldLayoutMkLst>
        </pc:sldLayoutChg>
        <pc:sldLayoutChg chg="add del">
          <pc:chgData name="Li Lixiang" userId="6104bbfcb56aea79" providerId="LiveId" clId="{15336FE7-B280-437C-8739-2E11537806AD}" dt="2021-09-18T06:46:07.611" v="13" actId="26606"/>
          <pc:sldLayoutMkLst>
            <pc:docMk/>
            <pc:sldMasterMk cId="540091208" sldId="2147483648"/>
            <pc:sldLayoutMk cId="506595405" sldId="2147483659"/>
          </pc:sldLayoutMkLst>
        </pc:sldLayoutChg>
      </pc:sldMasterChg>
      <pc:sldMasterChg chg="add del replId addSldLayout delSldLayout">
        <pc:chgData name="Li Lixiang" userId="6104bbfcb56aea79" providerId="LiveId" clId="{15336FE7-B280-437C-8739-2E11537806AD}" dt="2021-09-18T06:45:13.127" v="4" actId="26606"/>
        <pc:sldMasterMkLst>
          <pc:docMk/>
          <pc:sldMasterMk cId="3568727298" sldId="2147483660"/>
        </pc:sldMasterMkLst>
        <pc:sldLayoutChg chg="add del">
          <pc:chgData name="Li Lixiang" userId="6104bbfcb56aea79" providerId="LiveId" clId="{15336FE7-B280-437C-8739-2E11537806AD}" dt="2021-09-18T06:45:13.127" v="4" actId="26606"/>
          <pc:sldLayoutMkLst>
            <pc:docMk/>
            <pc:sldMasterMk cId="3568727298" sldId="2147483660"/>
            <pc:sldLayoutMk cId="3597471006" sldId="2147483661"/>
          </pc:sldLayoutMkLst>
        </pc:sldLayoutChg>
        <pc:sldLayoutChg chg="add del">
          <pc:chgData name="Li Lixiang" userId="6104bbfcb56aea79" providerId="LiveId" clId="{15336FE7-B280-437C-8739-2E11537806AD}" dt="2021-09-18T06:45:13.127" v="4" actId="26606"/>
          <pc:sldLayoutMkLst>
            <pc:docMk/>
            <pc:sldMasterMk cId="3568727298" sldId="2147483660"/>
            <pc:sldLayoutMk cId="1499494770" sldId="2147483662"/>
          </pc:sldLayoutMkLst>
        </pc:sldLayoutChg>
        <pc:sldLayoutChg chg="add del replId">
          <pc:chgData name="Li Lixiang" userId="6104bbfcb56aea79" providerId="LiveId" clId="{15336FE7-B280-437C-8739-2E11537806AD}" dt="2021-09-18T06:45:13.127" v="4" actId="26606"/>
          <pc:sldLayoutMkLst>
            <pc:docMk/>
            <pc:sldMasterMk cId="3568727298" sldId="2147483660"/>
            <pc:sldLayoutMk cId="989294608" sldId="2147483663"/>
          </pc:sldLayoutMkLst>
        </pc:sldLayoutChg>
        <pc:sldLayoutChg chg="add del replId">
          <pc:chgData name="Li Lixiang" userId="6104bbfcb56aea79" providerId="LiveId" clId="{15336FE7-B280-437C-8739-2E11537806AD}" dt="2021-09-18T06:45:13.127" v="4" actId="26606"/>
          <pc:sldLayoutMkLst>
            <pc:docMk/>
            <pc:sldMasterMk cId="3568727298" sldId="2147483660"/>
            <pc:sldLayoutMk cId="419799770" sldId="2147483664"/>
          </pc:sldLayoutMkLst>
        </pc:sldLayoutChg>
        <pc:sldLayoutChg chg="add del replId">
          <pc:chgData name="Li Lixiang" userId="6104bbfcb56aea79" providerId="LiveId" clId="{15336FE7-B280-437C-8739-2E11537806AD}" dt="2021-09-18T06:45:13.127" v="4" actId="26606"/>
          <pc:sldLayoutMkLst>
            <pc:docMk/>
            <pc:sldMasterMk cId="3568727298" sldId="2147483660"/>
            <pc:sldLayoutMk cId="178912269" sldId="2147483665"/>
          </pc:sldLayoutMkLst>
        </pc:sldLayoutChg>
        <pc:sldLayoutChg chg="add del replId">
          <pc:chgData name="Li Lixiang" userId="6104bbfcb56aea79" providerId="LiveId" clId="{15336FE7-B280-437C-8739-2E11537806AD}" dt="2021-09-18T06:45:13.127" v="4" actId="26606"/>
          <pc:sldLayoutMkLst>
            <pc:docMk/>
            <pc:sldMasterMk cId="3568727298" sldId="2147483660"/>
            <pc:sldLayoutMk cId="3199777230" sldId="2147483666"/>
          </pc:sldLayoutMkLst>
        </pc:sldLayoutChg>
        <pc:sldLayoutChg chg="add del replId">
          <pc:chgData name="Li Lixiang" userId="6104bbfcb56aea79" providerId="LiveId" clId="{15336FE7-B280-437C-8739-2E11537806AD}" dt="2021-09-18T06:45:13.127" v="4" actId="26606"/>
          <pc:sldLayoutMkLst>
            <pc:docMk/>
            <pc:sldMasterMk cId="3568727298" sldId="2147483660"/>
            <pc:sldLayoutMk cId="387119575" sldId="2147483667"/>
          </pc:sldLayoutMkLst>
        </pc:sldLayoutChg>
        <pc:sldLayoutChg chg="add del replId">
          <pc:chgData name="Li Lixiang" userId="6104bbfcb56aea79" providerId="LiveId" clId="{15336FE7-B280-437C-8739-2E11537806AD}" dt="2021-09-18T06:45:13.127" v="4" actId="26606"/>
          <pc:sldLayoutMkLst>
            <pc:docMk/>
            <pc:sldMasterMk cId="3568727298" sldId="2147483660"/>
            <pc:sldLayoutMk cId="2369146056" sldId="2147483668"/>
          </pc:sldLayoutMkLst>
        </pc:sldLayoutChg>
        <pc:sldLayoutChg chg="add del replId">
          <pc:chgData name="Li Lixiang" userId="6104bbfcb56aea79" providerId="LiveId" clId="{15336FE7-B280-437C-8739-2E11537806AD}" dt="2021-09-18T06:45:13.127" v="4" actId="26606"/>
          <pc:sldLayoutMkLst>
            <pc:docMk/>
            <pc:sldMasterMk cId="3568727298" sldId="2147483660"/>
            <pc:sldLayoutMk cId="3035859885" sldId="2147483669"/>
          </pc:sldLayoutMkLst>
        </pc:sldLayoutChg>
        <pc:sldLayoutChg chg="add del replId">
          <pc:chgData name="Li Lixiang" userId="6104bbfcb56aea79" providerId="LiveId" clId="{15336FE7-B280-437C-8739-2E11537806AD}" dt="2021-09-18T06:45:13.127" v="4" actId="26606"/>
          <pc:sldLayoutMkLst>
            <pc:docMk/>
            <pc:sldMasterMk cId="3568727298" sldId="2147483660"/>
            <pc:sldLayoutMk cId="3907215205" sldId="2147483670"/>
          </pc:sldLayoutMkLst>
        </pc:sldLayoutChg>
        <pc:sldLayoutChg chg="add del replId">
          <pc:chgData name="Li Lixiang" userId="6104bbfcb56aea79" providerId="LiveId" clId="{15336FE7-B280-437C-8739-2E11537806AD}" dt="2021-09-18T06:45:13.127" v="4" actId="26606"/>
          <pc:sldLayoutMkLst>
            <pc:docMk/>
            <pc:sldMasterMk cId="3568727298" sldId="2147483660"/>
            <pc:sldLayoutMk cId="1258566980" sldId="2147483671"/>
          </pc:sldLayoutMkLst>
        </pc:sldLayoutChg>
        <pc:sldLayoutChg chg="add del replId">
          <pc:chgData name="Li Lixiang" userId="6104bbfcb56aea79" providerId="LiveId" clId="{15336FE7-B280-437C-8739-2E11537806AD}" dt="2021-09-18T06:45:13.127" v="4" actId="26606"/>
          <pc:sldLayoutMkLst>
            <pc:docMk/>
            <pc:sldMasterMk cId="3568727298" sldId="2147483660"/>
            <pc:sldLayoutMk cId="3011844294" sldId="2147483672"/>
          </pc:sldLayoutMkLst>
        </pc:sldLayoutChg>
      </pc:sldMasterChg>
      <pc:sldMasterChg chg="add del addSldLayout delSldLayout">
        <pc:chgData name="Li Lixiang" userId="6104bbfcb56aea79" providerId="LiveId" clId="{15336FE7-B280-437C-8739-2E11537806AD}" dt="2021-09-18T06:47:11.794" v="51" actId="26606"/>
        <pc:sldMasterMkLst>
          <pc:docMk/>
          <pc:sldMasterMk cId="2407784651" sldId="2147483699"/>
        </pc:sldMasterMkLst>
        <pc:sldLayoutChg chg="add del">
          <pc:chgData name="Li Lixiang" userId="6104bbfcb56aea79" providerId="LiveId" clId="{15336FE7-B280-437C-8739-2E11537806AD}" dt="2021-09-18T06:47:11.794" v="51" actId="26606"/>
          <pc:sldLayoutMkLst>
            <pc:docMk/>
            <pc:sldMasterMk cId="2407784651" sldId="2147483699"/>
            <pc:sldLayoutMk cId="1943860154" sldId="2147483688"/>
          </pc:sldLayoutMkLst>
        </pc:sldLayoutChg>
        <pc:sldLayoutChg chg="add del">
          <pc:chgData name="Li Lixiang" userId="6104bbfcb56aea79" providerId="LiveId" clId="{15336FE7-B280-437C-8739-2E11537806AD}" dt="2021-09-18T06:47:11.794" v="51" actId="26606"/>
          <pc:sldLayoutMkLst>
            <pc:docMk/>
            <pc:sldMasterMk cId="2407784651" sldId="2147483699"/>
            <pc:sldLayoutMk cId="852385038" sldId="2147483689"/>
          </pc:sldLayoutMkLst>
        </pc:sldLayoutChg>
        <pc:sldLayoutChg chg="add del">
          <pc:chgData name="Li Lixiang" userId="6104bbfcb56aea79" providerId="LiveId" clId="{15336FE7-B280-437C-8739-2E11537806AD}" dt="2021-09-18T06:47:11.794" v="51" actId="26606"/>
          <pc:sldLayoutMkLst>
            <pc:docMk/>
            <pc:sldMasterMk cId="2407784651" sldId="2147483699"/>
            <pc:sldLayoutMk cId="3289068245" sldId="2147483690"/>
          </pc:sldLayoutMkLst>
        </pc:sldLayoutChg>
        <pc:sldLayoutChg chg="add del">
          <pc:chgData name="Li Lixiang" userId="6104bbfcb56aea79" providerId="LiveId" clId="{15336FE7-B280-437C-8739-2E11537806AD}" dt="2021-09-18T06:47:11.794" v="51" actId="26606"/>
          <pc:sldLayoutMkLst>
            <pc:docMk/>
            <pc:sldMasterMk cId="2407784651" sldId="2147483699"/>
            <pc:sldLayoutMk cId="3063699468" sldId="2147483691"/>
          </pc:sldLayoutMkLst>
        </pc:sldLayoutChg>
        <pc:sldLayoutChg chg="add del">
          <pc:chgData name="Li Lixiang" userId="6104bbfcb56aea79" providerId="LiveId" clId="{15336FE7-B280-437C-8739-2E11537806AD}" dt="2021-09-18T06:47:11.794" v="51" actId="26606"/>
          <pc:sldLayoutMkLst>
            <pc:docMk/>
            <pc:sldMasterMk cId="2407784651" sldId="2147483699"/>
            <pc:sldLayoutMk cId="3317506214" sldId="2147483692"/>
          </pc:sldLayoutMkLst>
        </pc:sldLayoutChg>
        <pc:sldLayoutChg chg="add del">
          <pc:chgData name="Li Lixiang" userId="6104bbfcb56aea79" providerId="LiveId" clId="{15336FE7-B280-437C-8739-2E11537806AD}" dt="2021-09-18T06:47:11.794" v="51" actId="26606"/>
          <pc:sldLayoutMkLst>
            <pc:docMk/>
            <pc:sldMasterMk cId="2407784651" sldId="2147483699"/>
            <pc:sldLayoutMk cId="2033136026" sldId="2147483693"/>
          </pc:sldLayoutMkLst>
        </pc:sldLayoutChg>
        <pc:sldLayoutChg chg="add del">
          <pc:chgData name="Li Lixiang" userId="6104bbfcb56aea79" providerId="LiveId" clId="{15336FE7-B280-437C-8739-2E11537806AD}" dt="2021-09-18T06:47:11.794" v="51" actId="26606"/>
          <pc:sldLayoutMkLst>
            <pc:docMk/>
            <pc:sldMasterMk cId="2407784651" sldId="2147483699"/>
            <pc:sldLayoutMk cId="1156462889" sldId="2147483694"/>
          </pc:sldLayoutMkLst>
        </pc:sldLayoutChg>
        <pc:sldLayoutChg chg="add del">
          <pc:chgData name="Li Lixiang" userId="6104bbfcb56aea79" providerId="LiveId" clId="{15336FE7-B280-437C-8739-2E11537806AD}" dt="2021-09-18T06:47:11.794" v="51" actId="26606"/>
          <pc:sldLayoutMkLst>
            <pc:docMk/>
            <pc:sldMasterMk cId="2407784651" sldId="2147483699"/>
            <pc:sldLayoutMk cId="3787203729" sldId="2147483695"/>
          </pc:sldLayoutMkLst>
        </pc:sldLayoutChg>
        <pc:sldLayoutChg chg="add del">
          <pc:chgData name="Li Lixiang" userId="6104bbfcb56aea79" providerId="LiveId" clId="{15336FE7-B280-437C-8739-2E11537806AD}" dt="2021-09-18T06:47:11.794" v="51" actId="26606"/>
          <pc:sldLayoutMkLst>
            <pc:docMk/>
            <pc:sldMasterMk cId="2407784651" sldId="2147483699"/>
            <pc:sldLayoutMk cId="68376842" sldId="2147483696"/>
          </pc:sldLayoutMkLst>
        </pc:sldLayoutChg>
        <pc:sldLayoutChg chg="add del">
          <pc:chgData name="Li Lixiang" userId="6104bbfcb56aea79" providerId="LiveId" clId="{15336FE7-B280-437C-8739-2E11537806AD}" dt="2021-09-18T06:47:11.794" v="51" actId="26606"/>
          <pc:sldLayoutMkLst>
            <pc:docMk/>
            <pc:sldMasterMk cId="2407784651" sldId="2147483699"/>
            <pc:sldLayoutMk cId="3660831432" sldId="2147483697"/>
          </pc:sldLayoutMkLst>
        </pc:sldLayoutChg>
        <pc:sldLayoutChg chg="add del">
          <pc:chgData name="Li Lixiang" userId="6104bbfcb56aea79" providerId="LiveId" clId="{15336FE7-B280-437C-8739-2E11537806AD}" dt="2021-09-18T06:47:11.794" v="51" actId="26606"/>
          <pc:sldLayoutMkLst>
            <pc:docMk/>
            <pc:sldMasterMk cId="2407784651" sldId="2147483699"/>
            <pc:sldLayoutMk cId="2526506619" sldId="2147483698"/>
          </pc:sldLayoutMkLst>
        </pc:sldLayoutChg>
      </pc:sldMasterChg>
      <pc:sldMasterChg chg="add del addSldLayout delSldLayout">
        <pc:chgData name="Li Lixiang" userId="6104bbfcb56aea79" providerId="LiveId" clId="{15336FE7-B280-437C-8739-2E11537806AD}" dt="2021-09-18T06:47:03.549" v="50" actId="26606"/>
        <pc:sldMasterMkLst>
          <pc:docMk/>
          <pc:sldMasterMk cId="1958566450" sldId="2147483700"/>
        </pc:sldMasterMkLst>
        <pc:sldLayoutChg chg="add del">
          <pc:chgData name="Li Lixiang" userId="6104bbfcb56aea79" providerId="LiveId" clId="{15336FE7-B280-437C-8739-2E11537806AD}" dt="2021-09-18T06:47:03.549" v="50" actId="26606"/>
          <pc:sldLayoutMkLst>
            <pc:docMk/>
            <pc:sldMasterMk cId="1958566450" sldId="2147483700"/>
            <pc:sldLayoutMk cId="1054950929" sldId="2147483701"/>
          </pc:sldLayoutMkLst>
        </pc:sldLayoutChg>
        <pc:sldLayoutChg chg="add del">
          <pc:chgData name="Li Lixiang" userId="6104bbfcb56aea79" providerId="LiveId" clId="{15336FE7-B280-437C-8739-2E11537806AD}" dt="2021-09-18T06:47:03.549" v="50" actId="26606"/>
          <pc:sldLayoutMkLst>
            <pc:docMk/>
            <pc:sldMasterMk cId="1958566450" sldId="2147483700"/>
            <pc:sldLayoutMk cId="1945124851" sldId="2147483702"/>
          </pc:sldLayoutMkLst>
        </pc:sldLayoutChg>
        <pc:sldLayoutChg chg="add del">
          <pc:chgData name="Li Lixiang" userId="6104bbfcb56aea79" providerId="LiveId" clId="{15336FE7-B280-437C-8739-2E11537806AD}" dt="2021-09-18T06:47:03.549" v="50" actId="26606"/>
          <pc:sldLayoutMkLst>
            <pc:docMk/>
            <pc:sldMasterMk cId="1958566450" sldId="2147483700"/>
            <pc:sldLayoutMk cId="2658948489" sldId="2147483703"/>
          </pc:sldLayoutMkLst>
        </pc:sldLayoutChg>
        <pc:sldLayoutChg chg="add del">
          <pc:chgData name="Li Lixiang" userId="6104bbfcb56aea79" providerId="LiveId" clId="{15336FE7-B280-437C-8739-2E11537806AD}" dt="2021-09-18T06:47:03.549" v="50" actId="26606"/>
          <pc:sldLayoutMkLst>
            <pc:docMk/>
            <pc:sldMasterMk cId="1958566450" sldId="2147483700"/>
            <pc:sldLayoutMk cId="811736964" sldId="2147483704"/>
          </pc:sldLayoutMkLst>
        </pc:sldLayoutChg>
        <pc:sldLayoutChg chg="add del">
          <pc:chgData name="Li Lixiang" userId="6104bbfcb56aea79" providerId="LiveId" clId="{15336FE7-B280-437C-8739-2E11537806AD}" dt="2021-09-18T06:47:03.549" v="50" actId="26606"/>
          <pc:sldLayoutMkLst>
            <pc:docMk/>
            <pc:sldMasterMk cId="1958566450" sldId="2147483700"/>
            <pc:sldLayoutMk cId="997913116" sldId="2147483705"/>
          </pc:sldLayoutMkLst>
        </pc:sldLayoutChg>
        <pc:sldLayoutChg chg="add del">
          <pc:chgData name="Li Lixiang" userId="6104bbfcb56aea79" providerId="LiveId" clId="{15336FE7-B280-437C-8739-2E11537806AD}" dt="2021-09-18T06:47:03.549" v="50" actId="26606"/>
          <pc:sldLayoutMkLst>
            <pc:docMk/>
            <pc:sldMasterMk cId="1958566450" sldId="2147483700"/>
            <pc:sldLayoutMk cId="1807735174" sldId="2147483706"/>
          </pc:sldLayoutMkLst>
        </pc:sldLayoutChg>
        <pc:sldLayoutChg chg="add del">
          <pc:chgData name="Li Lixiang" userId="6104bbfcb56aea79" providerId="LiveId" clId="{15336FE7-B280-437C-8739-2E11537806AD}" dt="2021-09-18T06:47:03.549" v="50" actId="26606"/>
          <pc:sldLayoutMkLst>
            <pc:docMk/>
            <pc:sldMasterMk cId="1958566450" sldId="2147483700"/>
            <pc:sldLayoutMk cId="721134415" sldId="2147483707"/>
          </pc:sldLayoutMkLst>
        </pc:sldLayoutChg>
        <pc:sldLayoutChg chg="add del">
          <pc:chgData name="Li Lixiang" userId="6104bbfcb56aea79" providerId="LiveId" clId="{15336FE7-B280-437C-8739-2E11537806AD}" dt="2021-09-18T06:47:03.549" v="50" actId="26606"/>
          <pc:sldLayoutMkLst>
            <pc:docMk/>
            <pc:sldMasterMk cId="1958566450" sldId="2147483700"/>
            <pc:sldLayoutMk cId="716420775" sldId="2147483708"/>
          </pc:sldLayoutMkLst>
        </pc:sldLayoutChg>
        <pc:sldLayoutChg chg="add del">
          <pc:chgData name="Li Lixiang" userId="6104bbfcb56aea79" providerId="LiveId" clId="{15336FE7-B280-437C-8739-2E11537806AD}" dt="2021-09-18T06:47:03.549" v="50" actId="26606"/>
          <pc:sldLayoutMkLst>
            <pc:docMk/>
            <pc:sldMasterMk cId="1958566450" sldId="2147483700"/>
            <pc:sldLayoutMk cId="312531147" sldId="2147483709"/>
          </pc:sldLayoutMkLst>
        </pc:sldLayoutChg>
        <pc:sldLayoutChg chg="add del">
          <pc:chgData name="Li Lixiang" userId="6104bbfcb56aea79" providerId="LiveId" clId="{15336FE7-B280-437C-8739-2E11537806AD}" dt="2021-09-18T06:47:03.549" v="50" actId="26606"/>
          <pc:sldLayoutMkLst>
            <pc:docMk/>
            <pc:sldMasterMk cId="1958566450" sldId="2147483700"/>
            <pc:sldLayoutMk cId="101420610" sldId="2147483710"/>
          </pc:sldLayoutMkLst>
        </pc:sldLayoutChg>
        <pc:sldLayoutChg chg="add del">
          <pc:chgData name="Li Lixiang" userId="6104bbfcb56aea79" providerId="LiveId" clId="{15336FE7-B280-437C-8739-2E11537806AD}" dt="2021-09-18T06:47:03.549" v="50" actId="26606"/>
          <pc:sldLayoutMkLst>
            <pc:docMk/>
            <pc:sldMasterMk cId="1958566450" sldId="2147483700"/>
            <pc:sldLayoutMk cId="958055721" sldId="2147483711"/>
          </pc:sldLayoutMkLst>
        </pc:sldLayoutChg>
      </pc:sldMasterChg>
      <pc:sldMasterChg chg="add del addSldLayout delSldLayout">
        <pc:chgData name="Li Lixiang" userId="6104bbfcb56aea79" providerId="LiveId" clId="{15336FE7-B280-437C-8739-2E11537806AD}" dt="2021-09-18T06:45:19.606" v="6" actId="26606"/>
        <pc:sldMasterMkLst>
          <pc:docMk/>
          <pc:sldMasterMk cId="1815612120" sldId="2147483713"/>
        </pc:sldMasterMkLst>
        <pc:sldLayoutChg chg="add del">
          <pc:chgData name="Li Lixiang" userId="6104bbfcb56aea79" providerId="LiveId" clId="{15336FE7-B280-437C-8739-2E11537806AD}" dt="2021-09-18T06:45:19.606" v="6" actId="26606"/>
          <pc:sldLayoutMkLst>
            <pc:docMk/>
            <pc:sldMasterMk cId="1815612120" sldId="2147483713"/>
            <pc:sldLayoutMk cId="3133623899" sldId="2147483702"/>
          </pc:sldLayoutMkLst>
        </pc:sldLayoutChg>
        <pc:sldLayoutChg chg="add del">
          <pc:chgData name="Li Lixiang" userId="6104bbfcb56aea79" providerId="LiveId" clId="{15336FE7-B280-437C-8739-2E11537806AD}" dt="2021-09-18T06:45:19.606" v="6" actId="26606"/>
          <pc:sldLayoutMkLst>
            <pc:docMk/>
            <pc:sldMasterMk cId="1815612120" sldId="2147483713"/>
            <pc:sldLayoutMk cId="781192756" sldId="2147483703"/>
          </pc:sldLayoutMkLst>
        </pc:sldLayoutChg>
        <pc:sldLayoutChg chg="add del">
          <pc:chgData name="Li Lixiang" userId="6104bbfcb56aea79" providerId="LiveId" clId="{15336FE7-B280-437C-8739-2E11537806AD}" dt="2021-09-18T06:45:19.606" v="6" actId="26606"/>
          <pc:sldLayoutMkLst>
            <pc:docMk/>
            <pc:sldMasterMk cId="1815612120" sldId="2147483713"/>
            <pc:sldLayoutMk cId="1784865851" sldId="2147483704"/>
          </pc:sldLayoutMkLst>
        </pc:sldLayoutChg>
        <pc:sldLayoutChg chg="add del">
          <pc:chgData name="Li Lixiang" userId="6104bbfcb56aea79" providerId="LiveId" clId="{15336FE7-B280-437C-8739-2E11537806AD}" dt="2021-09-18T06:45:19.606" v="6" actId="26606"/>
          <pc:sldLayoutMkLst>
            <pc:docMk/>
            <pc:sldMasterMk cId="1815612120" sldId="2147483713"/>
            <pc:sldLayoutMk cId="3363800972" sldId="2147483705"/>
          </pc:sldLayoutMkLst>
        </pc:sldLayoutChg>
        <pc:sldLayoutChg chg="add del">
          <pc:chgData name="Li Lixiang" userId="6104bbfcb56aea79" providerId="LiveId" clId="{15336FE7-B280-437C-8739-2E11537806AD}" dt="2021-09-18T06:45:19.606" v="6" actId="26606"/>
          <pc:sldLayoutMkLst>
            <pc:docMk/>
            <pc:sldMasterMk cId="1815612120" sldId="2147483713"/>
            <pc:sldLayoutMk cId="3171647670" sldId="2147483706"/>
          </pc:sldLayoutMkLst>
        </pc:sldLayoutChg>
        <pc:sldLayoutChg chg="add del">
          <pc:chgData name="Li Lixiang" userId="6104bbfcb56aea79" providerId="LiveId" clId="{15336FE7-B280-437C-8739-2E11537806AD}" dt="2021-09-18T06:45:19.606" v="6" actId="26606"/>
          <pc:sldLayoutMkLst>
            <pc:docMk/>
            <pc:sldMasterMk cId="1815612120" sldId="2147483713"/>
            <pc:sldLayoutMk cId="398978537" sldId="2147483707"/>
          </pc:sldLayoutMkLst>
        </pc:sldLayoutChg>
        <pc:sldLayoutChg chg="add del">
          <pc:chgData name="Li Lixiang" userId="6104bbfcb56aea79" providerId="LiveId" clId="{15336FE7-B280-437C-8739-2E11537806AD}" dt="2021-09-18T06:45:19.606" v="6" actId="26606"/>
          <pc:sldLayoutMkLst>
            <pc:docMk/>
            <pc:sldMasterMk cId="1815612120" sldId="2147483713"/>
            <pc:sldLayoutMk cId="1833704844" sldId="2147483708"/>
          </pc:sldLayoutMkLst>
        </pc:sldLayoutChg>
        <pc:sldLayoutChg chg="add del">
          <pc:chgData name="Li Lixiang" userId="6104bbfcb56aea79" providerId="LiveId" clId="{15336FE7-B280-437C-8739-2E11537806AD}" dt="2021-09-18T06:45:19.606" v="6" actId="26606"/>
          <pc:sldLayoutMkLst>
            <pc:docMk/>
            <pc:sldMasterMk cId="1815612120" sldId="2147483713"/>
            <pc:sldLayoutMk cId="2015525689" sldId="2147483709"/>
          </pc:sldLayoutMkLst>
        </pc:sldLayoutChg>
        <pc:sldLayoutChg chg="add del">
          <pc:chgData name="Li Lixiang" userId="6104bbfcb56aea79" providerId="LiveId" clId="{15336FE7-B280-437C-8739-2E11537806AD}" dt="2021-09-18T06:45:19.606" v="6" actId="26606"/>
          <pc:sldLayoutMkLst>
            <pc:docMk/>
            <pc:sldMasterMk cId="1815612120" sldId="2147483713"/>
            <pc:sldLayoutMk cId="720995461" sldId="2147483710"/>
          </pc:sldLayoutMkLst>
        </pc:sldLayoutChg>
        <pc:sldLayoutChg chg="add del">
          <pc:chgData name="Li Lixiang" userId="6104bbfcb56aea79" providerId="LiveId" clId="{15336FE7-B280-437C-8739-2E11537806AD}" dt="2021-09-18T06:45:19.606" v="6" actId="26606"/>
          <pc:sldLayoutMkLst>
            <pc:docMk/>
            <pc:sldMasterMk cId="1815612120" sldId="2147483713"/>
            <pc:sldLayoutMk cId="1897651117" sldId="2147483711"/>
          </pc:sldLayoutMkLst>
        </pc:sldLayoutChg>
        <pc:sldLayoutChg chg="add del">
          <pc:chgData name="Li Lixiang" userId="6104bbfcb56aea79" providerId="LiveId" clId="{15336FE7-B280-437C-8739-2E11537806AD}" dt="2021-09-18T06:45:19.606" v="6" actId="26606"/>
          <pc:sldLayoutMkLst>
            <pc:docMk/>
            <pc:sldMasterMk cId="1815612120" sldId="2147483713"/>
            <pc:sldLayoutMk cId="1362212167" sldId="2147483712"/>
          </pc:sldLayoutMkLst>
        </pc:sldLayoutChg>
      </pc:sldMasterChg>
      <pc:sldMasterChg chg="add del addSldLayout delSldLayout">
        <pc:chgData name="Li Lixiang" userId="6104bbfcb56aea79" providerId="LiveId" clId="{15336FE7-B280-437C-8739-2E11537806AD}" dt="2021-09-18T06:45:43.699" v="10" actId="26606"/>
        <pc:sldMasterMkLst>
          <pc:docMk/>
          <pc:sldMasterMk cId="1261806964" sldId="2147483739"/>
        </pc:sldMasterMkLst>
        <pc:sldLayoutChg chg="add del">
          <pc:chgData name="Li Lixiang" userId="6104bbfcb56aea79" providerId="LiveId" clId="{15336FE7-B280-437C-8739-2E11537806AD}" dt="2021-09-18T06:45:43.699" v="10" actId="26606"/>
          <pc:sldLayoutMkLst>
            <pc:docMk/>
            <pc:sldMasterMk cId="1261806964" sldId="2147483739"/>
            <pc:sldLayoutMk cId="110364901" sldId="2147483728"/>
          </pc:sldLayoutMkLst>
        </pc:sldLayoutChg>
        <pc:sldLayoutChg chg="add del">
          <pc:chgData name="Li Lixiang" userId="6104bbfcb56aea79" providerId="LiveId" clId="{15336FE7-B280-437C-8739-2E11537806AD}" dt="2021-09-18T06:45:43.699" v="10" actId="26606"/>
          <pc:sldLayoutMkLst>
            <pc:docMk/>
            <pc:sldMasterMk cId="1261806964" sldId="2147483739"/>
            <pc:sldLayoutMk cId="2462710068" sldId="2147483729"/>
          </pc:sldLayoutMkLst>
        </pc:sldLayoutChg>
        <pc:sldLayoutChg chg="add del">
          <pc:chgData name="Li Lixiang" userId="6104bbfcb56aea79" providerId="LiveId" clId="{15336FE7-B280-437C-8739-2E11537806AD}" dt="2021-09-18T06:45:43.699" v="10" actId="26606"/>
          <pc:sldLayoutMkLst>
            <pc:docMk/>
            <pc:sldMasterMk cId="1261806964" sldId="2147483739"/>
            <pc:sldLayoutMk cId="3220875566" sldId="2147483730"/>
          </pc:sldLayoutMkLst>
        </pc:sldLayoutChg>
        <pc:sldLayoutChg chg="add del">
          <pc:chgData name="Li Lixiang" userId="6104bbfcb56aea79" providerId="LiveId" clId="{15336FE7-B280-437C-8739-2E11537806AD}" dt="2021-09-18T06:45:43.699" v="10" actId="26606"/>
          <pc:sldLayoutMkLst>
            <pc:docMk/>
            <pc:sldMasterMk cId="1261806964" sldId="2147483739"/>
            <pc:sldLayoutMk cId="3005152624" sldId="2147483731"/>
          </pc:sldLayoutMkLst>
        </pc:sldLayoutChg>
        <pc:sldLayoutChg chg="add del">
          <pc:chgData name="Li Lixiang" userId="6104bbfcb56aea79" providerId="LiveId" clId="{15336FE7-B280-437C-8739-2E11537806AD}" dt="2021-09-18T06:45:43.699" v="10" actId="26606"/>
          <pc:sldLayoutMkLst>
            <pc:docMk/>
            <pc:sldMasterMk cId="1261806964" sldId="2147483739"/>
            <pc:sldLayoutMk cId="2067273816" sldId="2147483732"/>
          </pc:sldLayoutMkLst>
        </pc:sldLayoutChg>
        <pc:sldLayoutChg chg="add del">
          <pc:chgData name="Li Lixiang" userId="6104bbfcb56aea79" providerId="LiveId" clId="{15336FE7-B280-437C-8739-2E11537806AD}" dt="2021-09-18T06:45:43.699" v="10" actId="26606"/>
          <pc:sldLayoutMkLst>
            <pc:docMk/>
            <pc:sldMasterMk cId="1261806964" sldId="2147483739"/>
            <pc:sldLayoutMk cId="1987647788" sldId="2147483733"/>
          </pc:sldLayoutMkLst>
        </pc:sldLayoutChg>
        <pc:sldLayoutChg chg="add del">
          <pc:chgData name="Li Lixiang" userId="6104bbfcb56aea79" providerId="LiveId" clId="{15336FE7-B280-437C-8739-2E11537806AD}" dt="2021-09-18T06:45:43.699" v="10" actId="26606"/>
          <pc:sldLayoutMkLst>
            <pc:docMk/>
            <pc:sldMasterMk cId="1261806964" sldId="2147483739"/>
            <pc:sldLayoutMk cId="2140734016" sldId="2147483734"/>
          </pc:sldLayoutMkLst>
        </pc:sldLayoutChg>
        <pc:sldLayoutChg chg="add del">
          <pc:chgData name="Li Lixiang" userId="6104bbfcb56aea79" providerId="LiveId" clId="{15336FE7-B280-437C-8739-2E11537806AD}" dt="2021-09-18T06:45:43.699" v="10" actId="26606"/>
          <pc:sldLayoutMkLst>
            <pc:docMk/>
            <pc:sldMasterMk cId="1261806964" sldId="2147483739"/>
            <pc:sldLayoutMk cId="1012456137" sldId="2147483735"/>
          </pc:sldLayoutMkLst>
        </pc:sldLayoutChg>
        <pc:sldLayoutChg chg="add del">
          <pc:chgData name="Li Lixiang" userId="6104bbfcb56aea79" providerId="LiveId" clId="{15336FE7-B280-437C-8739-2E11537806AD}" dt="2021-09-18T06:45:43.699" v="10" actId="26606"/>
          <pc:sldLayoutMkLst>
            <pc:docMk/>
            <pc:sldMasterMk cId="1261806964" sldId="2147483739"/>
            <pc:sldLayoutMk cId="3834874238" sldId="2147483736"/>
          </pc:sldLayoutMkLst>
        </pc:sldLayoutChg>
        <pc:sldLayoutChg chg="add del">
          <pc:chgData name="Li Lixiang" userId="6104bbfcb56aea79" providerId="LiveId" clId="{15336FE7-B280-437C-8739-2E11537806AD}" dt="2021-09-18T06:45:43.699" v="10" actId="26606"/>
          <pc:sldLayoutMkLst>
            <pc:docMk/>
            <pc:sldMasterMk cId="1261806964" sldId="2147483739"/>
            <pc:sldLayoutMk cId="1953990407" sldId="2147483737"/>
          </pc:sldLayoutMkLst>
        </pc:sldLayoutChg>
        <pc:sldLayoutChg chg="add del">
          <pc:chgData name="Li Lixiang" userId="6104bbfcb56aea79" providerId="LiveId" clId="{15336FE7-B280-437C-8739-2E11537806AD}" dt="2021-09-18T06:45:43.699" v="10" actId="26606"/>
          <pc:sldLayoutMkLst>
            <pc:docMk/>
            <pc:sldMasterMk cId="1261806964" sldId="2147483739"/>
            <pc:sldLayoutMk cId="4241329384" sldId="2147483738"/>
          </pc:sldLayoutMkLst>
        </pc:sldLayoutChg>
      </pc:sldMasterChg>
      <pc:sldMasterChg chg="add del addSldLayout delSldLayout">
        <pc:chgData name="Li Lixiang" userId="6104bbfcb56aea79" providerId="LiveId" clId="{15336FE7-B280-437C-8739-2E11537806AD}" dt="2021-09-18T06:45:43.104" v="9" actId="26606"/>
        <pc:sldMasterMkLst>
          <pc:docMk/>
          <pc:sldMasterMk cId="3478900011" sldId="2147483740"/>
        </pc:sldMasterMkLst>
        <pc:sldLayoutChg chg="add del">
          <pc:chgData name="Li Lixiang" userId="6104bbfcb56aea79" providerId="LiveId" clId="{15336FE7-B280-437C-8739-2E11537806AD}" dt="2021-09-18T06:45:43.104" v="9" actId="26606"/>
          <pc:sldLayoutMkLst>
            <pc:docMk/>
            <pc:sldMasterMk cId="3478900011" sldId="2147483740"/>
            <pc:sldLayoutMk cId="259689596" sldId="2147483741"/>
          </pc:sldLayoutMkLst>
        </pc:sldLayoutChg>
        <pc:sldLayoutChg chg="add del">
          <pc:chgData name="Li Lixiang" userId="6104bbfcb56aea79" providerId="LiveId" clId="{15336FE7-B280-437C-8739-2E11537806AD}" dt="2021-09-18T06:45:43.104" v="9" actId="26606"/>
          <pc:sldLayoutMkLst>
            <pc:docMk/>
            <pc:sldMasterMk cId="3478900011" sldId="2147483740"/>
            <pc:sldLayoutMk cId="2931358038" sldId="2147483742"/>
          </pc:sldLayoutMkLst>
        </pc:sldLayoutChg>
        <pc:sldLayoutChg chg="add del">
          <pc:chgData name="Li Lixiang" userId="6104bbfcb56aea79" providerId="LiveId" clId="{15336FE7-B280-437C-8739-2E11537806AD}" dt="2021-09-18T06:45:43.104" v="9" actId="26606"/>
          <pc:sldLayoutMkLst>
            <pc:docMk/>
            <pc:sldMasterMk cId="3478900011" sldId="2147483740"/>
            <pc:sldLayoutMk cId="3117730025" sldId="2147483743"/>
          </pc:sldLayoutMkLst>
        </pc:sldLayoutChg>
        <pc:sldLayoutChg chg="add del">
          <pc:chgData name="Li Lixiang" userId="6104bbfcb56aea79" providerId="LiveId" clId="{15336FE7-B280-437C-8739-2E11537806AD}" dt="2021-09-18T06:45:43.104" v="9" actId="26606"/>
          <pc:sldLayoutMkLst>
            <pc:docMk/>
            <pc:sldMasterMk cId="3478900011" sldId="2147483740"/>
            <pc:sldLayoutMk cId="1461816965" sldId="2147483744"/>
          </pc:sldLayoutMkLst>
        </pc:sldLayoutChg>
        <pc:sldLayoutChg chg="add del">
          <pc:chgData name="Li Lixiang" userId="6104bbfcb56aea79" providerId="LiveId" clId="{15336FE7-B280-437C-8739-2E11537806AD}" dt="2021-09-18T06:45:43.104" v="9" actId="26606"/>
          <pc:sldLayoutMkLst>
            <pc:docMk/>
            <pc:sldMasterMk cId="3478900011" sldId="2147483740"/>
            <pc:sldLayoutMk cId="1639229464" sldId="2147483745"/>
          </pc:sldLayoutMkLst>
        </pc:sldLayoutChg>
        <pc:sldLayoutChg chg="add del">
          <pc:chgData name="Li Lixiang" userId="6104bbfcb56aea79" providerId="LiveId" clId="{15336FE7-B280-437C-8739-2E11537806AD}" dt="2021-09-18T06:45:43.104" v="9" actId="26606"/>
          <pc:sldLayoutMkLst>
            <pc:docMk/>
            <pc:sldMasterMk cId="3478900011" sldId="2147483740"/>
            <pc:sldLayoutMk cId="353610220" sldId="2147483746"/>
          </pc:sldLayoutMkLst>
        </pc:sldLayoutChg>
        <pc:sldLayoutChg chg="add del">
          <pc:chgData name="Li Lixiang" userId="6104bbfcb56aea79" providerId="LiveId" clId="{15336FE7-B280-437C-8739-2E11537806AD}" dt="2021-09-18T06:45:43.104" v="9" actId="26606"/>
          <pc:sldLayoutMkLst>
            <pc:docMk/>
            <pc:sldMasterMk cId="3478900011" sldId="2147483740"/>
            <pc:sldLayoutMk cId="206276260" sldId="2147483747"/>
          </pc:sldLayoutMkLst>
        </pc:sldLayoutChg>
        <pc:sldLayoutChg chg="add del">
          <pc:chgData name="Li Lixiang" userId="6104bbfcb56aea79" providerId="LiveId" clId="{15336FE7-B280-437C-8739-2E11537806AD}" dt="2021-09-18T06:45:43.104" v="9" actId="26606"/>
          <pc:sldLayoutMkLst>
            <pc:docMk/>
            <pc:sldMasterMk cId="3478900011" sldId="2147483740"/>
            <pc:sldLayoutMk cId="1754389787" sldId="2147483748"/>
          </pc:sldLayoutMkLst>
        </pc:sldLayoutChg>
        <pc:sldLayoutChg chg="add del">
          <pc:chgData name="Li Lixiang" userId="6104bbfcb56aea79" providerId="LiveId" clId="{15336FE7-B280-437C-8739-2E11537806AD}" dt="2021-09-18T06:45:43.104" v="9" actId="26606"/>
          <pc:sldLayoutMkLst>
            <pc:docMk/>
            <pc:sldMasterMk cId="3478900011" sldId="2147483740"/>
            <pc:sldLayoutMk cId="323216028" sldId="2147483749"/>
          </pc:sldLayoutMkLst>
        </pc:sldLayoutChg>
        <pc:sldLayoutChg chg="add del">
          <pc:chgData name="Li Lixiang" userId="6104bbfcb56aea79" providerId="LiveId" clId="{15336FE7-B280-437C-8739-2E11537806AD}" dt="2021-09-18T06:45:43.104" v="9" actId="26606"/>
          <pc:sldLayoutMkLst>
            <pc:docMk/>
            <pc:sldMasterMk cId="3478900011" sldId="2147483740"/>
            <pc:sldLayoutMk cId="2510848406" sldId="2147483750"/>
          </pc:sldLayoutMkLst>
        </pc:sldLayoutChg>
        <pc:sldLayoutChg chg="add del">
          <pc:chgData name="Li Lixiang" userId="6104bbfcb56aea79" providerId="LiveId" clId="{15336FE7-B280-437C-8739-2E11537806AD}" dt="2021-09-18T06:45:43.104" v="9" actId="26606"/>
          <pc:sldLayoutMkLst>
            <pc:docMk/>
            <pc:sldMasterMk cId="3478900011" sldId="2147483740"/>
            <pc:sldLayoutMk cId="1594621975" sldId="2147483751"/>
          </pc:sldLayoutMkLst>
        </pc:sldLayoutChg>
      </pc:sldMasterChg>
      <pc:sldMasterChg chg="add addSldLayout">
        <pc:chgData name="Li Lixiang" userId="6104bbfcb56aea79" providerId="LiveId" clId="{15336FE7-B280-437C-8739-2E11537806AD}" dt="2021-09-18T06:47:11.794" v="51" actId="26606"/>
        <pc:sldMasterMkLst>
          <pc:docMk/>
          <pc:sldMasterMk cId="1822931620" sldId="2147483788"/>
        </pc:sldMasterMkLst>
        <pc:sldLayoutChg chg="add">
          <pc:chgData name="Li Lixiang" userId="6104bbfcb56aea79" providerId="LiveId" clId="{15336FE7-B280-437C-8739-2E11537806AD}" dt="2021-09-18T06:47:11.794" v="51" actId="26606"/>
          <pc:sldLayoutMkLst>
            <pc:docMk/>
            <pc:sldMasterMk cId="1822931620" sldId="2147483788"/>
            <pc:sldLayoutMk cId="1786793302" sldId="2147483777"/>
          </pc:sldLayoutMkLst>
        </pc:sldLayoutChg>
        <pc:sldLayoutChg chg="add">
          <pc:chgData name="Li Lixiang" userId="6104bbfcb56aea79" providerId="LiveId" clId="{15336FE7-B280-437C-8739-2E11537806AD}" dt="2021-09-18T06:47:11.794" v="51" actId="26606"/>
          <pc:sldLayoutMkLst>
            <pc:docMk/>
            <pc:sldMasterMk cId="1822931620" sldId="2147483788"/>
            <pc:sldLayoutMk cId="655817411" sldId="2147483778"/>
          </pc:sldLayoutMkLst>
        </pc:sldLayoutChg>
        <pc:sldLayoutChg chg="add">
          <pc:chgData name="Li Lixiang" userId="6104bbfcb56aea79" providerId="LiveId" clId="{15336FE7-B280-437C-8739-2E11537806AD}" dt="2021-09-18T06:47:11.794" v="51" actId="26606"/>
          <pc:sldLayoutMkLst>
            <pc:docMk/>
            <pc:sldMasterMk cId="1822931620" sldId="2147483788"/>
            <pc:sldLayoutMk cId="2945749680" sldId="2147483779"/>
          </pc:sldLayoutMkLst>
        </pc:sldLayoutChg>
        <pc:sldLayoutChg chg="add">
          <pc:chgData name="Li Lixiang" userId="6104bbfcb56aea79" providerId="LiveId" clId="{15336FE7-B280-437C-8739-2E11537806AD}" dt="2021-09-18T06:47:11.794" v="51" actId="26606"/>
          <pc:sldLayoutMkLst>
            <pc:docMk/>
            <pc:sldMasterMk cId="1822931620" sldId="2147483788"/>
            <pc:sldLayoutMk cId="1501769405" sldId="2147483780"/>
          </pc:sldLayoutMkLst>
        </pc:sldLayoutChg>
        <pc:sldLayoutChg chg="add">
          <pc:chgData name="Li Lixiang" userId="6104bbfcb56aea79" providerId="LiveId" clId="{15336FE7-B280-437C-8739-2E11537806AD}" dt="2021-09-18T06:47:11.794" v="51" actId="26606"/>
          <pc:sldLayoutMkLst>
            <pc:docMk/>
            <pc:sldMasterMk cId="1822931620" sldId="2147483788"/>
            <pc:sldLayoutMk cId="2872264868" sldId="2147483781"/>
          </pc:sldLayoutMkLst>
        </pc:sldLayoutChg>
        <pc:sldLayoutChg chg="add">
          <pc:chgData name="Li Lixiang" userId="6104bbfcb56aea79" providerId="LiveId" clId="{15336FE7-B280-437C-8739-2E11537806AD}" dt="2021-09-18T06:47:11.794" v="51" actId="26606"/>
          <pc:sldLayoutMkLst>
            <pc:docMk/>
            <pc:sldMasterMk cId="1822931620" sldId="2147483788"/>
            <pc:sldLayoutMk cId="1022219865" sldId="2147483782"/>
          </pc:sldLayoutMkLst>
        </pc:sldLayoutChg>
        <pc:sldLayoutChg chg="add">
          <pc:chgData name="Li Lixiang" userId="6104bbfcb56aea79" providerId="LiveId" clId="{15336FE7-B280-437C-8739-2E11537806AD}" dt="2021-09-18T06:47:11.794" v="51" actId="26606"/>
          <pc:sldLayoutMkLst>
            <pc:docMk/>
            <pc:sldMasterMk cId="1822931620" sldId="2147483788"/>
            <pc:sldLayoutMk cId="3286912569" sldId="2147483783"/>
          </pc:sldLayoutMkLst>
        </pc:sldLayoutChg>
        <pc:sldLayoutChg chg="add">
          <pc:chgData name="Li Lixiang" userId="6104bbfcb56aea79" providerId="LiveId" clId="{15336FE7-B280-437C-8739-2E11537806AD}" dt="2021-09-18T06:47:11.794" v="51" actId="26606"/>
          <pc:sldLayoutMkLst>
            <pc:docMk/>
            <pc:sldMasterMk cId="1822931620" sldId="2147483788"/>
            <pc:sldLayoutMk cId="3560854369" sldId="2147483784"/>
          </pc:sldLayoutMkLst>
        </pc:sldLayoutChg>
        <pc:sldLayoutChg chg="add">
          <pc:chgData name="Li Lixiang" userId="6104bbfcb56aea79" providerId="LiveId" clId="{15336FE7-B280-437C-8739-2E11537806AD}" dt="2021-09-18T06:47:11.794" v="51" actId="26606"/>
          <pc:sldLayoutMkLst>
            <pc:docMk/>
            <pc:sldMasterMk cId="1822931620" sldId="2147483788"/>
            <pc:sldLayoutMk cId="3306684397" sldId="2147483785"/>
          </pc:sldLayoutMkLst>
        </pc:sldLayoutChg>
        <pc:sldLayoutChg chg="add">
          <pc:chgData name="Li Lixiang" userId="6104bbfcb56aea79" providerId="LiveId" clId="{15336FE7-B280-437C-8739-2E11537806AD}" dt="2021-09-18T06:47:11.794" v="51" actId="26606"/>
          <pc:sldLayoutMkLst>
            <pc:docMk/>
            <pc:sldMasterMk cId="1822931620" sldId="2147483788"/>
            <pc:sldLayoutMk cId="1490830910" sldId="2147483786"/>
          </pc:sldLayoutMkLst>
        </pc:sldLayoutChg>
        <pc:sldLayoutChg chg="add">
          <pc:chgData name="Li Lixiang" userId="6104bbfcb56aea79" providerId="LiveId" clId="{15336FE7-B280-437C-8739-2E11537806AD}" dt="2021-09-18T06:47:11.794" v="51" actId="26606"/>
          <pc:sldLayoutMkLst>
            <pc:docMk/>
            <pc:sldMasterMk cId="1822931620" sldId="2147483788"/>
            <pc:sldLayoutMk cId="345115771" sldId="214748378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982882-3F0A-4FF0-BB24-8DE3B1AF571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F865FAC9-DF53-407A-84E4-6E05E1BB84BD}">
      <dgm:prSet phldrT="[Text]"/>
      <dgm:spPr/>
      <dgm:t>
        <a:bodyPr/>
        <a:lstStyle/>
        <a:p>
          <a:r>
            <a:rPr lang="en-US" dirty="0"/>
            <a:t>What is Git</a:t>
          </a:r>
          <a:endParaRPr lang="en-MY" dirty="0"/>
        </a:p>
      </dgm:t>
    </dgm:pt>
    <dgm:pt modelId="{9EBD2524-A60E-4D78-ACEE-FC881BFC65A1}" type="parTrans" cxnId="{9792223E-38E5-4AE0-A53E-D6DFF38AA545}">
      <dgm:prSet/>
      <dgm:spPr/>
      <dgm:t>
        <a:bodyPr/>
        <a:lstStyle/>
        <a:p>
          <a:endParaRPr lang="en-MY"/>
        </a:p>
      </dgm:t>
    </dgm:pt>
    <dgm:pt modelId="{279C05CA-576A-4B43-A4AA-D82CA09885AB}" type="sibTrans" cxnId="{9792223E-38E5-4AE0-A53E-D6DFF38AA545}">
      <dgm:prSet/>
      <dgm:spPr/>
      <dgm:t>
        <a:bodyPr/>
        <a:lstStyle/>
        <a:p>
          <a:endParaRPr lang="en-MY"/>
        </a:p>
      </dgm:t>
    </dgm:pt>
    <dgm:pt modelId="{4E464E3D-7AC1-4321-A922-4FCB4BBAD8EF}">
      <dgm:prSet phldrT="[Text]"/>
      <dgm:spPr/>
      <dgm:t>
        <a:bodyPr/>
        <a:lstStyle/>
        <a:p>
          <a:r>
            <a:rPr lang="en-US" dirty="0"/>
            <a:t>Linus Torvalds created Git at 2005, as an open-source version control system</a:t>
          </a:r>
          <a:endParaRPr lang="en-MY" dirty="0"/>
        </a:p>
      </dgm:t>
    </dgm:pt>
    <dgm:pt modelId="{F1EFDED1-FD5E-4E51-95BB-FB061E707F77}" type="parTrans" cxnId="{64FEAD21-3916-4171-B99C-62424582F556}">
      <dgm:prSet/>
      <dgm:spPr/>
      <dgm:t>
        <a:bodyPr/>
        <a:lstStyle/>
        <a:p>
          <a:endParaRPr lang="en-MY"/>
        </a:p>
      </dgm:t>
    </dgm:pt>
    <dgm:pt modelId="{B2BFD83D-FB99-4B01-84BA-9A03CD6ADC0A}" type="sibTrans" cxnId="{64FEAD21-3916-4171-B99C-62424582F556}">
      <dgm:prSet/>
      <dgm:spPr/>
      <dgm:t>
        <a:bodyPr/>
        <a:lstStyle/>
        <a:p>
          <a:endParaRPr lang="en-MY"/>
        </a:p>
      </dgm:t>
    </dgm:pt>
    <dgm:pt modelId="{1F277A24-F0A2-4B0D-99BF-75D8D0A3B9A1}">
      <dgm:prSet phldrT="[Text]"/>
      <dgm:spPr/>
      <dgm:t>
        <a:bodyPr/>
        <a:lstStyle/>
        <a:p>
          <a:r>
            <a:rPr lang="en-US" dirty="0"/>
            <a:t>Distributed: every developer has complete codebase and history</a:t>
          </a:r>
          <a:endParaRPr lang="en-MY" dirty="0"/>
        </a:p>
      </dgm:t>
    </dgm:pt>
    <dgm:pt modelId="{A1B0C965-179E-4D97-AF5D-7621F8C1036D}" type="parTrans" cxnId="{5128EF36-0005-423B-A368-A716B02D33F4}">
      <dgm:prSet/>
      <dgm:spPr/>
      <dgm:t>
        <a:bodyPr/>
        <a:lstStyle/>
        <a:p>
          <a:endParaRPr lang="en-MY"/>
        </a:p>
      </dgm:t>
    </dgm:pt>
    <dgm:pt modelId="{48F77F8E-4865-4F68-862C-5A3D7033FFBD}" type="sibTrans" cxnId="{5128EF36-0005-423B-A368-A716B02D33F4}">
      <dgm:prSet/>
      <dgm:spPr/>
      <dgm:t>
        <a:bodyPr/>
        <a:lstStyle/>
        <a:p>
          <a:endParaRPr lang="en-MY"/>
        </a:p>
      </dgm:t>
    </dgm:pt>
    <dgm:pt modelId="{4DA3FEEC-4E0D-4427-A1BC-B4B66A07B47F}">
      <dgm:prSet phldrT="[Text]"/>
      <dgm:spPr/>
      <dgm:t>
        <a:bodyPr/>
        <a:lstStyle/>
        <a:p>
          <a:r>
            <a:rPr lang="en-US" dirty="0"/>
            <a:t>What is </a:t>
          </a:r>
          <a:r>
            <a:rPr lang="en-US" dirty="0" err="1"/>
            <a:t>Github</a:t>
          </a:r>
          <a:endParaRPr lang="en-MY" dirty="0"/>
        </a:p>
      </dgm:t>
    </dgm:pt>
    <dgm:pt modelId="{71457ACE-D547-4502-ABE4-D1B86F903DA9}" type="parTrans" cxnId="{641E3C14-3A57-4FCA-BAA6-6500B4EB5A8D}">
      <dgm:prSet/>
      <dgm:spPr/>
      <dgm:t>
        <a:bodyPr/>
        <a:lstStyle/>
        <a:p>
          <a:endParaRPr lang="en-MY"/>
        </a:p>
      </dgm:t>
    </dgm:pt>
    <dgm:pt modelId="{9DCC1230-DD48-4E42-9B00-E4600FE451D2}" type="sibTrans" cxnId="{641E3C14-3A57-4FCA-BAA6-6500B4EB5A8D}">
      <dgm:prSet/>
      <dgm:spPr/>
      <dgm:t>
        <a:bodyPr/>
        <a:lstStyle/>
        <a:p>
          <a:endParaRPr lang="en-MY"/>
        </a:p>
      </dgm:t>
    </dgm:pt>
    <dgm:pt modelId="{796C6B68-C24F-4122-ADC0-416C2109BBB4}">
      <dgm:prSet phldrT="[Text]"/>
      <dgm:spPr/>
      <dgm:t>
        <a:bodyPr/>
        <a:lstStyle/>
        <a:p>
          <a:r>
            <a:rPr lang="en-US" dirty="0"/>
            <a:t>A website: for user to browse, to make change</a:t>
          </a:r>
          <a:endParaRPr lang="en-MY" dirty="0"/>
        </a:p>
      </dgm:t>
    </dgm:pt>
    <dgm:pt modelId="{E282D76E-DBF9-4192-8C67-F9CEFEB571C1}" type="parTrans" cxnId="{26671F3B-2553-4531-BEB9-B7FAC1167F0F}">
      <dgm:prSet/>
      <dgm:spPr/>
      <dgm:t>
        <a:bodyPr/>
        <a:lstStyle/>
        <a:p>
          <a:endParaRPr lang="en-MY"/>
        </a:p>
      </dgm:t>
    </dgm:pt>
    <dgm:pt modelId="{386CAAB0-B82A-41D7-966B-824F8789C63E}" type="sibTrans" cxnId="{26671F3B-2553-4531-BEB9-B7FAC1167F0F}">
      <dgm:prSet/>
      <dgm:spPr/>
      <dgm:t>
        <a:bodyPr/>
        <a:lstStyle/>
        <a:p>
          <a:endParaRPr lang="en-MY"/>
        </a:p>
      </dgm:t>
    </dgm:pt>
    <dgm:pt modelId="{D75223E1-94AC-4BD6-A278-A36B6748B38A}">
      <dgm:prSet phldrT="[Text]"/>
      <dgm:spPr/>
      <dgm:t>
        <a:bodyPr/>
        <a:lstStyle/>
        <a:p>
          <a:r>
            <a:rPr lang="en-US" dirty="0"/>
            <a:t>A GUI software: </a:t>
          </a:r>
          <a:r>
            <a:rPr lang="en-US" dirty="0" err="1"/>
            <a:t>Github</a:t>
          </a:r>
          <a:r>
            <a:rPr lang="en-US" dirty="0"/>
            <a:t> desktop, as client to manage storage and sync with server</a:t>
          </a:r>
          <a:endParaRPr lang="en-MY" dirty="0"/>
        </a:p>
      </dgm:t>
    </dgm:pt>
    <dgm:pt modelId="{1A713900-FCDB-4E6B-803A-4A8E19B20342}" type="parTrans" cxnId="{3EFB02FD-60AB-49D0-BE4E-46C01BABFD8F}">
      <dgm:prSet/>
      <dgm:spPr/>
      <dgm:t>
        <a:bodyPr/>
        <a:lstStyle/>
        <a:p>
          <a:endParaRPr lang="en-MY"/>
        </a:p>
      </dgm:t>
    </dgm:pt>
    <dgm:pt modelId="{A02E4B4B-8EA2-4B12-9DBD-739E347C823B}" type="sibTrans" cxnId="{3EFB02FD-60AB-49D0-BE4E-46C01BABFD8F}">
      <dgm:prSet/>
      <dgm:spPr/>
      <dgm:t>
        <a:bodyPr/>
        <a:lstStyle/>
        <a:p>
          <a:endParaRPr lang="en-MY"/>
        </a:p>
      </dgm:t>
    </dgm:pt>
    <dgm:pt modelId="{D306DA0E-5CEB-4E07-8994-762657049B9D}">
      <dgm:prSet phldrT="[Text]"/>
      <dgm:spPr/>
      <dgm:t>
        <a:bodyPr/>
        <a:lstStyle/>
        <a:p>
          <a:r>
            <a:rPr lang="en-US" dirty="0"/>
            <a:t>Non-linear workflows: thousands of parallel branches on different systems</a:t>
          </a:r>
          <a:endParaRPr lang="en-MY" dirty="0"/>
        </a:p>
      </dgm:t>
    </dgm:pt>
    <dgm:pt modelId="{E641A16E-A538-4EA3-9AE6-593392244ABC}" type="parTrans" cxnId="{C41F6DEB-FACE-4220-A701-9E3853D4A03A}">
      <dgm:prSet/>
      <dgm:spPr/>
      <dgm:t>
        <a:bodyPr/>
        <a:lstStyle/>
        <a:p>
          <a:endParaRPr lang="en-MY"/>
        </a:p>
      </dgm:t>
    </dgm:pt>
    <dgm:pt modelId="{0F120133-D4B6-4486-9360-B5B42A69B818}" type="sibTrans" cxnId="{C41F6DEB-FACE-4220-A701-9E3853D4A03A}">
      <dgm:prSet/>
      <dgm:spPr/>
      <dgm:t>
        <a:bodyPr/>
        <a:lstStyle/>
        <a:p>
          <a:endParaRPr lang="en-MY"/>
        </a:p>
      </dgm:t>
    </dgm:pt>
    <dgm:pt modelId="{433D0353-F5B2-4461-8542-7EFCD1E1243A}">
      <dgm:prSet phldrT="[Text]"/>
      <dgm:spPr/>
      <dgm:t>
        <a:bodyPr/>
        <a:lstStyle/>
        <a:p>
          <a:r>
            <a:rPr lang="en-US" dirty="0"/>
            <a:t>A cloud service: storage of files, mostly codes</a:t>
          </a:r>
          <a:endParaRPr lang="en-MY" dirty="0"/>
        </a:p>
      </dgm:t>
    </dgm:pt>
    <dgm:pt modelId="{5D0AF5F3-D1E5-4F24-9E53-C3C2FCD2FE1C}" type="parTrans" cxnId="{E01C99E9-F783-4F12-AD3A-E558FC046431}">
      <dgm:prSet/>
      <dgm:spPr/>
      <dgm:t>
        <a:bodyPr/>
        <a:lstStyle/>
        <a:p>
          <a:endParaRPr lang="en-MY"/>
        </a:p>
      </dgm:t>
    </dgm:pt>
    <dgm:pt modelId="{22DF374E-E105-4121-BECA-7EC7770460E5}" type="sibTrans" cxnId="{E01C99E9-F783-4F12-AD3A-E558FC046431}">
      <dgm:prSet/>
      <dgm:spPr/>
      <dgm:t>
        <a:bodyPr/>
        <a:lstStyle/>
        <a:p>
          <a:endParaRPr lang="en-MY"/>
        </a:p>
      </dgm:t>
    </dgm:pt>
    <dgm:pt modelId="{B97552BD-0ACB-4780-8289-AAB40731CB6C}">
      <dgm:prSet phldrT="[Text]"/>
      <dgm:spPr/>
      <dgm:t>
        <a:bodyPr/>
        <a:lstStyle/>
        <a:p>
          <a:r>
            <a:rPr lang="en-US" dirty="0"/>
            <a:t>A CLI software: </a:t>
          </a:r>
          <a:r>
            <a:rPr lang="en-US" dirty="0" err="1"/>
            <a:t>Github</a:t>
          </a:r>
          <a:r>
            <a:rPr lang="en-US" dirty="0"/>
            <a:t> CLI, as client to manage storage and sync with server</a:t>
          </a:r>
          <a:endParaRPr lang="en-MY" dirty="0"/>
        </a:p>
      </dgm:t>
    </dgm:pt>
    <dgm:pt modelId="{E2FFB4F1-A0BA-4E5C-B934-16D1058074DC}" type="parTrans" cxnId="{DF02B38D-053E-4E05-81A9-5E9621A1A577}">
      <dgm:prSet/>
      <dgm:spPr/>
      <dgm:t>
        <a:bodyPr/>
        <a:lstStyle/>
        <a:p>
          <a:endParaRPr lang="en-MY"/>
        </a:p>
      </dgm:t>
    </dgm:pt>
    <dgm:pt modelId="{E901DB0D-15F0-478B-B61F-2B1E2A3BB17F}" type="sibTrans" cxnId="{DF02B38D-053E-4E05-81A9-5E9621A1A577}">
      <dgm:prSet/>
      <dgm:spPr/>
      <dgm:t>
        <a:bodyPr/>
        <a:lstStyle/>
        <a:p>
          <a:endParaRPr lang="en-MY"/>
        </a:p>
      </dgm:t>
    </dgm:pt>
    <dgm:pt modelId="{AB63B044-6F7D-422B-8493-95B44E1E6676}">
      <dgm:prSet phldrT="[Text]"/>
      <dgm:spPr/>
      <dgm:t>
        <a:bodyPr/>
        <a:lstStyle/>
        <a:p>
          <a:r>
            <a:rPr lang="en-US" dirty="0"/>
            <a:t>Git is a software uses command line</a:t>
          </a:r>
          <a:endParaRPr lang="en-MY" dirty="0"/>
        </a:p>
      </dgm:t>
    </dgm:pt>
    <dgm:pt modelId="{38DA5497-5595-4A0F-BBDE-63CA6B3CEC3E}" type="parTrans" cxnId="{550EB5DC-806A-45A3-B5B6-2C4F70C3AD91}">
      <dgm:prSet/>
      <dgm:spPr/>
      <dgm:t>
        <a:bodyPr/>
        <a:lstStyle/>
        <a:p>
          <a:endParaRPr lang="en-MY"/>
        </a:p>
      </dgm:t>
    </dgm:pt>
    <dgm:pt modelId="{60804D5C-8AA0-4B8D-B585-5CDD5DA7528F}" type="sibTrans" cxnId="{550EB5DC-806A-45A3-B5B6-2C4F70C3AD91}">
      <dgm:prSet/>
      <dgm:spPr/>
      <dgm:t>
        <a:bodyPr/>
        <a:lstStyle/>
        <a:p>
          <a:endParaRPr lang="en-MY"/>
        </a:p>
      </dgm:t>
    </dgm:pt>
    <dgm:pt modelId="{385135ED-8B9F-4CF4-B0A2-D5DBA619E176}">
      <dgm:prSet phldrT="[Text]"/>
      <dgm:spPr/>
      <dgm:t>
        <a:bodyPr/>
        <a:lstStyle/>
        <a:p>
          <a:r>
            <a:rPr lang="en-US" dirty="0"/>
            <a:t>There are other cloud service provider, like bitbucket, similar to </a:t>
          </a:r>
          <a:r>
            <a:rPr lang="en-US" dirty="0" err="1"/>
            <a:t>github</a:t>
          </a:r>
          <a:endParaRPr lang="en-MY" dirty="0"/>
        </a:p>
      </dgm:t>
    </dgm:pt>
    <dgm:pt modelId="{1FDA4802-50E7-4DCE-8769-3F2CE7CDE617}" type="parTrans" cxnId="{1DE0BA44-F1B9-47CB-9D91-93C3FD347838}">
      <dgm:prSet/>
      <dgm:spPr/>
      <dgm:t>
        <a:bodyPr/>
        <a:lstStyle/>
        <a:p>
          <a:endParaRPr lang="en-MY"/>
        </a:p>
      </dgm:t>
    </dgm:pt>
    <dgm:pt modelId="{11A895D5-6AEB-472A-8863-31C13680136E}" type="sibTrans" cxnId="{1DE0BA44-F1B9-47CB-9D91-93C3FD347838}">
      <dgm:prSet/>
      <dgm:spPr/>
      <dgm:t>
        <a:bodyPr/>
        <a:lstStyle/>
        <a:p>
          <a:endParaRPr lang="en-MY"/>
        </a:p>
      </dgm:t>
    </dgm:pt>
    <dgm:pt modelId="{75658D6D-079A-4EE5-96A6-0070E79D847E}" type="pres">
      <dgm:prSet presAssocID="{44982882-3F0A-4FF0-BB24-8DE3B1AF5717}" presName="Name0" presStyleCnt="0">
        <dgm:presLayoutVars>
          <dgm:dir/>
          <dgm:animLvl val="lvl"/>
          <dgm:resizeHandles val="exact"/>
        </dgm:presLayoutVars>
      </dgm:prSet>
      <dgm:spPr/>
    </dgm:pt>
    <dgm:pt modelId="{6169330F-2671-4791-8F0F-EECA31A67CB1}" type="pres">
      <dgm:prSet presAssocID="{F865FAC9-DF53-407A-84E4-6E05E1BB84BD}" presName="composite" presStyleCnt="0"/>
      <dgm:spPr/>
    </dgm:pt>
    <dgm:pt modelId="{E3AFA4B3-8CA1-4704-84E9-80A758A76DF8}" type="pres">
      <dgm:prSet presAssocID="{F865FAC9-DF53-407A-84E4-6E05E1BB84B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514416C-5276-4FFB-90D4-E4FD90581332}" type="pres">
      <dgm:prSet presAssocID="{F865FAC9-DF53-407A-84E4-6E05E1BB84BD}" presName="desTx" presStyleLbl="alignAccFollowNode1" presStyleIdx="0" presStyleCnt="2">
        <dgm:presLayoutVars>
          <dgm:bulletEnabled val="1"/>
        </dgm:presLayoutVars>
      </dgm:prSet>
      <dgm:spPr/>
    </dgm:pt>
    <dgm:pt modelId="{37F702CF-7F81-475A-8097-4C3818622A32}" type="pres">
      <dgm:prSet presAssocID="{279C05CA-576A-4B43-A4AA-D82CA09885AB}" presName="space" presStyleCnt="0"/>
      <dgm:spPr/>
    </dgm:pt>
    <dgm:pt modelId="{A619FC2A-A3BF-4CD3-AE89-11EAD3868568}" type="pres">
      <dgm:prSet presAssocID="{4DA3FEEC-4E0D-4427-A1BC-B4B66A07B47F}" presName="composite" presStyleCnt="0"/>
      <dgm:spPr/>
    </dgm:pt>
    <dgm:pt modelId="{7E7D7C7C-8F2A-4FB8-83AE-F8D976BE55A7}" type="pres">
      <dgm:prSet presAssocID="{4DA3FEEC-4E0D-4427-A1BC-B4B66A07B47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C2A3B28-E31C-4EF2-B697-EC8B7D49F4D6}" type="pres">
      <dgm:prSet presAssocID="{4DA3FEEC-4E0D-4427-A1BC-B4B66A07B47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70B0B10-4D53-4867-B0B8-8725B384A0D4}" type="presOf" srcId="{4E464E3D-7AC1-4321-A922-4FCB4BBAD8EF}" destId="{B514416C-5276-4FFB-90D4-E4FD90581332}" srcOrd="0" destOrd="0" presId="urn:microsoft.com/office/officeart/2005/8/layout/hList1"/>
    <dgm:cxn modelId="{641E3C14-3A57-4FCA-BAA6-6500B4EB5A8D}" srcId="{44982882-3F0A-4FF0-BB24-8DE3B1AF5717}" destId="{4DA3FEEC-4E0D-4427-A1BC-B4B66A07B47F}" srcOrd="1" destOrd="0" parTransId="{71457ACE-D547-4502-ABE4-D1B86F903DA9}" sibTransId="{9DCC1230-DD48-4E42-9B00-E4600FE451D2}"/>
    <dgm:cxn modelId="{0C4F0F1F-4A8B-44B4-9160-113D517928E0}" type="presOf" srcId="{4DA3FEEC-4E0D-4427-A1BC-B4B66A07B47F}" destId="{7E7D7C7C-8F2A-4FB8-83AE-F8D976BE55A7}" srcOrd="0" destOrd="0" presId="urn:microsoft.com/office/officeart/2005/8/layout/hList1"/>
    <dgm:cxn modelId="{64FEAD21-3916-4171-B99C-62424582F556}" srcId="{F865FAC9-DF53-407A-84E4-6E05E1BB84BD}" destId="{4E464E3D-7AC1-4321-A922-4FCB4BBAD8EF}" srcOrd="0" destOrd="0" parTransId="{F1EFDED1-FD5E-4E51-95BB-FB061E707F77}" sibTransId="{B2BFD83D-FB99-4B01-84BA-9A03CD6ADC0A}"/>
    <dgm:cxn modelId="{CCA7922A-2AD3-42E2-ABE9-06505BB1F43D}" type="presOf" srcId="{B97552BD-0ACB-4780-8289-AAB40731CB6C}" destId="{4C2A3B28-E31C-4EF2-B697-EC8B7D49F4D6}" srcOrd="0" destOrd="3" presId="urn:microsoft.com/office/officeart/2005/8/layout/hList1"/>
    <dgm:cxn modelId="{5128EF36-0005-423B-A368-A716B02D33F4}" srcId="{F865FAC9-DF53-407A-84E4-6E05E1BB84BD}" destId="{1F277A24-F0A2-4B0D-99BF-75D8D0A3B9A1}" srcOrd="1" destOrd="0" parTransId="{A1B0C965-179E-4D97-AF5D-7621F8C1036D}" sibTransId="{48F77F8E-4865-4F68-862C-5A3D7033FFBD}"/>
    <dgm:cxn modelId="{26671F3B-2553-4531-BEB9-B7FAC1167F0F}" srcId="{4DA3FEEC-4E0D-4427-A1BC-B4B66A07B47F}" destId="{796C6B68-C24F-4122-ADC0-416C2109BBB4}" srcOrd="1" destOrd="0" parTransId="{E282D76E-DBF9-4192-8C67-F9CEFEB571C1}" sibTransId="{386CAAB0-B82A-41D7-966B-824F8789C63E}"/>
    <dgm:cxn modelId="{9792223E-38E5-4AE0-A53E-D6DFF38AA545}" srcId="{44982882-3F0A-4FF0-BB24-8DE3B1AF5717}" destId="{F865FAC9-DF53-407A-84E4-6E05E1BB84BD}" srcOrd="0" destOrd="0" parTransId="{9EBD2524-A60E-4D78-ACEE-FC881BFC65A1}" sibTransId="{279C05CA-576A-4B43-A4AA-D82CA09885AB}"/>
    <dgm:cxn modelId="{1DE0BA44-F1B9-47CB-9D91-93C3FD347838}" srcId="{4DA3FEEC-4E0D-4427-A1BC-B4B66A07B47F}" destId="{385135ED-8B9F-4CF4-B0A2-D5DBA619E176}" srcOrd="4" destOrd="0" parTransId="{1FDA4802-50E7-4DCE-8769-3F2CE7CDE617}" sibTransId="{11A895D5-6AEB-472A-8863-31C13680136E}"/>
    <dgm:cxn modelId="{50AB526B-62D7-4044-B33C-BCCE45F2189C}" type="presOf" srcId="{433D0353-F5B2-4461-8542-7EFCD1E1243A}" destId="{4C2A3B28-E31C-4EF2-B697-EC8B7D49F4D6}" srcOrd="0" destOrd="0" presId="urn:microsoft.com/office/officeart/2005/8/layout/hList1"/>
    <dgm:cxn modelId="{05E5826B-6C88-414B-8474-60658898660C}" type="presOf" srcId="{796C6B68-C24F-4122-ADC0-416C2109BBB4}" destId="{4C2A3B28-E31C-4EF2-B697-EC8B7D49F4D6}" srcOrd="0" destOrd="1" presId="urn:microsoft.com/office/officeart/2005/8/layout/hList1"/>
    <dgm:cxn modelId="{97C30884-3C2A-42B1-A14B-E0E7BCAFEAD3}" type="presOf" srcId="{1F277A24-F0A2-4B0D-99BF-75D8D0A3B9A1}" destId="{B514416C-5276-4FFB-90D4-E4FD90581332}" srcOrd="0" destOrd="1" presId="urn:microsoft.com/office/officeart/2005/8/layout/hList1"/>
    <dgm:cxn modelId="{2FAF1C86-6782-4397-A64A-2876446FB3B4}" type="presOf" srcId="{F865FAC9-DF53-407A-84E4-6E05E1BB84BD}" destId="{E3AFA4B3-8CA1-4704-84E9-80A758A76DF8}" srcOrd="0" destOrd="0" presId="urn:microsoft.com/office/officeart/2005/8/layout/hList1"/>
    <dgm:cxn modelId="{DF02B38D-053E-4E05-81A9-5E9621A1A577}" srcId="{4DA3FEEC-4E0D-4427-A1BC-B4B66A07B47F}" destId="{B97552BD-0ACB-4780-8289-AAB40731CB6C}" srcOrd="3" destOrd="0" parTransId="{E2FFB4F1-A0BA-4E5C-B934-16D1058074DC}" sibTransId="{E901DB0D-15F0-478B-B61F-2B1E2A3BB17F}"/>
    <dgm:cxn modelId="{FF0BC19A-6FD9-4C0E-BDEA-57CE1A04BB12}" type="presOf" srcId="{44982882-3F0A-4FF0-BB24-8DE3B1AF5717}" destId="{75658D6D-079A-4EE5-96A6-0070E79D847E}" srcOrd="0" destOrd="0" presId="urn:microsoft.com/office/officeart/2005/8/layout/hList1"/>
    <dgm:cxn modelId="{81557FA4-DC49-446A-812C-8A0A172F63C2}" type="presOf" srcId="{D306DA0E-5CEB-4E07-8994-762657049B9D}" destId="{B514416C-5276-4FFB-90D4-E4FD90581332}" srcOrd="0" destOrd="2" presId="urn:microsoft.com/office/officeart/2005/8/layout/hList1"/>
    <dgm:cxn modelId="{8F198AB0-B007-457A-9720-4F1EFDD27E9D}" type="presOf" srcId="{AB63B044-6F7D-422B-8493-95B44E1E6676}" destId="{B514416C-5276-4FFB-90D4-E4FD90581332}" srcOrd="0" destOrd="3" presId="urn:microsoft.com/office/officeart/2005/8/layout/hList1"/>
    <dgm:cxn modelId="{C21449B2-F239-4A7A-A8E2-91FB962BD2BA}" type="presOf" srcId="{D75223E1-94AC-4BD6-A278-A36B6748B38A}" destId="{4C2A3B28-E31C-4EF2-B697-EC8B7D49F4D6}" srcOrd="0" destOrd="2" presId="urn:microsoft.com/office/officeart/2005/8/layout/hList1"/>
    <dgm:cxn modelId="{E43DDDC8-5640-499B-BD73-F629B5E087A4}" type="presOf" srcId="{385135ED-8B9F-4CF4-B0A2-D5DBA619E176}" destId="{4C2A3B28-E31C-4EF2-B697-EC8B7D49F4D6}" srcOrd="0" destOrd="4" presId="urn:microsoft.com/office/officeart/2005/8/layout/hList1"/>
    <dgm:cxn modelId="{550EB5DC-806A-45A3-B5B6-2C4F70C3AD91}" srcId="{F865FAC9-DF53-407A-84E4-6E05E1BB84BD}" destId="{AB63B044-6F7D-422B-8493-95B44E1E6676}" srcOrd="3" destOrd="0" parTransId="{38DA5497-5595-4A0F-BBDE-63CA6B3CEC3E}" sibTransId="{60804D5C-8AA0-4B8D-B585-5CDD5DA7528F}"/>
    <dgm:cxn modelId="{E01C99E9-F783-4F12-AD3A-E558FC046431}" srcId="{4DA3FEEC-4E0D-4427-A1BC-B4B66A07B47F}" destId="{433D0353-F5B2-4461-8542-7EFCD1E1243A}" srcOrd="0" destOrd="0" parTransId="{5D0AF5F3-D1E5-4F24-9E53-C3C2FCD2FE1C}" sibTransId="{22DF374E-E105-4121-BECA-7EC7770460E5}"/>
    <dgm:cxn modelId="{C41F6DEB-FACE-4220-A701-9E3853D4A03A}" srcId="{F865FAC9-DF53-407A-84E4-6E05E1BB84BD}" destId="{D306DA0E-5CEB-4E07-8994-762657049B9D}" srcOrd="2" destOrd="0" parTransId="{E641A16E-A538-4EA3-9AE6-593392244ABC}" sibTransId="{0F120133-D4B6-4486-9360-B5B42A69B818}"/>
    <dgm:cxn modelId="{3EFB02FD-60AB-49D0-BE4E-46C01BABFD8F}" srcId="{4DA3FEEC-4E0D-4427-A1BC-B4B66A07B47F}" destId="{D75223E1-94AC-4BD6-A278-A36B6748B38A}" srcOrd="2" destOrd="0" parTransId="{1A713900-FCDB-4E6B-803A-4A8E19B20342}" sibTransId="{A02E4B4B-8EA2-4B12-9DBD-739E347C823B}"/>
    <dgm:cxn modelId="{3B0BDED3-DBDE-43AB-83B3-C609715813F1}" type="presParOf" srcId="{75658D6D-079A-4EE5-96A6-0070E79D847E}" destId="{6169330F-2671-4791-8F0F-EECA31A67CB1}" srcOrd="0" destOrd="0" presId="urn:microsoft.com/office/officeart/2005/8/layout/hList1"/>
    <dgm:cxn modelId="{D07A6196-091F-4479-AE3A-3D80697D5734}" type="presParOf" srcId="{6169330F-2671-4791-8F0F-EECA31A67CB1}" destId="{E3AFA4B3-8CA1-4704-84E9-80A758A76DF8}" srcOrd="0" destOrd="0" presId="urn:microsoft.com/office/officeart/2005/8/layout/hList1"/>
    <dgm:cxn modelId="{3489D07C-6EB3-41E8-815C-97D1804BB0E3}" type="presParOf" srcId="{6169330F-2671-4791-8F0F-EECA31A67CB1}" destId="{B514416C-5276-4FFB-90D4-E4FD90581332}" srcOrd="1" destOrd="0" presId="urn:microsoft.com/office/officeart/2005/8/layout/hList1"/>
    <dgm:cxn modelId="{16CED5BC-8AE9-4A1A-93AF-A7B99D65BCF2}" type="presParOf" srcId="{75658D6D-079A-4EE5-96A6-0070E79D847E}" destId="{37F702CF-7F81-475A-8097-4C3818622A32}" srcOrd="1" destOrd="0" presId="urn:microsoft.com/office/officeart/2005/8/layout/hList1"/>
    <dgm:cxn modelId="{28BC0467-0ACD-403E-9EA5-9E155A73BF9B}" type="presParOf" srcId="{75658D6D-079A-4EE5-96A6-0070E79D847E}" destId="{A619FC2A-A3BF-4CD3-AE89-11EAD3868568}" srcOrd="2" destOrd="0" presId="urn:microsoft.com/office/officeart/2005/8/layout/hList1"/>
    <dgm:cxn modelId="{AD044917-3869-4B68-AA17-0E3E5F12324A}" type="presParOf" srcId="{A619FC2A-A3BF-4CD3-AE89-11EAD3868568}" destId="{7E7D7C7C-8F2A-4FB8-83AE-F8D976BE55A7}" srcOrd="0" destOrd="0" presId="urn:microsoft.com/office/officeart/2005/8/layout/hList1"/>
    <dgm:cxn modelId="{F87BEDBC-91E6-4AAC-805F-64BC224B3242}" type="presParOf" srcId="{A619FC2A-A3BF-4CD3-AE89-11EAD3868568}" destId="{4C2A3B28-E31C-4EF2-B697-EC8B7D49F4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8A60BA-0088-4E3A-AFDB-8E761DF02DF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MY"/>
        </a:p>
      </dgm:t>
    </dgm:pt>
    <dgm:pt modelId="{E4E8A26F-1468-4B2B-AAA5-09BF762460BD}">
      <dgm:prSet phldrT="[Text]"/>
      <dgm:spPr/>
      <dgm:t>
        <a:bodyPr/>
        <a:lstStyle/>
        <a:p>
          <a:r>
            <a:rPr lang="en-US" dirty="0"/>
            <a:t>Web UI, &amp; cloud storage</a:t>
          </a:r>
          <a:endParaRPr lang="en-MY" dirty="0"/>
        </a:p>
      </dgm:t>
    </dgm:pt>
    <dgm:pt modelId="{270ED211-70A4-49C7-80F2-268C6A6315DC}" type="parTrans" cxnId="{48E14AAB-C8F9-46C9-9B10-6EF512B49433}">
      <dgm:prSet/>
      <dgm:spPr/>
      <dgm:t>
        <a:bodyPr/>
        <a:lstStyle/>
        <a:p>
          <a:endParaRPr lang="en-MY"/>
        </a:p>
      </dgm:t>
    </dgm:pt>
    <dgm:pt modelId="{3AA1E798-3AE5-4D85-BF08-D97784C0446A}" type="sibTrans" cxnId="{48E14AAB-C8F9-46C9-9B10-6EF512B49433}">
      <dgm:prSet/>
      <dgm:spPr/>
      <dgm:t>
        <a:bodyPr/>
        <a:lstStyle/>
        <a:p>
          <a:endParaRPr lang="en-MY"/>
        </a:p>
      </dgm:t>
    </dgm:pt>
    <dgm:pt modelId="{A29F5567-D34C-45D4-BF1C-E0DBE00E18DB}">
      <dgm:prSet phldrT="[Text]"/>
      <dgm:spPr/>
      <dgm:t>
        <a:bodyPr/>
        <a:lstStyle/>
        <a:p>
          <a:r>
            <a:rPr lang="en-US" dirty="0" err="1"/>
            <a:t>Github</a:t>
          </a:r>
          <a:r>
            <a:rPr lang="en-US" dirty="0"/>
            <a:t> Desktop (or CLI), &amp; cloud storage</a:t>
          </a:r>
          <a:endParaRPr lang="en-MY" dirty="0"/>
        </a:p>
      </dgm:t>
    </dgm:pt>
    <dgm:pt modelId="{F6A86D45-5232-42CA-AE28-00203D71E01A}" type="parTrans" cxnId="{FB6FE18D-7839-4180-9223-294171BC2EF4}">
      <dgm:prSet/>
      <dgm:spPr/>
      <dgm:t>
        <a:bodyPr/>
        <a:lstStyle/>
        <a:p>
          <a:endParaRPr lang="en-MY"/>
        </a:p>
      </dgm:t>
    </dgm:pt>
    <dgm:pt modelId="{7CC90E9C-F300-4F5A-A9D2-2BDF8DAD87FD}" type="sibTrans" cxnId="{FB6FE18D-7839-4180-9223-294171BC2EF4}">
      <dgm:prSet/>
      <dgm:spPr/>
      <dgm:t>
        <a:bodyPr/>
        <a:lstStyle/>
        <a:p>
          <a:endParaRPr lang="en-MY"/>
        </a:p>
      </dgm:t>
    </dgm:pt>
    <dgm:pt modelId="{B2A45762-3B2C-4CC6-8727-9F2089F260F1}">
      <dgm:prSet phldrT="[Text]"/>
      <dgm:spPr/>
      <dgm:t>
        <a:bodyPr/>
        <a:lstStyle/>
        <a:p>
          <a:r>
            <a:rPr lang="en-US" dirty="0"/>
            <a:t>Git, &amp; cloud storage</a:t>
          </a:r>
          <a:endParaRPr lang="en-MY" dirty="0"/>
        </a:p>
      </dgm:t>
    </dgm:pt>
    <dgm:pt modelId="{0E40D7A4-16D8-4CFB-91D9-3B1D1E310F2C}" type="parTrans" cxnId="{041F88FB-4D69-4C50-A024-713AD815F2E0}">
      <dgm:prSet/>
      <dgm:spPr/>
      <dgm:t>
        <a:bodyPr/>
        <a:lstStyle/>
        <a:p>
          <a:endParaRPr lang="en-MY"/>
        </a:p>
      </dgm:t>
    </dgm:pt>
    <dgm:pt modelId="{0160E841-A54A-4F49-8687-48DD307DD3AF}" type="sibTrans" cxnId="{041F88FB-4D69-4C50-A024-713AD815F2E0}">
      <dgm:prSet/>
      <dgm:spPr/>
      <dgm:t>
        <a:bodyPr/>
        <a:lstStyle/>
        <a:p>
          <a:endParaRPr lang="en-MY"/>
        </a:p>
      </dgm:t>
    </dgm:pt>
    <dgm:pt modelId="{B37FCCBF-32F4-475A-AC00-6AF8F2F61172}">
      <dgm:prSet phldrT="[Text]"/>
      <dgm:spPr/>
      <dgm:t>
        <a:bodyPr/>
        <a:lstStyle/>
        <a:p>
          <a:r>
            <a:rPr lang="en-US" dirty="0"/>
            <a:t>Suitable for simple file storage, and share with public</a:t>
          </a:r>
          <a:endParaRPr lang="en-MY" dirty="0"/>
        </a:p>
      </dgm:t>
    </dgm:pt>
    <dgm:pt modelId="{E05537F8-3C56-4365-8BD1-986411E4586D}" type="parTrans" cxnId="{3C87C0F7-4A52-409C-B515-8DF66637EA8A}">
      <dgm:prSet/>
      <dgm:spPr/>
      <dgm:t>
        <a:bodyPr/>
        <a:lstStyle/>
        <a:p>
          <a:endParaRPr lang="en-MY"/>
        </a:p>
      </dgm:t>
    </dgm:pt>
    <dgm:pt modelId="{955BEA3D-FF4A-49E0-BB0F-3ABFFBED9352}" type="sibTrans" cxnId="{3C87C0F7-4A52-409C-B515-8DF66637EA8A}">
      <dgm:prSet/>
      <dgm:spPr/>
      <dgm:t>
        <a:bodyPr/>
        <a:lstStyle/>
        <a:p>
          <a:endParaRPr lang="en-MY"/>
        </a:p>
      </dgm:t>
    </dgm:pt>
    <dgm:pt modelId="{F1A18F01-865B-4299-829F-F32887A915D6}">
      <dgm:prSet phldrT="[Text]"/>
      <dgm:spPr/>
      <dgm:t>
        <a:bodyPr/>
        <a:lstStyle/>
        <a:p>
          <a:r>
            <a:rPr lang="en-US" dirty="0"/>
            <a:t>Suitable for team cooperation, program development</a:t>
          </a:r>
          <a:endParaRPr lang="en-MY" dirty="0"/>
        </a:p>
      </dgm:t>
    </dgm:pt>
    <dgm:pt modelId="{CCC7CAF0-63D9-45D7-9BBA-C6B730FE3706}" type="parTrans" cxnId="{7019D512-C796-4775-BE4D-9E02D21DC359}">
      <dgm:prSet/>
      <dgm:spPr/>
      <dgm:t>
        <a:bodyPr/>
        <a:lstStyle/>
        <a:p>
          <a:endParaRPr lang="en-MY"/>
        </a:p>
      </dgm:t>
    </dgm:pt>
    <dgm:pt modelId="{9C485EA6-91C3-4EA9-B591-E91512EFF748}" type="sibTrans" cxnId="{7019D512-C796-4775-BE4D-9E02D21DC359}">
      <dgm:prSet/>
      <dgm:spPr/>
      <dgm:t>
        <a:bodyPr/>
        <a:lstStyle/>
        <a:p>
          <a:endParaRPr lang="en-MY"/>
        </a:p>
      </dgm:t>
    </dgm:pt>
    <dgm:pt modelId="{5BE738B3-37E3-4B00-910E-C049A8162BF7}">
      <dgm:prSet phldrT="[Text]"/>
      <dgm:spPr/>
      <dgm:t>
        <a:bodyPr/>
        <a:lstStyle/>
        <a:p>
          <a:r>
            <a:rPr lang="en-US" dirty="0"/>
            <a:t>Other usage</a:t>
          </a:r>
          <a:endParaRPr lang="en-MY" dirty="0"/>
        </a:p>
      </dgm:t>
    </dgm:pt>
    <dgm:pt modelId="{872AEE36-2878-4BB6-A49C-BA9A5113A0EE}" type="parTrans" cxnId="{4CE6B11D-21BE-45DE-9A74-653DFABDF6AB}">
      <dgm:prSet/>
      <dgm:spPr/>
      <dgm:t>
        <a:bodyPr/>
        <a:lstStyle/>
        <a:p>
          <a:endParaRPr lang="en-MY"/>
        </a:p>
      </dgm:t>
    </dgm:pt>
    <dgm:pt modelId="{F8717E87-866B-4319-9D86-7A9CE2ADB249}" type="sibTrans" cxnId="{4CE6B11D-21BE-45DE-9A74-653DFABDF6AB}">
      <dgm:prSet/>
      <dgm:spPr/>
      <dgm:t>
        <a:bodyPr/>
        <a:lstStyle/>
        <a:p>
          <a:endParaRPr lang="en-MY"/>
        </a:p>
      </dgm:t>
    </dgm:pt>
    <dgm:pt modelId="{C4ECC381-981C-45C3-93B7-B1759B5693CD}">
      <dgm:prSet phldrT="[Text]"/>
      <dgm:spPr/>
      <dgm:t>
        <a:bodyPr/>
        <a:lstStyle/>
        <a:p>
          <a:r>
            <a:rPr lang="en-US" dirty="0"/>
            <a:t>With Git you can easily switch your cloud service provider</a:t>
          </a:r>
          <a:endParaRPr lang="en-MY" dirty="0"/>
        </a:p>
      </dgm:t>
    </dgm:pt>
    <dgm:pt modelId="{B6901622-7595-4550-8579-F068AD3D376F}" type="parTrans" cxnId="{B40535EF-ED19-48C0-BEA9-12F8A873DE4E}">
      <dgm:prSet/>
      <dgm:spPr/>
      <dgm:t>
        <a:bodyPr/>
        <a:lstStyle/>
        <a:p>
          <a:endParaRPr lang="en-MY"/>
        </a:p>
      </dgm:t>
    </dgm:pt>
    <dgm:pt modelId="{5E6CF360-2C90-44F6-9982-95B46FF5B689}" type="sibTrans" cxnId="{B40535EF-ED19-48C0-BEA9-12F8A873DE4E}">
      <dgm:prSet/>
      <dgm:spPr/>
      <dgm:t>
        <a:bodyPr/>
        <a:lstStyle/>
        <a:p>
          <a:endParaRPr lang="en-MY"/>
        </a:p>
      </dgm:t>
    </dgm:pt>
    <dgm:pt modelId="{76690212-DADD-440B-8A4D-23648AE334AC}">
      <dgm:prSet phldrT="[Text]"/>
      <dgm:spPr/>
      <dgm:t>
        <a:bodyPr/>
        <a:lstStyle/>
        <a:p>
          <a:r>
            <a:rPr lang="en-US" dirty="0"/>
            <a:t>Use git to send code for deployment to production</a:t>
          </a:r>
          <a:endParaRPr lang="en-MY" dirty="0"/>
        </a:p>
      </dgm:t>
    </dgm:pt>
    <dgm:pt modelId="{13BE844B-3046-4C51-9183-21454942186E}" type="parTrans" cxnId="{24A734A6-E9CB-4C0C-B7D7-D71A56B34AB1}">
      <dgm:prSet/>
      <dgm:spPr/>
      <dgm:t>
        <a:bodyPr/>
        <a:lstStyle/>
        <a:p>
          <a:endParaRPr lang="en-MY"/>
        </a:p>
      </dgm:t>
    </dgm:pt>
    <dgm:pt modelId="{0678C0E1-BF3B-41A3-9EE5-FA012F71AE96}" type="sibTrans" cxnId="{24A734A6-E9CB-4C0C-B7D7-D71A56B34AB1}">
      <dgm:prSet/>
      <dgm:spPr/>
      <dgm:t>
        <a:bodyPr/>
        <a:lstStyle/>
        <a:p>
          <a:endParaRPr lang="en-MY"/>
        </a:p>
      </dgm:t>
    </dgm:pt>
    <dgm:pt modelId="{BD5C9EEA-0360-4EE9-A5FC-CC3E88601D92}">
      <dgm:prSet phldrT="[Text]"/>
      <dgm:spPr/>
      <dgm:t>
        <a:bodyPr/>
        <a:lstStyle/>
        <a:p>
          <a:r>
            <a:rPr lang="en-US" dirty="0"/>
            <a:t>Best for team development</a:t>
          </a:r>
          <a:endParaRPr lang="en-MY" dirty="0"/>
        </a:p>
      </dgm:t>
    </dgm:pt>
    <dgm:pt modelId="{D20BD133-F404-4717-AEF8-658D9301BF9A}" type="parTrans" cxnId="{16D3F56F-6367-43FD-8590-E532E93E051C}">
      <dgm:prSet/>
      <dgm:spPr/>
      <dgm:t>
        <a:bodyPr/>
        <a:lstStyle/>
        <a:p>
          <a:endParaRPr lang="en-MY"/>
        </a:p>
      </dgm:t>
    </dgm:pt>
    <dgm:pt modelId="{AAED7E3F-F7F8-4E46-8F87-E7928A5ACDC3}" type="sibTrans" cxnId="{16D3F56F-6367-43FD-8590-E532E93E051C}">
      <dgm:prSet/>
      <dgm:spPr/>
      <dgm:t>
        <a:bodyPr/>
        <a:lstStyle/>
        <a:p>
          <a:endParaRPr lang="en-MY"/>
        </a:p>
      </dgm:t>
    </dgm:pt>
    <dgm:pt modelId="{1F152D92-FCE7-49D9-8F84-CAB903A2992B}" type="pres">
      <dgm:prSet presAssocID="{D48A60BA-0088-4E3A-AFDB-8E761DF02DFB}" presName="linear" presStyleCnt="0">
        <dgm:presLayoutVars>
          <dgm:animLvl val="lvl"/>
          <dgm:resizeHandles val="exact"/>
        </dgm:presLayoutVars>
      </dgm:prSet>
      <dgm:spPr/>
    </dgm:pt>
    <dgm:pt modelId="{129ED91B-4C25-41D4-84BD-8F0563413CD4}" type="pres">
      <dgm:prSet presAssocID="{E4E8A26F-1468-4B2B-AAA5-09BF762460B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A5876B6-F97E-440E-A62C-5110FFDCA295}" type="pres">
      <dgm:prSet presAssocID="{E4E8A26F-1468-4B2B-AAA5-09BF762460BD}" presName="childText" presStyleLbl="revTx" presStyleIdx="0" presStyleCnt="4">
        <dgm:presLayoutVars>
          <dgm:bulletEnabled val="1"/>
        </dgm:presLayoutVars>
      </dgm:prSet>
      <dgm:spPr/>
    </dgm:pt>
    <dgm:pt modelId="{29A51F8D-92E4-4D34-913F-7307B1122373}" type="pres">
      <dgm:prSet presAssocID="{A29F5567-D34C-45D4-BF1C-E0DBE00E18D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0587150-0A25-4718-A1CD-F1E1438DBAC2}" type="pres">
      <dgm:prSet presAssocID="{A29F5567-D34C-45D4-BF1C-E0DBE00E18DB}" presName="childText" presStyleLbl="revTx" presStyleIdx="1" presStyleCnt="4">
        <dgm:presLayoutVars>
          <dgm:bulletEnabled val="1"/>
        </dgm:presLayoutVars>
      </dgm:prSet>
      <dgm:spPr/>
    </dgm:pt>
    <dgm:pt modelId="{24FA316E-F9D8-459A-A143-45DE5B8978BF}" type="pres">
      <dgm:prSet presAssocID="{B2A45762-3B2C-4CC6-8727-9F2089F260F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5059527-1985-4B0D-92C1-506B35D17D24}" type="pres">
      <dgm:prSet presAssocID="{B2A45762-3B2C-4CC6-8727-9F2089F260F1}" presName="childText" presStyleLbl="revTx" presStyleIdx="2" presStyleCnt="4">
        <dgm:presLayoutVars>
          <dgm:bulletEnabled val="1"/>
        </dgm:presLayoutVars>
      </dgm:prSet>
      <dgm:spPr/>
    </dgm:pt>
    <dgm:pt modelId="{5D9FE668-9EC3-4F6D-8862-3200429FB070}" type="pres">
      <dgm:prSet presAssocID="{5BE738B3-37E3-4B00-910E-C049A8162BF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EA21250-596E-41A9-9960-DEFA03BA0ECE}" type="pres">
      <dgm:prSet presAssocID="{5BE738B3-37E3-4B00-910E-C049A8162BF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019D512-C796-4775-BE4D-9E02D21DC359}" srcId="{A29F5567-D34C-45D4-BF1C-E0DBE00E18DB}" destId="{F1A18F01-865B-4299-829F-F32887A915D6}" srcOrd="0" destOrd="0" parTransId="{CCC7CAF0-63D9-45D7-9BBA-C6B730FE3706}" sibTransId="{9C485EA6-91C3-4EA9-B591-E91512EFF748}"/>
    <dgm:cxn modelId="{4CE6B11D-21BE-45DE-9A74-653DFABDF6AB}" srcId="{D48A60BA-0088-4E3A-AFDB-8E761DF02DFB}" destId="{5BE738B3-37E3-4B00-910E-C049A8162BF7}" srcOrd="3" destOrd="0" parTransId="{872AEE36-2878-4BB6-A49C-BA9A5113A0EE}" sibTransId="{F8717E87-866B-4319-9D86-7A9CE2ADB249}"/>
    <dgm:cxn modelId="{A344121E-D8C6-4DB8-8955-64C6273D1187}" type="presOf" srcId="{A29F5567-D34C-45D4-BF1C-E0DBE00E18DB}" destId="{29A51F8D-92E4-4D34-913F-7307B1122373}" srcOrd="0" destOrd="0" presId="urn:microsoft.com/office/officeart/2005/8/layout/vList2"/>
    <dgm:cxn modelId="{226DE22E-D48B-4782-91B3-47F4635E9B6C}" type="presOf" srcId="{F1A18F01-865B-4299-829F-F32887A915D6}" destId="{40587150-0A25-4718-A1CD-F1E1438DBAC2}" srcOrd="0" destOrd="0" presId="urn:microsoft.com/office/officeart/2005/8/layout/vList2"/>
    <dgm:cxn modelId="{84F34862-0692-41D2-840B-6589989F3C56}" type="presOf" srcId="{E4E8A26F-1468-4B2B-AAA5-09BF762460BD}" destId="{129ED91B-4C25-41D4-84BD-8F0563413CD4}" srcOrd="0" destOrd="0" presId="urn:microsoft.com/office/officeart/2005/8/layout/vList2"/>
    <dgm:cxn modelId="{FF79A744-7031-4413-820E-D12624699CCA}" type="presOf" srcId="{D48A60BA-0088-4E3A-AFDB-8E761DF02DFB}" destId="{1F152D92-FCE7-49D9-8F84-CAB903A2992B}" srcOrd="0" destOrd="0" presId="urn:microsoft.com/office/officeart/2005/8/layout/vList2"/>
    <dgm:cxn modelId="{628C2C47-2C57-4A74-A355-E5F57831B0F5}" type="presOf" srcId="{C4ECC381-981C-45C3-93B7-B1759B5693CD}" destId="{25059527-1985-4B0D-92C1-506B35D17D24}" srcOrd="0" destOrd="0" presId="urn:microsoft.com/office/officeart/2005/8/layout/vList2"/>
    <dgm:cxn modelId="{16D3F56F-6367-43FD-8590-E532E93E051C}" srcId="{B2A45762-3B2C-4CC6-8727-9F2089F260F1}" destId="{BD5C9EEA-0360-4EE9-A5FC-CC3E88601D92}" srcOrd="1" destOrd="0" parTransId="{D20BD133-F404-4717-AEF8-658D9301BF9A}" sibTransId="{AAED7E3F-F7F8-4E46-8F87-E7928A5ACDC3}"/>
    <dgm:cxn modelId="{A14D9654-21FB-41E5-AE6F-A2C1F3E0B073}" type="presOf" srcId="{5BE738B3-37E3-4B00-910E-C049A8162BF7}" destId="{5D9FE668-9EC3-4F6D-8862-3200429FB070}" srcOrd="0" destOrd="0" presId="urn:microsoft.com/office/officeart/2005/8/layout/vList2"/>
    <dgm:cxn modelId="{1FCB1E79-0591-4307-A4D2-C38E470608DD}" type="presOf" srcId="{76690212-DADD-440B-8A4D-23648AE334AC}" destId="{2EA21250-596E-41A9-9960-DEFA03BA0ECE}" srcOrd="0" destOrd="0" presId="urn:microsoft.com/office/officeart/2005/8/layout/vList2"/>
    <dgm:cxn modelId="{FB6FE18D-7839-4180-9223-294171BC2EF4}" srcId="{D48A60BA-0088-4E3A-AFDB-8E761DF02DFB}" destId="{A29F5567-D34C-45D4-BF1C-E0DBE00E18DB}" srcOrd="1" destOrd="0" parTransId="{F6A86D45-5232-42CA-AE28-00203D71E01A}" sibTransId="{7CC90E9C-F300-4F5A-A9D2-2BDF8DAD87FD}"/>
    <dgm:cxn modelId="{C3C75393-DEEB-4B10-B4C4-9D1A2C660B2C}" type="presOf" srcId="{B2A45762-3B2C-4CC6-8727-9F2089F260F1}" destId="{24FA316E-F9D8-459A-A143-45DE5B8978BF}" srcOrd="0" destOrd="0" presId="urn:microsoft.com/office/officeart/2005/8/layout/vList2"/>
    <dgm:cxn modelId="{24A734A6-E9CB-4C0C-B7D7-D71A56B34AB1}" srcId="{5BE738B3-37E3-4B00-910E-C049A8162BF7}" destId="{76690212-DADD-440B-8A4D-23648AE334AC}" srcOrd="0" destOrd="0" parTransId="{13BE844B-3046-4C51-9183-21454942186E}" sibTransId="{0678C0E1-BF3B-41A3-9EE5-FA012F71AE96}"/>
    <dgm:cxn modelId="{48E14AAB-C8F9-46C9-9B10-6EF512B49433}" srcId="{D48A60BA-0088-4E3A-AFDB-8E761DF02DFB}" destId="{E4E8A26F-1468-4B2B-AAA5-09BF762460BD}" srcOrd="0" destOrd="0" parTransId="{270ED211-70A4-49C7-80F2-268C6A6315DC}" sibTransId="{3AA1E798-3AE5-4D85-BF08-D97784C0446A}"/>
    <dgm:cxn modelId="{880446C9-04CE-4801-AA49-F0B9E135BA59}" type="presOf" srcId="{B37FCCBF-32F4-475A-AC00-6AF8F2F61172}" destId="{3A5876B6-F97E-440E-A62C-5110FFDCA295}" srcOrd="0" destOrd="0" presId="urn:microsoft.com/office/officeart/2005/8/layout/vList2"/>
    <dgm:cxn modelId="{06E12AE1-9A39-4964-BAD7-99F990FB1D00}" type="presOf" srcId="{BD5C9EEA-0360-4EE9-A5FC-CC3E88601D92}" destId="{25059527-1985-4B0D-92C1-506B35D17D24}" srcOrd="0" destOrd="1" presId="urn:microsoft.com/office/officeart/2005/8/layout/vList2"/>
    <dgm:cxn modelId="{B40535EF-ED19-48C0-BEA9-12F8A873DE4E}" srcId="{B2A45762-3B2C-4CC6-8727-9F2089F260F1}" destId="{C4ECC381-981C-45C3-93B7-B1759B5693CD}" srcOrd="0" destOrd="0" parTransId="{B6901622-7595-4550-8579-F068AD3D376F}" sibTransId="{5E6CF360-2C90-44F6-9982-95B46FF5B689}"/>
    <dgm:cxn modelId="{3C87C0F7-4A52-409C-B515-8DF66637EA8A}" srcId="{E4E8A26F-1468-4B2B-AAA5-09BF762460BD}" destId="{B37FCCBF-32F4-475A-AC00-6AF8F2F61172}" srcOrd="0" destOrd="0" parTransId="{E05537F8-3C56-4365-8BD1-986411E4586D}" sibTransId="{955BEA3D-FF4A-49E0-BB0F-3ABFFBED9352}"/>
    <dgm:cxn modelId="{041F88FB-4D69-4C50-A024-713AD815F2E0}" srcId="{D48A60BA-0088-4E3A-AFDB-8E761DF02DFB}" destId="{B2A45762-3B2C-4CC6-8727-9F2089F260F1}" srcOrd="2" destOrd="0" parTransId="{0E40D7A4-16D8-4CFB-91D9-3B1D1E310F2C}" sibTransId="{0160E841-A54A-4F49-8687-48DD307DD3AF}"/>
    <dgm:cxn modelId="{0658892B-B325-42D2-909E-EC4BA83BF42E}" type="presParOf" srcId="{1F152D92-FCE7-49D9-8F84-CAB903A2992B}" destId="{129ED91B-4C25-41D4-84BD-8F0563413CD4}" srcOrd="0" destOrd="0" presId="urn:microsoft.com/office/officeart/2005/8/layout/vList2"/>
    <dgm:cxn modelId="{D69BC3BE-ACDB-4EF1-8C95-DB48788A33C5}" type="presParOf" srcId="{1F152D92-FCE7-49D9-8F84-CAB903A2992B}" destId="{3A5876B6-F97E-440E-A62C-5110FFDCA295}" srcOrd="1" destOrd="0" presId="urn:microsoft.com/office/officeart/2005/8/layout/vList2"/>
    <dgm:cxn modelId="{8D4F31FC-D575-4119-B8A7-F403E9642D58}" type="presParOf" srcId="{1F152D92-FCE7-49D9-8F84-CAB903A2992B}" destId="{29A51F8D-92E4-4D34-913F-7307B1122373}" srcOrd="2" destOrd="0" presId="urn:microsoft.com/office/officeart/2005/8/layout/vList2"/>
    <dgm:cxn modelId="{D4FA4766-2BD5-4D10-946E-9CF0185E4BEB}" type="presParOf" srcId="{1F152D92-FCE7-49D9-8F84-CAB903A2992B}" destId="{40587150-0A25-4718-A1CD-F1E1438DBAC2}" srcOrd="3" destOrd="0" presId="urn:microsoft.com/office/officeart/2005/8/layout/vList2"/>
    <dgm:cxn modelId="{23A58CE8-284A-474A-B8D1-B036FE3D0DC0}" type="presParOf" srcId="{1F152D92-FCE7-49D9-8F84-CAB903A2992B}" destId="{24FA316E-F9D8-459A-A143-45DE5B8978BF}" srcOrd="4" destOrd="0" presId="urn:microsoft.com/office/officeart/2005/8/layout/vList2"/>
    <dgm:cxn modelId="{321E4FC3-46DF-4010-B819-B238664EC6DD}" type="presParOf" srcId="{1F152D92-FCE7-49D9-8F84-CAB903A2992B}" destId="{25059527-1985-4B0D-92C1-506B35D17D24}" srcOrd="5" destOrd="0" presId="urn:microsoft.com/office/officeart/2005/8/layout/vList2"/>
    <dgm:cxn modelId="{9E0C4057-BE7A-4433-9A41-92AD3848F7A5}" type="presParOf" srcId="{1F152D92-FCE7-49D9-8F84-CAB903A2992B}" destId="{5D9FE668-9EC3-4F6D-8862-3200429FB070}" srcOrd="6" destOrd="0" presId="urn:microsoft.com/office/officeart/2005/8/layout/vList2"/>
    <dgm:cxn modelId="{65777635-559B-4592-B876-89042EE5C694}" type="presParOf" srcId="{1F152D92-FCE7-49D9-8F84-CAB903A2992B}" destId="{2EA21250-596E-41A9-9960-DEFA03BA0EC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A4B3-8CA1-4704-84E9-80A758A76DF8}">
      <dsp:nvSpPr>
        <dsp:cNvPr id="0" name=""/>
        <dsp:cNvSpPr/>
      </dsp:nvSpPr>
      <dsp:spPr>
        <a:xfrm>
          <a:off x="47" y="253536"/>
          <a:ext cx="4559556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is Git</a:t>
          </a:r>
          <a:endParaRPr lang="en-MY" sz="1900" kern="1200" dirty="0"/>
        </a:p>
      </dsp:txBody>
      <dsp:txXfrm>
        <a:off x="47" y="253536"/>
        <a:ext cx="4559556" cy="547200"/>
      </dsp:txXfrm>
    </dsp:sp>
    <dsp:sp modelId="{B514416C-5276-4FFB-90D4-E4FD90581332}">
      <dsp:nvSpPr>
        <dsp:cNvPr id="0" name=""/>
        <dsp:cNvSpPr/>
      </dsp:nvSpPr>
      <dsp:spPr>
        <a:xfrm>
          <a:off x="47" y="800736"/>
          <a:ext cx="4559556" cy="32988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Linus Torvalds created Git at 2005, as an open-source version control system</a:t>
          </a:r>
          <a:endParaRPr lang="en-MY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Distributed: every developer has complete codebase and history</a:t>
          </a:r>
          <a:endParaRPr lang="en-MY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Non-linear workflows: thousands of parallel branches on different systems</a:t>
          </a:r>
          <a:endParaRPr lang="en-MY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Git is a software uses command line</a:t>
          </a:r>
          <a:endParaRPr lang="en-MY" sz="1900" kern="1200" dirty="0"/>
        </a:p>
      </dsp:txBody>
      <dsp:txXfrm>
        <a:off x="47" y="800736"/>
        <a:ext cx="4559556" cy="3298803"/>
      </dsp:txXfrm>
    </dsp:sp>
    <dsp:sp modelId="{7E7D7C7C-8F2A-4FB8-83AE-F8D976BE55A7}">
      <dsp:nvSpPr>
        <dsp:cNvPr id="0" name=""/>
        <dsp:cNvSpPr/>
      </dsp:nvSpPr>
      <dsp:spPr>
        <a:xfrm>
          <a:off x="5197941" y="253536"/>
          <a:ext cx="4559556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is </a:t>
          </a:r>
          <a:r>
            <a:rPr lang="en-US" sz="1900" kern="1200" dirty="0" err="1"/>
            <a:t>Github</a:t>
          </a:r>
          <a:endParaRPr lang="en-MY" sz="1900" kern="1200" dirty="0"/>
        </a:p>
      </dsp:txBody>
      <dsp:txXfrm>
        <a:off x="5197941" y="253536"/>
        <a:ext cx="4559556" cy="547200"/>
      </dsp:txXfrm>
    </dsp:sp>
    <dsp:sp modelId="{4C2A3B28-E31C-4EF2-B697-EC8B7D49F4D6}">
      <dsp:nvSpPr>
        <dsp:cNvPr id="0" name=""/>
        <dsp:cNvSpPr/>
      </dsp:nvSpPr>
      <dsp:spPr>
        <a:xfrm>
          <a:off x="5197941" y="800736"/>
          <a:ext cx="4559556" cy="32988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 cloud service: storage of files, mostly codes</a:t>
          </a:r>
          <a:endParaRPr lang="en-MY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 website: for user to browse, to make change</a:t>
          </a:r>
          <a:endParaRPr lang="en-MY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 GUI software: </a:t>
          </a:r>
          <a:r>
            <a:rPr lang="en-US" sz="1900" kern="1200" dirty="0" err="1"/>
            <a:t>Github</a:t>
          </a:r>
          <a:r>
            <a:rPr lang="en-US" sz="1900" kern="1200" dirty="0"/>
            <a:t> desktop, as client to manage storage and sync with server</a:t>
          </a:r>
          <a:endParaRPr lang="en-MY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 CLI software: </a:t>
          </a:r>
          <a:r>
            <a:rPr lang="en-US" sz="1900" kern="1200" dirty="0" err="1"/>
            <a:t>Github</a:t>
          </a:r>
          <a:r>
            <a:rPr lang="en-US" sz="1900" kern="1200" dirty="0"/>
            <a:t> CLI, as client to manage storage and sync with server</a:t>
          </a:r>
          <a:endParaRPr lang="en-MY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There are other cloud service provider, like bitbucket, similar to </a:t>
          </a:r>
          <a:r>
            <a:rPr lang="en-US" sz="1900" kern="1200" dirty="0" err="1"/>
            <a:t>github</a:t>
          </a:r>
          <a:endParaRPr lang="en-MY" sz="1900" kern="1200" dirty="0"/>
        </a:p>
      </dsp:txBody>
      <dsp:txXfrm>
        <a:off x="5197941" y="800736"/>
        <a:ext cx="4559556" cy="3298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ED91B-4C25-41D4-84BD-8F0563413CD4}">
      <dsp:nvSpPr>
        <dsp:cNvPr id="0" name=""/>
        <dsp:cNvSpPr/>
      </dsp:nvSpPr>
      <dsp:spPr>
        <a:xfrm>
          <a:off x="0" y="78866"/>
          <a:ext cx="9420194" cy="6037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Web UI, &amp; cloud storage</a:t>
          </a:r>
          <a:endParaRPr lang="en-MY" sz="2400" kern="1200" dirty="0"/>
        </a:p>
      </dsp:txBody>
      <dsp:txXfrm>
        <a:off x="29471" y="108337"/>
        <a:ext cx="9361252" cy="544777"/>
      </dsp:txXfrm>
    </dsp:sp>
    <dsp:sp modelId="{3A5876B6-F97E-440E-A62C-5110FFDCA295}">
      <dsp:nvSpPr>
        <dsp:cNvPr id="0" name=""/>
        <dsp:cNvSpPr/>
      </dsp:nvSpPr>
      <dsp:spPr>
        <a:xfrm>
          <a:off x="0" y="682586"/>
          <a:ext cx="9420194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9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Suitable for simple file storage, and share with public</a:t>
          </a:r>
          <a:endParaRPr lang="en-MY" sz="1900" kern="1200" dirty="0"/>
        </a:p>
      </dsp:txBody>
      <dsp:txXfrm>
        <a:off x="0" y="682586"/>
        <a:ext cx="9420194" cy="397440"/>
      </dsp:txXfrm>
    </dsp:sp>
    <dsp:sp modelId="{29A51F8D-92E4-4D34-913F-7307B1122373}">
      <dsp:nvSpPr>
        <dsp:cNvPr id="0" name=""/>
        <dsp:cNvSpPr/>
      </dsp:nvSpPr>
      <dsp:spPr>
        <a:xfrm>
          <a:off x="0" y="1080026"/>
          <a:ext cx="9420194" cy="603719"/>
        </a:xfrm>
        <a:prstGeom prst="roundRect">
          <a:avLst/>
        </a:prstGeom>
        <a:solidFill>
          <a:schemeClr val="accent4">
            <a:hueOff val="6591654"/>
            <a:satOff val="0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Github</a:t>
          </a:r>
          <a:r>
            <a:rPr lang="en-US" sz="2400" kern="1200" dirty="0"/>
            <a:t> Desktop (or CLI), &amp; cloud storage</a:t>
          </a:r>
          <a:endParaRPr lang="en-MY" sz="2400" kern="1200" dirty="0"/>
        </a:p>
      </dsp:txBody>
      <dsp:txXfrm>
        <a:off x="29471" y="1109497"/>
        <a:ext cx="9361252" cy="544777"/>
      </dsp:txXfrm>
    </dsp:sp>
    <dsp:sp modelId="{40587150-0A25-4718-A1CD-F1E1438DBAC2}">
      <dsp:nvSpPr>
        <dsp:cNvPr id="0" name=""/>
        <dsp:cNvSpPr/>
      </dsp:nvSpPr>
      <dsp:spPr>
        <a:xfrm>
          <a:off x="0" y="1683746"/>
          <a:ext cx="9420194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9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Suitable for team cooperation, program development</a:t>
          </a:r>
          <a:endParaRPr lang="en-MY" sz="1900" kern="1200" dirty="0"/>
        </a:p>
      </dsp:txBody>
      <dsp:txXfrm>
        <a:off x="0" y="1683746"/>
        <a:ext cx="9420194" cy="397440"/>
      </dsp:txXfrm>
    </dsp:sp>
    <dsp:sp modelId="{24FA316E-F9D8-459A-A143-45DE5B8978BF}">
      <dsp:nvSpPr>
        <dsp:cNvPr id="0" name=""/>
        <dsp:cNvSpPr/>
      </dsp:nvSpPr>
      <dsp:spPr>
        <a:xfrm>
          <a:off x="0" y="2081186"/>
          <a:ext cx="9420194" cy="603719"/>
        </a:xfrm>
        <a:prstGeom prst="roundRect">
          <a:avLst/>
        </a:prstGeom>
        <a:solidFill>
          <a:schemeClr val="accent4">
            <a:hueOff val="13183307"/>
            <a:satOff val="0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Git, &amp; cloud storage</a:t>
          </a:r>
          <a:endParaRPr lang="en-MY" sz="2400" kern="1200" dirty="0"/>
        </a:p>
      </dsp:txBody>
      <dsp:txXfrm>
        <a:off x="29471" y="2110657"/>
        <a:ext cx="9361252" cy="544777"/>
      </dsp:txXfrm>
    </dsp:sp>
    <dsp:sp modelId="{25059527-1985-4B0D-92C1-506B35D17D24}">
      <dsp:nvSpPr>
        <dsp:cNvPr id="0" name=""/>
        <dsp:cNvSpPr/>
      </dsp:nvSpPr>
      <dsp:spPr>
        <a:xfrm>
          <a:off x="0" y="2684906"/>
          <a:ext cx="9420194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9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With Git you can easily switch your cloud service provider</a:t>
          </a:r>
          <a:endParaRPr lang="en-MY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Best for team development</a:t>
          </a:r>
          <a:endParaRPr lang="en-MY" sz="1900" kern="1200" dirty="0"/>
        </a:p>
      </dsp:txBody>
      <dsp:txXfrm>
        <a:off x="0" y="2684906"/>
        <a:ext cx="9420194" cy="695520"/>
      </dsp:txXfrm>
    </dsp:sp>
    <dsp:sp modelId="{5D9FE668-9EC3-4F6D-8862-3200429FB070}">
      <dsp:nvSpPr>
        <dsp:cNvPr id="0" name=""/>
        <dsp:cNvSpPr/>
      </dsp:nvSpPr>
      <dsp:spPr>
        <a:xfrm>
          <a:off x="0" y="3380426"/>
          <a:ext cx="9420194" cy="603719"/>
        </a:xfrm>
        <a:prstGeom prst="roundRect">
          <a:avLst/>
        </a:prstGeom>
        <a:solidFill>
          <a:schemeClr val="accent4">
            <a:hueOff val="19774960"/>
            <a:satOff val="0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Other usage</a:t>
          </a:r>
          <a:endParaRPr lang="en-MY" sz="2400" kern="1200" dirty="0"/>
        </a:p>
      </dsp:txBody>
      <dsp:txXfrm>
        <a:off x="29471" y="3409897"/>
        <a:ext cx="9361252" cy="544777"/>
      </dsp:txXfrm>
    </dsp:sp>
    <dsp:sp modelId="{2EA21250-596E-41A9-9960-DEFA03BA0ECE}">
      <dsp:nvSpPr>
        <dsp:cNvPr id="0" name=""/>
        <dsp:cNvSpPr/>
      </dsp:nvSpPr>
      <dsp:spPr>
        <a:xfrm>
          <a:off x="0" y="3984146"/>
          <a:ext cx="9420194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9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Use git to send code for deployment to production</a:t>
          </a:r>
          <a:endParaRPr lang="en-MY" sz="1900" kern="1200" dirty="0"/>
        </a:p>
      </dsp:txBody>
      <dsp:txXfrm>
        <a:off x="0" y="3984146"/>
        <a:ext cx="9420194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November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1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November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November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November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November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8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November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3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November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November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6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November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November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November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November 15,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293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5DC4B-5E91-4459-9436-135266756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Learn git</a:t>
            </a:r>
            <a:endParaRPr lang="en-MY">
              <a:solidFill>
                <a:schemeClr val="bg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1D1DF-5DB7-4483-A3DB-41D314FE6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The most popular VcS</a:t>
            </a:r>
            <a:endParaRPr lang="en-MY" sz="1400">
              <a:solidFill>
                <a:schemeClr val="bg1"/>
              </a:solidFill>
            </a:endParaRPr>
          </a:p>
        </p:txBody>
      </p:sp>
      <p:pic>
        <p:nvPicPr>
          <p:cNvPr id="4" name="Picture 3" descr="Aerial view of the shore with people with turquoise waters">
            <a:extLst>
              <a:ext uri="{FF2B5EF4-FFF2-40B4-BE49-F238E27FC236}">
                <a16:creationId xmlns:a16="http://schemas.microsoft.com/office/drawing/2014/main" id="{E2DBF23C-2415-429C-9280-7E5C56B98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72" r="1" b="15073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65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2D5E-4BD9-4581-8D19-0B12B2AE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7053"/>
            <a:ext cx="10241280" cy="1234440"/>
          </a:xfrm>
        </p:spPr>
        <p:txBody>
          <a:bodyPr/>
          <a:lstStyle/>
          <a:p>
            <a:r>
              <a:rPr lang="en-US" dirty="0"/>
              <a:t>Team development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CCEB-0274-4997-A09C-0555106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1316736"/>
          </a:xfrm>
        </p:spPr>
        <p:txBody>
          <a:bodyPr/>
          <a:lstStyle/>
          <a:p>
            <a:r>
              <a:rPr lang="en-US" dirty="0"/>
              <a:t>Another way of merging code.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C3844D-0922-4C29-BB27-26819F7E14C8}"/>
              </a:ext>
            </a:extLst>
          </p:cNvPr>
          <p:cNvSpPr txBox="1">
            <a:spLocks/>
          </p:cNvSpPr>
          <p:nvPr/>
        </p:nvSpPr>
        <p:spPr>
          <a:xfrm>
            <a:off x="1371600" y="2752078"/>
            <a:ext cx="10240963" cy="3249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B’s_project_folder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git checkout –b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new_ui_update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……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……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git commit –m “update for new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ui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”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git rebase origin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git checkout main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git merge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new_ui_update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git push origin main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479DD8-62FE-484C-AFA9-AB2A29510928}"/>
              </a:ext>
            </a:extLst>
          </p:cNvPr>
          <p:cNvCxnSpPr>
            <a:cxnSpLocks/>
          </p:cNvCxnSpPr>
          <p:nvPr/>
        </p:nvCxnSpPr>
        <p:spPr>
          <a:xfrm flipH="1" flipV="1">
            <a:off x="4696320" y="4712820"/>
            <a:ext cx="1135313" cy="50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094F93-F3F6-49CF-909D-69E69E0744E2}"/>
              </a:ext>
            </a:extLst>
          </p:cNvPr>
          <p:cNvSpPr txBox="1">
            <a:spLocks/>
          </p:cNvSpPr>
          <p:nvPr/>
        </p:nvSpPr>
        <p:spPr>
          <a:xfrm>
            <a:off x="5979579" y="4623816"/>
            <a:ext cx="5233113" cy="977132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Rebase will take what have been changed in main into the branch which is working on.</a:t>
            </a:r>
          </a:p>
          <a:p>
            <a:pPr marL="0" indent="0">
              <a:buNone/>
            </a:pPr>
            <a:r>
              <a:rPr lang="en-US" dirty="0"/>
              <a:t>Need solve conflicts if main was changed by others.</a:t>
            </a:r>
            <a:endParaRPr lang="en-MY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28F631-F93A-4AA7-A94A-0C1A24DDF48A}"/>
              </a:ext>
            </a:extLst>
          </p:cNvPr>
          <p:cNvCxnSpPr>
            <a:cxnSpLocks/>
          </p:cNvCxnSpPr>
          <p:nvPr/>
        </p:nvCxnSpPr>
        <p:spPr>
          <a:xfrm flipH="1" flipV="1">
            <a:off x="4696320" y="5357063"/>
            <a:ext cx="1135314" cy="68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2959B5-035E-489B-9A12-9AA264EB6253}"/>
              </a:ext>
            </a:extLst>
          </p:cNvPr>
          <p:cNvSpPr txBox="1">
            <a:spLocks/>
          </p:cNvSpPr>
          <p:nvPr/>
        </p:nvSpPr>
        <p:spPr>
          <a:xfrm>
            <a:off x="5979578" y="5889770"/>
            <a:ext cx="5233113" cy="62343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After rebase, merge will be a simple forward, no conflicts.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106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0BFA-ADB4-4BBD-A0A9-C90D2F9E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 A is in control of main branch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D685-4952-4485-AA35-2A484FA2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00294"/>
            <a:ext cx="10241280" cy="1316736"/>
          </a:xfrm>
        </p:spPr>
        <p:txBody>
          <a:bodyPr/>
          <a:lstStyle/>
          <a:p>
            <a:r>
              <a:rPr lang="en-US" dirty="0"/>
              <a:t>Many time that the program main branch was under control by specific person, or a small group of person.</a:t>
            </a:r>
          </a:p>
          <a:p>
            <a:r>
              <a:rPr lang="en-US" dirty="0"/>
              <a:t>After person B finish something, can send a request-pull to A, ask A to merge it to main.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0937A3-E181-4763-9573-567C4E5797A7}"/>
              </a:ext>
            </a:extLst>
          </p:cNvPr>
          <p:cNvSpPr txBox="1">
            <a:spLocks/>
          </p:cNvSpPr>
          <p:nvPr/>
        </p:nvSpPr>
        <p:spPr>
          <a:xfrm>
            <a:off x="1371600" y="3430133"/>
            <a:ext cx="10240963" cy="1785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B’s_project_folder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git checkout –b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new_ui_update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……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git commit –m “update for new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ui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”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git push origin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new_ui_update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(request-pull normally done in specific ways, e.g. email.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Github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webpage have pull request)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0AA332-383C-41D3-A826-69AD8ACAB743}"/>
              </a:ext>
            </a:extLst>
          </p:cNvPr>
          <p:cNvSpPr txBox="1">
            <a:spLocks/>
          </p:cNvSpPr>
          <p:nvPr/>
        </p:nvSpPr>
        <p:spPr>
          <a:xfrm>
            <a:off x="1371600" y="5599590"/>
            <a:ext cx="5169161" cy="913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(A PS)&gt; git checkout main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(A PS)&gt; git pull origin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new_ui_update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(A PS)&gt; git push origin main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F82013-AD28-4B95-AF7C-8E87FC3C3332}"/>
              </a:ext>
            </a:extLst>
          </p:cNvPr>
          <p:cNvCxnSpPr>
            <a:cxnSpLocks/>
          </p:cNvCxnSpPr>
          <p:nvPr/>
        </p:nvCxnSpPr>
        <p:spPr>
          <a:xfrm flipH="1">
            <a:off x="5187820" y="4293665"/>
            <a:ext cx="1352941" cy="38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65EB4A-2DEC-481A-819B-DE11A7B274A4}"/>
              </a:ext>
            </a:extLst>
          </p:cNvPr>
          <p:cNvSpPr txBox="1">
            <a:spLocks/>
          </p:cNvSpPr>
          <p:nvPr/>
        </p:nvSpPr>
        <p:spPr>
          <a:xfrm>
            <a:off x="6688706" y="3700807"/>
            <a:ext cx="5233113" cy="9771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 push his branch to remote repo. And ask A to pull them into main.</a:t>
            </a:r>
            <a:endParaRPr lang="en-MY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8C309F-991A-46BD-A4AC-E9CC3CEDB290}"/>
              </a:ext>
            </a:extLst>
          </p:cNvPr>
          <p:cNvCxnSpPr>
            <a:cxnSpLocks/>
          </p:cNvCxnSpPr>
          <p:nvPr/>
        </p:nvCxnSpPr>
        <p:spPr>
          <a:xfrm flipH="1">
            <a:off x="5039875" y="5645763"/>
            <a:ext cx="1352941" cy="38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DFC999-AF53-401D-B961-6FD20B321A32}"/>
              </a:ext>
            </a:extLst>
          </p:cNvPr>
          <p:cNvSpPr txBox="1">
            <a:spLocks/>
          </p:cNvSpPr>
          <p:nvPr/>
        </p:nvSpPr>
        <p:spPr>
          <a:xfrm>
            <a:off x="6540761" y="5339576"/>
            <a:ext cx="5071802" cy="8279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pull B’s work into main after verified.</a:t>
            </a:r>
            <a:r>
              <a:rPr lang="en-MY" dirty="0"/>
              <a:t> After merge can push back to remote repo main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604A3-C344-4DC3-BDC8-3DC396A3084C}"/>
              </a:ext>
            </a:extLst>
          </p:cNvPr>
          <p:cNvSpPr txBox="1"/>
          <p:nvPr/>
        </p:nvSpPr>
        <p:spPr>
          <a:xfrm>
            <a:off x="4376058" y="6427549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Basically is like a combination of : </a:t>
            </a:r>
            <a:r>
              <a:rPr lang="en-US" dirty="0">
                <a:highlight>
                  <a:srgbClr val="FFFF00"/>
                </a:highlight>
              </a:rPr>
              <a:t>git pull origin, git merge origin/</a:t>
            </a:r>
            <a:r>
              <a:rPr lang="en-US" dirty="0" err="1">
                <a:highlight>
                  <a:srgbClr val="FFFF00"/>
                </a:highlight>
              </a:rPr>
              <a:t>new_ui_update</a:t>
            </a:r>
            <a:endParaRPr lang="en-MY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3066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0BFA-ADB4-4BBD-A0A9-C90D2F9E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5887"/>
            <a:ext cx="10241280" cy="1234440"/>
          </a:xfrm>
        </p:spPr>
        <p:txBody>
          <a:bodyPr/>
          <a:lstStyle/>
          <a:p>
            <a:r>
              <a:rPr lang="en-US" dirty="0"/>
              <a:t>Use git for deployment to production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D685-4952-4485-AA35-2A484FA2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1316736"/>
          </a:xfrm>
        </p:spPr>
        <p:txBody>
          <a:bodyPr/>
          <a:lstStyle/>
          <a:p>
            <a:r>
              <a:rPr lang="en-US" dirty="0"/>
              <a:t>Program after development, need consider how to deploy to production system.</a:t>
            </a:r>
          </a:p>
          <a:p>
            <a:r>
              <a:rPr lang="en-US" dirty="0"/>
              <a:t>Git can be used to deploy a Django webapp to Heroku cloud.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49F55C-C4CF-4DE5-84DC-F251810FFB66}"/>
              </a:ext>
            </a:extLst>
          </p:cNvPr>
          <p:cNvSpPr txBox="1">
            <a:spLocks/>
          </p:cNvSpPr>
          <p:nvPr/>
        </p:nvSpPr>
        <p:spPr>
          <a:xfrm>
            <a:off x="1371600" y="3511296"/>
            <a:ext cx="6386120" cy="803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git:remote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–a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your_app_name_in_heroku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git push Heroku main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3AD744-1A20-45B5-844C-F544230BEC0E}"/>
              </a:ext>
            </a:extLst>
          </p:cNvPr>
          <p:cNvSpPr txBox="1">
            <a:spLocks/>
          </p:cNvSpPr>
          <p:nvPr/>
        </p:nvSpPr>
        <p:spPr>
          <a:xfrm>
            <a:off x="1371599" y="5287450"/>
            <a:ext cx="7905565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subtree push --prefix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production_sub_folder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2540A-5743-4C06-9EC5-B58633FA1E04}"/>
              </a:ext>
            </a:extLst>
          </p:cNvPr>
          <p:cNvSpPr txBox="1"/>
          <p:nvPr/>
        </p:nvSpPr>
        <p:spPr>
          <a:xfrm>
            <a:off x="1371599" y="4554244"/>
            <a:ext cx="575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if the production is stored in a sub-folder in you project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6220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15A8-B463-4AC4-9265-24C03ACF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6878"/>
            <a:ext cx="10241280" cy="1234440"/>
          </a:xfrm>
        </p:spPr>
        <p:txBody>
          <a:bodyPr/>
          <a:lstStyle/>
          <a:p>
            <a:r>
              <a:rPr lang="en-US" dirty="0"/>
              <a:t>Git file transport concepts</a:t>
            </a:r>
            <a:endParaRPr lang="en-MY" dirty="0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BE750E83-356C-47BB-9E22-95C1D98C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715643"/>
            <a:ext cx="5634037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61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9B22-7221-4699-9E40-F0D1FEE9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66" y="378277"/>
            <a:ext cx="10442014" cy="1234440"/>
          </a:xfrm>
        </p:spPr>
        <p:txBody>
          <a:bodyPr anchor="ctr"/>
          <a:lstStyle/>
          <a:p>
            <a:r>
              <a:rPr lang="en-US" dirty="0"/>
              <a:t>Clarify the relation</a:t>
            </a:r>
            <a:endParaRPr lang="en-MY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7E19C2-4DE4-4D25-AC0D-E1C69AB435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918075"/>
              </p:ext>
            </p:extLst>
          </p:nvPr>
        </p:nvGraphicFramePr>
        <p:xfrm>
          <a:off x="1170866" y="1683739"/>
          <a:ext cx="9757546" cy="4353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74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CAA6-8027-44E2-91C6-D33C0773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7256"/>
            <a:ext cx="10241280" cy="1234440"/>
          </a:xfrm>
        </p:spPr>
        <p:txBody>
          <a:bodyPr anchor="ctr"/>
          <a:lstStyle/>
          <a:p>
            <a:r>
              <a:rPr lang="en-US" dirty="0"/>
              <a:t>Usage scenarios</a:t>
            </a:r>
            <a:endParaRPr lang="en-MY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1A35A6B-F31E-4912-A0C4-81D75C726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773333"/>
              </p:ext>
            </p:extLst>
          </p:nvPr>
        </p:nvGraphicFramePr>
        <p:xfrm>
          <a:off x="1371600" y="1547555"/>
          <a:ext cx="9420194" cy="4460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ar: 5 Points 4">
            <a:extLst>
              <a:ext uri="{FF2B5EF4-FFF2-40B4-BE49-F238E27FC236}">
                <a16:creationId xmlns:a16="http://schemas.microsoft.com/office/drawing/2014/main" id="{FF78842D-3871-4061-91A0-9333BD64572A}"/>
              </a:ext>
            </a:extLst>
          </p:cNvPr>
          <p:cNvSpPr/>
          <p:nvPr/>
        </p:nvSpPr>
        <p:spPr>
          <a:xfrm>
            <a:off x="650290" y="3582141"/>
            <a:ext cx="532660" cy="56817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35AD1D0-D4F9-499C-8ACC-E83724FB67ED}"/>
              </a:ext>
            </a:extLst>
          </p:cNvPr>
          <p:cNvSpPr/>
          <p:nvPr/>
        </p:nvSpPr>
        <p:spPr>
          <a:xfrm>
            <a:off x="10980444" y="3582140"/>
            <a:ext cx="532660" cy="56817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BF5DD86A-CD2C-40BF-9164-A816C608632F}"/>
              </a:ext>
            </a:extLst>
          </p:cNvPr>
          <p:cNvSpPr/>
          <p:nvPr/>
        </p:nvSpPr>
        <p:spPr>
          <a:xfrm>
            <a:off x="650290" y="4941904"/>
            <a:ext cx="532660" cy="56817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9B457ADD-E585-4CB9-9F84-8251A0BE57B3}"/>
              </a:ext>
            </a:extLst>
          </p:cNvPr>
          <p:cNvSpPr/>
          <p:nvPr/>
        </p:nvSpPr>
        <p:spPr>
          <a:xfrm>
            <a:off x="10980444" y="4941903"/>
            <a:ext cx="532660" cy="56817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357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7CAB-4592-45D5-A544-485D0CE1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person one branch programming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E4B587-8101-4436-B525-D95C7F5B89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3107184"/>
            <a:ext cx="10240963" cy="2965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your_project_folder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init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“Initial commit”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D41976-C6CE-4833-8595-2AD18E97D458}"/>
              </a:ext>
            </a:extLst>
          </p:cNvPr>
          <p:cNvSpPr txBox="1">
            <a:spLocks/>
          </p:cNvSpPr>
          <p:nvPr/>
        </p:nvSpPr>
        <p:spPr>
          <a:xfrm>
            <a:off x="1371600" y="2218799"/>
            <a:ext cx="10241280" cy="6043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done your initial code, use the following: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61D7CB-F2ED-4115-B0F1-3865078580D0}"/>
              </a:ext>
            </a:extLst>
          </p:cNvPr>
          <p:cNvSpPr txBox="1">
            <a:spLocks/>
          </p:cNvSpPr>
          <p:nvPr/>
        </p:nvSpPr>
        <p:spPr>
          <a:xfrm>
            <a:off x="5251191" y="3352800"/>
            <a:ext cx="4388110" cy="4476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local repo</a:t>
            </a:r>
            <a:endParaRPr lang="en-MY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28EDB0-D541-407C-AFAB-B5F1DD3A3091}"/>
              </a:ext>
            </a:extLst>
          </p:cNvPr>
          <p:cNvCxnSpPr/>
          <p:nvPr/>
        </p:nvCxnSpPr>
        <p:spPr>
          <a:xfrm flipH="1">
            <a:off x="2990850" y="3619500"/>
            <a:ext cx="189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D9C35D-2984-4B1F-BBD9-CD8691A3EBB5}"/>
              </a:ext>
            </a:extLst>
          </p:cNvPr>
          <p:cNvSpPr txBox="1">
            <a:spLocks/>
          </p:cNvSpPr>
          <p:nvPr/>
        </p:nvSpPr>
        <p:spPr>
          <a:xfrm>
            <a:off x="5651241" y="3907979"/>
            <a:ext cx="4388110" cy="4476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 file(s) to index</a:t>
            </a:r>
            <a:endParaRPr lang="en-MY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9FA75E-C02B-45E1-B3E1-C43EC504AF8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200401" y="3927029"/>
            <a:ext cx="2450840" cy="20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DACB22-14B0-43AA-BEED-A0CBE346A4EA}"/>
              </a:ext>
            </a:extLst>
          </p:cNvPr>
          <p:cNvSpPr txBox="1">
            <a:spLocks/>
          </p:cNvSpPr>
          <p:nvPr/>
        </p:nvSpPr>
        <p:spPr>
          <a:xfrm>
            <a:off x="6096000" y="4578519"/>
            <a:ext cx="4388110" cy="4476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Commit changes to local repo</a:t>
            </a:r>
            <a:endParaRPr lang="en-MY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0719F9-BEEE-4838-A1EE-DFB354034FD4}"/>
              </a:ext>
            </a:extLst>
          </p:cNvPr>
          <p:cNvCxnSpPr>
            <a:cxnSpLocks/>
          </p:cNvCxnSpPr>
          <p:nvPr/>
        </p:nvCxnSpPr>
        <p:spPr>
          <a:xfrm flipH="1" flipV="1">
            <a:off x="4870580" y="4430516"/>
            <a:ext cx="1130170" cy="31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7CAB-4592-45D5-A544-485D0CE1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person one branch programming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E4B587-8101-4436-B525-D95C7F5B89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3107184"/>
            <a:ext cx="10240963" cy="237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your_project_folder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“fix XXXXX issue”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D41976-C6CE-4833-8595-2AD18E97D458}"/>
              </a:ext>
            </a:extLst>
          </p:cNvPr>
          <p:cNvSpPr txBox="1">
            <a:spLocks/>
          </p:cNvSpPr>
          <p:nvPr/>
        </p:nvSpPr>
        <p:spPr>
          <a:xfrm>
            <a:off x="1371600" y="2218799"/>
            <a:ext cx="10241280" cy="6043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 added new feature, or modify code to fix bug: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614B25-904C-464B-B519-5CD64424B42F}"/>
              </a:ext>
            </a:extLst>
          </p:cNvPr>
          <p:cNvSpPr txBox="1">
            <a:spLocks/>
          </p:cNvSpPr>
          <p:nvPr/>
        </p:nvSpPr>
        <p:spPr>
          <a:xfrm>
            <a:off x="5717916" y="3472606"/>
            <a:ext cx="4388110" cy="4476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 file(s) to index</a:t>
            </a:r>
            <a:endParaRPr lang="en-MY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01AF19-D995-4452-A6BE-2E388E9621C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971800" y="3619500"/>
            <a:ext cx="2746116" cy="7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19E503-78CD-4875-AF66-6B89B8896E11}"/>
              </a:ext>
            </a:extLst>
          </p:cNvPr>
          <p:cNvSpPr txBox="1">
            <a:spLocks/>
          </p:cNvSpPr>
          <p:nvPr/>
        </p:nvSpPr>
        <p:spPr>
          <a:xfrm>
            <a:off x="6096000" y="4578519"/>
            <a:ext cx="4388110" cy="4476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Commit changes to local repo</a:t>
            </a:r>
            <a:endParaRPr lang="en-MY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FBE8CA-6661-4AD0-95D5-6393FCB0AD2E}"/>
              </a:ext>
            </a:extLst>
          </p:cNvPr>
          <p:cNvCxnSpPr>
            <a:cxnSpLocks/>
          </p:cNvCxnSpPr>
          <p:nvPr/>
        </p:nvCxnSpPr>
        <p:spPr>
          <a:xfrm flipH="1" flipV="1">
            <a:off x="4476750" y="4067175"/>
            <a:ext cx="1524000" cy="67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7CAB-4592-45D5-A544-485D0CE1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person one branch programming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E4B587-8101-4436-B525-D95C7F5B89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3107184"/>
            <a:ext cx="10240963" cy="2965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your_project_folder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tag –a V1.0 –m “version 1.0 release”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show V1.0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tag –l “V1.*”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D41976-C6CE-4833-8595-2AD18E97D458}"/>
              </a:ext>
            </a:extLst>
          </p:cNvPr>
          <p:cNvSpPr txBox="1">
            <a:spLocks/>
          </p:cNvSpPr>
          <p:nvPr/>
        </p:nvSpPr>
        <p:spPr>
          <a:xfrm>
            <a:off x="1371600" y="2218799"/>
            <a:ext cx="10241280" cy="6043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 want add label (version):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4470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7CAB-4592-45D5-A544-485D0CE1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person one branch programming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E4B587-8101-4436-B525-D95C7F5B89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3107184"/>
            <a:ext cx="10240963" cy="2965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your_project_folder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remote add origin https://github.com/your_account_name/your_remote_repo_name.git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branch –M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–u origin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D41976-C6CE-4833-8595-2AD18E97D458}"/>
              </a:ext>
            </a:extLst>
          </p:cNvPr>
          <p:cNvSpPr txBox="1">
            <a:spLocks/>
          </p:cNvSpPr>
          <p:nvPr/>
        </p:nvSpPr>
        <p:spPr>
          <a:xfrm>
            <a:off x="1371600" y="2218799"/>
            <a:ext cx="10241280" cy="604303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you want share your code to the public: create a cloud repo with </a:t>
            </a:r>
            <a:r>
              <a:rPr lang="en-US" dirty="0" err="1"/>
              <a:t>Github</a:t>
            </a:r>
            <a:r>
              <a:rPr lang="en-US" dirty="0"/>
              <a:t> (or any other cloud service provider)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0C4B44-CD67-4707-993D-881929102327}"/>
              </a:ext>
            </a:extLst>
          </p:cNvPr>
          <p:cNvSpPr txBox="1">
            <a:spLocks/>
          </p:cNvSpPr>
          <p:nvPr/>
        </p:nvSpPr>
        <p:spPr>
          <a:xfrm>
            <a:off x="6305745" y="4142889"/>
            <a:ext cx="4388110" cy="4476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 remote repo</a:t>
            </a:r>
            <a:endParaRPr lang="en-MY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F84356-7820-4C46-842C-F2FDC7EFCD03}"/>
              </a:ext>
            </a:extLst>
          </p:cNvPr>
          <p:cNvCxnSpPr>
            <a:cxnSpLocks/>
          </p:cNvCxnSpPr>
          <p:nvPr/>
        </p:nvCxnSpPr>
        <p:spPr>
          <a:xfrm flipH="1" flipV="1">
            <a:off x="3970176" y="3766499"/>
            <a:ext cx="2125824" cy="60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789A92-A5A0-4497-9D11-D7D22B889E32}"/>
              </a:ext>
            </a:extLst>
          </p:cNvPr>
          <p:cNvSpPr txBox="1">
            <a:spLocks/>
          </p:cNvSpPr>
          <p:nvPr/>
        </p:nvSpPr>
        <p:spPr>
          <a:xfrm>
            <a:off x="5674373" y="4659863"/>
            <a:ext cx="4388110" cy="4476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Rename branch to main</a:t>
            </a:r>
            <a:endParaRPr lang="en-MY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6DF4E9-B4E0-47C8-8460-8F0D746EC383}"/>
              </a:ext>
            </a:extLst>
          </p:cNvPr>
          <p:cNvCxnSpPr>
            <a:cxnSpLocks/>
          </p:cNvCxnSpPr>
          <p:nvPr/>
        </p:nvCxnSpPr>
        <p:spPr>
          <a:xfrm flipH="1" flipV="1">
            <a:off x="3674707" y="4066613"/>
            <a:ext cx="1817735" cy="73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B84FE-72DC-443C-8646-6A78FE24BFDC}"/>
              </a:ext>
            </a:extLst>
          </p:cNvPr>
          <p:cNvCxnSpPr>
            <a:cxnSpLocks/>
          </p:cNvCxnSpPr>
          <p:nvPr/>
        </p:nvCxnSpPr>
        <p:spPr>
          <a:xfrm flipH="1" flipV="1">
            <a:off x="3225195" y="4435939"/>
            <a:ext cx="1290821" cy="89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E5682D-CF2B-41A9-A4E5-33A83C9AAD55}"/>
              </a:ext>
            </a:extLst>
          </p:cNvPr>
          <p:cNvSpPr txBox="1">
            <a:spLocks/>
          </p:cNvSpPr>
          <p:nvPr/>
        </p:nvSpPr>
        <p:spPr>
          <a:xfrm>
            <a:off x="4744422" y="5167782"/>
            <a:ext cx="4388110" cy="447675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Push to remote and set upstream tracking.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3397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F23E-3822-47B3-8C74-6D7E1E8B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7870"/>
            <a:ext cx="10241280" cy="1234440"/>
          </a:xfrm>
        </p:spPr>
        <p:txBody>
          <a:bodyPr/>
          <a:lstStyle/>
          <a:p>
            <a:r>
              <a:rPr lang="en-US" dirty="0"/>
              <a:t>When new person B come join the development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8A2E-05BB-40FC-8E36-B4BA4B25C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1003798"/>
          </a:xfrm>
        </p:spPr>
        <p:txBody>
          <a:bodyPr/>
          <a:lstStyle/>
          <a:p>
            <a:r>
              <a:rPr lang="en-US" dirty="0"/>
              <a:t>Now we call the previous one person as PERSON A.</a:t>
            </a:r>
          </a:p>
          <a:p>
            <a:r>
              <a:rPr lang="en-US" dirty="0"/>
              <a:t>PERSON B would need a copy of the code, so that can start to work on it.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8AA95E-E5D1-4363-A6D8-3E4764CE90E1}"/>
              </a:ext>
            </a:extLst>
          </p:cNvPr>
          <p:cNvSpPr txBox="1">
            <a:spLocks/>
          </p:cNvSpPr>
          <p:nvPr/>
        </p:nvSpPr>
        <p:spPr>
          <a:xfrm>
            <a:off x="1371600" y="3107184"/>
            <a:ext cx="10240963" cy="123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B’s_project_folder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git clone https://github.com/A_account_name/A_remote_repo_name.git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3666C-06FA-431D-B7C8-1D62756E6A19}"/>
              </a:ext>
            </a:extLst>
          </p:cNvPr>
          <p:cNvSpPr txBox="1"/>
          <p:nvPr/>
        </p:nvSpPr>
        <p:spPr>
          <a:xfrm>
            <a:off x="2183906" y="5273336"/>
            <a:ext cx="6098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Basically, </a:t>
            </a:r>
            <a:r>
              <a:rPr lang="en-US" dirty="0">
                <a:highlight>
                  <a:srgbClr val="FFFF00"/>
                </a:highlight>
              </a:rPr>
              <a:t>git clone </a:t>
            </a:r>
            <a:r>
              <a:rPr lang="en-US" i="1" dirty="0">
                <a:highlight>
                  <a:srgbClr val="FFFF00"/>
                </a:highlight>
              </a:rPr>
              <a:t>URL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is like a combination of the following 4:</a:t>
            </a:r>
          </a:p>
          <a:p>
            <a:r>
              <a:rPr lang="en-US" dirty="0">
                <a:highlight>
                  <a:srgbClr val="FFFF00"/>
                </a:highlight>
              </a:rPr>
              <a:t>git 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r>
              <a:rPr lang="en-US" dirty="0">
                <a:highlight>
                  <a:srgbClr val="FFFF00"/>
                </a:highlight>
              </a:rPr>
              <a:t>, git remote add origin </a:t>
            </a:r>
            <a:r>
              <a:rPr lang="en-US" i="1" dirty="0">
                <a:highlight>
                  <a:srgbClr val="FFFF00"/>
                </a:highlight>
              </a:rPr>
              <a:t>URL</a:t>
            </a:r>
            <a:r>
              <a:rPr lang="en-US" dirty="0">
                <a:highlight>
                  <a:srgbClr val="FFFF00"/>
                </a:highlight>
              </a:rPr>
              <a:t>, git fetch, git checkout</a:t>
            </a:r>
            <a:endParaRPr lang="en-MY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3965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2D5E-4BD9-4581-8D19-0B12B2AE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7053"/>
            <a:ext cx="10241280" cy="1234440"/>
          </a:xfrm>
        </p:spPr>
        <p:txBody>
          <a:bodyPr/>
          <a:lstStyle/>
          <a:p>
            <a:r>
              <a:rPr lang="en-US" dirty="0"/>
              <a:t>Team development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CCEB-0274-4997-A09C-0555106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1316736"/>
          </a:xfrm>
        </p:spPr>
        <p:txBody>
          <a:bodyPr/>
          <a:lstStyle/>
          <a:p>
            <a:r>
              <a:rPr lang="en-US" dirty="0"/>
              <a:t>Now person A and person B is a team, and better do new develop on their own branch.</a:t>
            </a:r>
          </a:p>
          <a:p>
            <a:r>
              <a:rPr lang="en-US" dirty="0"/>
              <a:t>after tested ok, merge back to main.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C3844D-0922-4C29-BB27-26819F7E14C8}"/>
              </a:ext>
            </a:extLst>
          </p:cNvPr>
          <p:cNvSpPr txBox="1">
            <a:spLocks/>
          </p:cNvSpPr>
          <p:nvPr/>
        </p:nvSpPr>
        <p:spPr>
          <a:xfrm>
            <a:off x="1371600" y="3107184"/>
            <a:ext cx="10240963" cy="2894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B’s_project_folder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git checkout –b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new_ui_update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……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……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git commit –m “update for new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ui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”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git checkout main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git merge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new_ui_update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(B PS)&gt; git push origin main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F3A743-8C1E-49F2-8868-047221C047DB}"/>
              </a:ext>
            </a:extLst>
          </p:cNvPr>
          <p:cNvSpPr txBox="1">
            <a:spLocks/>
          </p:cNvSpPr>
          <p:nvPr/>
        </p:nvSpPr>
        <p:spPr>
          <a:xfrm>
            <a:off x="5674372" y="4659863"/>
            <a:ext cx="5233113" cy="8825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when B working on his branch, main maybe already updated by other person.</a:t>
            </a:r>
            <a:endParaRPr lang="en-MY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DAA901-E844-42D9-8BC7-7C621D78F178}"/>
              </a:ext>
            </a:extLst>
          </p:cNvPr>
          <p:cNvCxnSpPr>
            <a:cxnSpLocks/>
          </p:cNvCxnSpPr>
          <p:nvPr/>
        </p:nvCxnSpPr>
        <p:spPr>
          <a:xfrm flipH="1">
            <a:off x="4105469" y="4805265"/>
            <a:ext cx="1386974" cy="23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D23491-D7DC-48D6-A8DB-B29C22D68A50}"/>
              </a:ext>
            </a:extLst>
          </p:cNvPr>
          <p:cNvCxnSpPr>
            <a:cxnSpLocks/>
          </p:cNvCxnSpPr>
          <p:nvPr/>
        </p:nvCxnSpPr>
        <p:spPr>
          <a:xfrm flipH="1" flipV="1">
            <a:off x="4798956" y="5403285"/>
            <a:ext cx="1135313" cy="50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C4D47A-C028-4E9A-895A-7BD877AD19B6}"/>
              </a:ext>
            </a:extLst>
          </p:cNvPr>
          <p:cNvSpPr txBox="1">
            <a:spLocks/>
          </p:cNvSpPr>
          <p:nvPr/>
        </p:nvSpPr>
        <p:spPr>
          <a:xfrm>
            <a:off x="6156859" y="5637411"/>
            <a:ext cx="5233113" cy="586108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this case merge would need solve conflicts. (files updated by both)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454146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1106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Cascadia Mono</vt:lpstr>
      <vt:lpstr>Gill Sans Nova</vt:lpstr>
      <vt:lpstr>Wingdings</vt:lpstr>
      <vt:lpstr>GradientRiseVTI</vt:lpstr>
      <vt:lpstr>Learn git</vt:lpstr>
      <vt:lpstr>Clarify the relation</vt:lpstr>
      <vt:lpstr>Usage scenarios</vt:lpstr>
      <vt:lpstr>One person one branch programming</vt:lpstr>
      <vt:lpstr>One person one branch programming</vt:lpstr>
      <vt:lpstr>One person one branch programming</vt:lpstr>
      <vt:lpstr>One person one branch programming</vt:lpstr>
      <vt:lpstr>When new person B come join the development</vt:lpstr>
      <vt:lpstr>Team development</vt:lpstr>
      <vt:lpstr>Team development</vt:lpstr>
      <vt:lpstr>Person A is in control of main branch</vt:lpstr>
      <vt:lpstr>Use git for deployment to production</vt:lpstr>
      <vt:lpstr>Git file transport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git</dc:title>
  <dc:creator>Li Lixiang</dc:creator>
  <cp:lastModifiedBy>Li Lixiang</cp:lastModifiedBy>
  <cp:revision>1</cp:revision>
  <dcterms:created xsi:type="dcterms:W3CDTF">2021-09-18T06:44:31Z</dcterms:created>
  <dcterms:modified xsi:type="dcterms:W3CDTF">2021-11-15T14:58:31Z</dcterms:modified>
</cp:coreProperties>
</file>