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2" r:id="rId5"/>
    <p:sldId id="261" r:id="rId6"/>
    <p:sldId id="276" r:id="rId7"/>
    <p:sldId id="274" r:id="rId8"/>
    <p:sldId id="275" r:id="rId9"/>
    <p:sldId id="283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D5A8DE86-FACE-4491-BD0C-E2958BB7DF87}"/>
    <pc:docChg chg="modSld">
      <pc:chgData name="Li Lixiang" userId="6104bbfcb56aea79" providerId="LiveId" clId="{D5A8DE86-FACE-4491-BD0C-E2958BB7DF87}" dt="2021-08-28T02:37:57.955" v="2" actId="6549"/>
      <pc:docMkLst>
        <pc:docMk/>
      </pc:docMkLst>
      <pc:sldChg chg="modSp mod">
        <pc:chgData name="Li Lixiang" userId="6104bbfcb56aea79" providerId="LiveId" clId="{D5A8DE86-FACE-4491-BD0C-E2958BB7DF87}" dt="2021-08-28T02:37:57.955" v="2" actId="6549"/>
        <pc:sldMkLst>
          <pc:docMk/>
          <pc:sldMk cId="3650079851" sldId="256"/>
        </pc:sldMkLst>
        <pc:spChg chg="mod">
          <ac:chgData name="Li Lixiang" userId="6104bbfcb56aea79" providerId="LiveId" clId="{D5A8DE86-FACE-4491-BD0C-E2958BB7DF87}" dt="2021-08-28T02:37:57.955" v="2" actId="6549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D82E8DA6-9951-4000-9EC7-9103C1857731}"/>
    <pc:docChg chg="custSel addSld modSld sldOrd">
      <pc:chgData name="Li Lixiang" userId="6104bbfcb56aea79" providerId="LiveId" clId="{D82E8DA6-9951-4000-9EC7-9103C1857731}" dt="2021-01-19T03:51:39.722" v="142" actId="14100"/>
      <pc:docMkLst>
        <pc:docMk/>
      </pc:docMkLst>
      <pc:sldChg chg="modSp mod">
        <pc:chgData name="Li Lixiang" userId="6104bbfcb56aea79" providerId="LiveId" clId="{D82E8DA6-9951-4000-9EC7-9103C1857731}" dt="2021-01-19T03:28:45.322" v="28" actId="20577"/>
        <pc:sldMkLst>
          <pc:docMk/>
          <pc:sldMk cId="4286605024" sldId="263"/>
        </pc:sldMkLst>
        <pc:spChg chg="mod">
          <ac:chgData name="Li Lixiang" userId="6104bbfcb56aea79" providerId="LiveId" clId="{D82E8DA6-9951-4000-9EC7-9103C1857731}" dt="2021-01-19T03:28:45.322" v="28" actId="20577"/>
          <ac:spMkLst>
            <pc:docMk/>
            <pc:sldMk cId="4286605024" sldId="263"/>
            <ac:spMk id="3" creationId="{AE84BDDD-BBB6-4D65-B40F-2DCAABD5AC26}"/>
          </ac:spMkLst>
        </pc:spChg>
      </pc:sldChg>
      <pc:sldChg chg="addSp delSp modSp mod ord">
        <pc:chgData name="Li Lixiang" userId="6104bbfcb56aea79" providerId="LiveId" clId="{D82E8DA6-9951-4000-9EC7-9103C1857731}" dt="2021-01-19T03:26:17.931" v="5" actId="478"/>
        <pc:sldMkLst>
          <pc:docMk/>
          <pc:sldMk cId="3733305708" sldId="264"/>
        </pc:sldMkLst>
        <pc:spChg chg="del">
          <ac:chgData name="Li Lixiang" userId="6104bbfcb56aea79" providerId="LiveId" clId="{D82E8DA6-9951-4000-9EC7-9103C1857731}" dt="2021-01-19T03:26:16.001" v="4" actId="478"/>
          <ac:spMkLst>
            <pc:docMk/>
            <pc:sldMk cId="3733305708" sldId="264"/>
            <ac:spMk id="9" creationId="{AF3CE096-68B8-4B44-B44E-FE912B375EA9}"/>
          </ac:spMkLst>
        </pc:spChg>
        <pc:spChg chg="del">
          <ac:chgData name="Li Lixiang" userId="6104bbfcb56aea79" providerId="LiveId" clId="{D82E8DA6-9951-4000-9EC7-9103C1857731}" dt="2021-01-19T03:26:17.931" v="5" actId="478"/>
          <ac:spMkLst>
            <pc:docMk/>
            <pc:sldMk cId="3733305708" sldId="264"/>
            <ac:spMk id="10" creationId="{18E43F96-3BE1-46C4-B791-6EE3644003D8}"/>
          </ac:spMkLst>
        </pc:spChg>
        <pc:spChg chg="add mod">
          <ac:chgData name="Li Lixiang" userId="6104bbfcb56aea79" providerId="LiveId" clId="{D82E8DA6-9951-4000-9EC7-9103C1857731}" dt="2021-01-19T03:25:42.184" v="3" actId="1076"/>
          <ac:spMkLst>
            <pc:docMk/>
            <pc:sldMk cId="3733305708" sldId="264"/>
            <ac:spMk id="12" creationId="{8995E51E-CE0A-416E-9DB3-98487AB45AC9}"/>
          </ac:spMkLst>
        </pc:spChg>
      </pc:sldChg>
      <pc:sldChg chg="addSp delSp modSp add mod">
        <pc:chgData name="Li Lixiang" userId="6104bbfcb56aea79" providerId="LiveId" clId="{D82E8DA6-9951-4000-9EC7-9103C1857731}" dt="2021-01-19T03:51:39.722" v="142" actId="14100"/>
        <pc:sldMkLst>
          <pc:docMk/>
          <pc:sldMk cId="314823917" sldId="267"/>
        </pc:sldMkLst>
        <pc:spChg chg="mod">
          <ac:chgData name="Li Lixiang" userId="6104bbfcb56aea79" providerId="LiveId" clId="{D82E8DA6-9951-4000-9EC7-9103C1857731}" dt="2021-01-19T03:50:18.809" v="50" actId="20577"/>
          <ac:spMkLst>
            <pc:docMk/>
            <pc:sldMk cId="314823917" sldId="267"/>
            <ac:spMk id="2" creationId="{6A7233A0-AF7A-48A1-9892-0D38C61AE772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6" creationId="{0DD8DFCC-1C59-477A-B8D0-A86404F623E9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8" creationId="{1E9E062E-9F76-4D06-A851-F52B6F4A5243}"/>
          </ac:spMkLst>
        </pc:spChg>
        <pc:spChg chg="add mod">
          <ac:chgData name="Li Lixiang" userId="6104bbfcb56aea79" providerId="LiveId" clId="{D82E8DA6-9951-4000-9EC7-9103C1857731}" dt="2021-01-19T03:51:02.637" v="139" actId="313"/>
          <ac:spMkLst>
            <pc:docMk/>
            <pc:sldMk cId="314823917" sldId="267"/>
            <ac:spMk id="9" creationId="{3369B57B-4A13-4B57-B92C-D62EDE464684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10" creationId="{A55D81FE-6224-41E3-B868-43B08F7164D7}"/>
          </ac:spMkLst>
        </pc:spChg>
        <pc:graphicFrameChg chg="del">
          <ac:chgData name="Li Lixiang" userId="6104bbfcb56aea79" providerId="LiveId" clId="{D82E8DA6-9951-4000-9EC7-9103C1857731}" dt="2021-01-19T03:50:25.949" v="52" actId="478"/>
          <ac:graphicFrameMkLst>
            <pc:docMk/>
            <pc:sldMk cId="314823917" sldId="267"/>
            <ac:graphicFrameMk id="4" creationId="{3AB4A655-1E00-4B0E-9437-30384866C3DE}"/>
          </ac:graphicFrameMkLst>
        </pc:graphicFrameChg>
        <pc:picChg chg="add mod">
          <ac:chgData name="Li Lixiang" userId="6104bbfcb56aea79" providerId="LiveId" clId="{D82E8DA6-9951-4000-9EC7-9103C1857731}" dt="2021-01-19T03:51:39.722" v="142" actId="14100"/>
          <ac:picMkLst>
            <pc:docMk/>
            <pc:sldMk cId="314823917" sldId="267"/>
            <ac:picMk id="5" creationId="{F253E5E1-248C-446F-9B76-EE713267B9F6}"/>
          </ac:picMkLst>
        </pc:picChg>
        <pc:picChg chg="del">
          <ac:chgData name="Li Lixiang" userId="6104bbfcb56aea79" providerId="LiveId" clId="{D82E8DA6-9951-4000-9EC7-9103C1857731}" dt="2021-01-19T03:50:22.577" v="51" actId="478"/>
          <ac:picMkLst>
            <pc:docMk/>
            <pc:sldMk cId="314823917" sldId="267"/>
            <ac:picMk id="12" creationId="{6270D3B6-DD15-4538-AB51-56389CAE0918}"/>
          </ac:picMkLst>
        </pc:picChg>
      </pc:sldChg>
    </pc:docChg>
  </pc:docChgLst>
  <pc:docChgLst>
    <pc:chgData name="Li Lixiang" userId="6104bbfcb56aea79" providerId="LiveId" clId="{059B10B3-0B2E-4DA7-8829-C38D8318DEBA}"/>
    <pc:docChg chg="undo custSel addSld delSld modSld sldOrd">
      <pc:chgData name="Li Lixiang" userId="6104bbfcb56aea79" providerId="LiveId" clId="{059B10B3-0B2E-4DA7-8829-C38D8318DEBA}" dt="2021-05-31T09:13:51.487" v="7414" actId="47"/>
      <pc:docMkLst>
        <pc:docMk/>
      </pc:docMkLst>
      <pc:sldChg chg="modSp mod">
        <pc:chgData name="Li Lixiang" userId="6104bbfcb56aea79" providerId="LiveId" clId="{059B10B3-0B2E-4DA7-8829-C38D8318DEBA}" dt="2021-03-04T04:16:58.010" v="2516" actId="20577"/>
        <pc:sldMkLst>
          <pc:docMk/>
          <pc:sldMk cId="3650079851" sldId="256"/>
        </pc:sldMkLst>
        <pc:spChg chg="mod">
          <ac:chgData name="Li Lixiang" userId="6104bbfcb56aea79" providerId="LiveId" clId="{059B10B3-0B2E-4DA7-8829-C38D8318DEBA}" dt="2021-03-04T04:16:58.010" v="251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059B10B3-0B2E-4DA7-8829-C38D8318DEBA}" dt="2021-04-20T10:04:07.629" v="4148" actId="9405"/>
        <pc:sldMkLst>
          <pc:docMk/>
          <pc:sldMk cId="3409578767" sldId="261"/>
        </pc:sldMkLst>
        <pc:spChg chg="mod">
          <ac:chgData name="Li Lixiang" userId="6104bbfcb56aea79" providerId="LiveId" clId="{059B10B3-0B2E-4DA7-8829-C38D8318DEBA}" dt="2021-02-14T03:51:16.254" v="1161" actId="20577"/>
          <ac:spMkLst>
            <pc:docMk/>
            <pc:sldMk cId="3409578767" sldId="261"/>
            <ac:spMk id="2" creationId="{5EC01E2D-9CFE-4D5D-8863-3BA90731F07B}"/>
          </ac:spMkLst>
        </pc:spChg>
        <pc:inkChg chg="add">
          <ac:chgData name="Li Lixiang" userId="6104bbfcb56aea79" providerId="LiveId" clId="{059B10B3-0B2E-4DA7-8829-C38D8318DEBA}" dt="2021-04-20T10:04:07.629" v="4148" actId="9405"/>
          <ac:inkMkLst>
            <pc:docMk/>
            <pc:sldMk cId="3409578767" sldId="261"/>
            <ac:inkMk id="4" creationId="{CCA4BA79-7207-46F9-81D1-051637F90D5A}"/>
          </ac:inkMkLst>
        </pc:inkChg>
      </pc:sldChg>
      <pc:sldChg chg="addSp delSp modSp mod">
        <pc:chgData name="Li Lixiang" userId="6104bbfcb56aea79" providerId="LiveId" clId="{059B10B3-0B2E-4DA7-8829-C38D8318DEBA}" dt="2021-04-17T11:27:47.308" v="4147" actId="9405"/>
        <pc:sldMkLst>
          <pc:docMk/>
          <pc:sldMk cId="1653093981" sldId="262"/>
        </pc:sldMkLst>
        <pc:spChg chg="mod">
          <ac:chgData name="Li Lixiang" userId="6104bbfcb56aea79" providerId="LiveId" clId="{059B10B3-0B2E-4DA7-8829-C38D8318DEBA}" dt="2021-02-14T04:32:10.836" v="1953" actId="20577"/>
          <ac:spMkLst>
            <pc:docMk/>
            <pc:sldMk cId="1653093981" sldId="262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13T07:56:32.448" v="4101" actId="20577"/>
          <ac:spMkLst>
            <pc:docMk/>
            <pc:sldMk cId="1653093981" sldId="262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4:34:29.526" v="2046" actId="478"/>
          <ac:picMkLst>
            <pc:docMk/>
            <pc:sldMk cId="1653093981" sldId="262"/>
            <ac:picMk id="5" creationId="{1B27D6C3-01DB-40C6-9287-287D784F97CB}"/>
          </ac:picMkLst>
        </pc:picChg>
        <pc:picChg chg="add mod">
          <ac:chgData name="Li Lixiang" userId="6104bbfcb56aea79" providerId="LiveId" clId="{059B10B3-0B2E-4DA7-8829-C38D8318DEBA}" dt="2021-02-14T04:36:01.223" v="2155" actId="14100"/>
          <ac:picMkLst>
            <pc:docMk/>
            <pc:sldMk cId="1653093981" sldId="262"/>
            <ac:picMk id="6" creationId="{744B75C8-DDD1-4B3F-8CF7-F59006E9875B}"/>
          </ac:picMkLst>
        </pc:picChg>
        <pc:inkChg chg="add del">
          <ac:chgData name="Li Lixiang" userId="6104bbfcb56aea79" providerId="LiveId" clId="{059B10B3-0B2E-4DA7-8829-C38D8318DEBA}" dt="2021-04-17T11:27:46.085" v="4146" actId="9405"/>
          <ac:inkMkLst>
            <pc:docMk/>
            <pc:sldMk cId="1653093981" sldId="262"/>
            <ac:inkMk id="4" creationId="{3BFD64BA-2039-46B8-8698-EC9EB78AF441}"/>
          </ac:inkMkLst>
        </pc:inkChg>
        <pc:inkChg chg="add">
          <ac:chgData name="Li Lixiang" userId="6104bbfcb56aea79" providerId="LiveId" clId="{059B10B3-0B2E-4DA7-8829-C38D8318DEBA}" dt="2021-04-17T11:27:47.308" v="4147" actId="9405"/>
          <ac:inkMkLst>
            <pc:docMk/>
            <pc:sldMk cId="1653093981" sldId="262"/>
            <ac:inkMk id="5" creationId="{1681C8D5-68F5-420E-9907-C80C4885EC41}"/>
          </ac:inkMkLst>
        </pc:inkChg>
      </pc:sldChg>
      <pc:sldChg chg="addSp delSp mod">
        <pc:chgData name="Li Lixiang" userId="6104bbfcb56aea79" providerId="LiveId" clId="{059B10B3-0B2E-4DA7-8829-C38D8318DEBA}" dt="2021-02-25T07:59:22.200" v="2483" actId="478"/>
        <pc:sldMkLst>
          <pc:docMk/>
          <pc:sldMk cId="3733305708" sldId="264"/>
        </pc:sldMkLst>
        <pc:inkChg chg="add del">
          <ac:chgData name="Li Lixiang" userId="6104bbfcb56aea79" providerId="LiveId" clId="{059B10B3-0B2E-4DA7-8829-C38D8318DEBA}" dt="2021-02-25T07:59:22.200" v="2483" actId="478"/>
          <ac:inkMkLst>
            <pc:docMk/>
            <pc:sldMk cId="3733305708" sldId="264"/>
            <ac:inkMk id="3" creationId="{A121A8B3-65E1-48BC-9E5F-4193E7B9E7AA}"/>
          </ac:inkMkLst>
        </pc:inkChg>
      </pc:sldChg>
      <pc:sldChg chg="addSp delSp modSp mod">
        <pc:chgData name="Li Lixiang" userId="6104bbfcb56aea79" providerId="LiveId" clId="{059B10B3-0B2E-4DA7-8829-C38D8318DEBA}" dt="2021-02-14T02:54:13.882" v="976" actId="1076"/>
        <pc:sldMkLst>
          <pc:docMk/>
          <pc:sldMk cId="173377487" sldId="265"/>
        </pc:sldMkLst>
        <pc:picChg chg="add mod">
          <ac:chgData name="Li Lixiang" userId="6104bbfcb56aea79" providerId="LiveId" clId="{059B10B3-0B2E-4DA7-8829-C38D8318DEBA}" dt="2021-02-14T02:54:13.882" v="976" actId="1076"/>
          <ac:picMkLst>
            <pc:docMk/>
            <pc:sldMk cId="173377487" sldId="265"/>
            <ac:picMk id="5" creationId="{D345CBD6-1979-4D7E-9E52-C7B9D570BA26}"/>
          </ac:picMkLst>
        </pc:picChg>
        <pc:picChg chg="del">
          <ac:chgData name="Li Lixiang" userId="6104bbfcb56aea79" providerId="LiveId" clId="{059B10B3-0B2E-4DA7-8829-C38D8318DEBA}" dt="2021-02-14T02:54:09.732" v="974" actId="478"/>
          <ac:picMkLst>
            <pc:docMk/>
            <pc:sldMk cId="173377487" sldId="265"/>
            <ac:picMk id="12" creationId="{6270D3B6-DD15-4538-AB51-56389CAE0918}"/>
          </ac:picMkLst>
        </pc:picChg>
      </pc:sldChg>
      <pc:sldChg chg="modSp mod">
        <pc:chgData name="Li Lixiang" userId="6104bbfcb56aea79" providerId="LiveId" clId="{059B10B3-0B2E-4DA7-8829-C38D8318DEBA}" dt="2021-04-07T23:56:14.059" v="3984" actId="20577"/>
        <pc:sldMkLst>
          <pc:docMk/>
          <pc:sldMk cId="42589722" sldId="266"/>
        </pc:sldMkLst>
        <pc:spChg chg="mod">
          <ac:chgData name="Li Lixiang" userId="6104bbfcb56aea79" providerId="LiveId" clId="{059B10B3-0B2E-4DA7-8829-C38D8318DEBA}" dt="2021-04-07T23:56:14.059" v="3984" actId="20577"/>
          <ac:spMkLst>
            <pc:docMk/>
            <pc:sldMk cId="42589722" sldId="266"/>
            <ac:spMk id="9" creationId="{04795046-BD50-4D5C-9F4B-89B86CC0A056}"/>
          </ac:spMkLst>
        </pc:spChg>
      </pc:sldChg>
      <pc:sldChg chg="delSp modSp add del mod">
        <pc:chgData name="Li Lixiang" userId="6104bbfcb56aea79" providerId="LiveId" clId="{059B10B3-0B2E-4DA7-8829-C38D8318DEBA}" dt="2021-04-13T07:58:14.710" v="4134" actId="47"/>
        <pc:sldMkLst>
          <pc:docMk/>
          <pc:sldMk cId="2137531678" sldId="268"/>
        </pc:sldMkLst>
        <pc:spChg chg="mod">
          <ac:chgData name="Li Lixiang" userId="6104bbfcb56aea79" providerId="LiveId" clId="{059B10B3-0B2E-4DA7-8829-C38D8318DEBA}" dt="2021-02-14T02:25:26.901" v="28" actId="20577"/>
          <ac:spMkLst>
            <pc:docMk/>
            <pc:sldMk cId="2137531678" sldId="268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26:27.783" v="365" actId="6549"/>
          <ac:spMkLst>
            <pc:docMk/>
            <pc:sldMk cId="2137531678" sldId="268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2:25:29.364" v="29" actId="478"/>
          <ac:picMkLst>
            <pc:docMk/>
            <pc:sldMk cId="2137531678" sldId="268"/>
            <ac:picMk id="5" creationId="{1B27D6C3-01DB-40C6-9287-287D784F97CB}"/>
          </ac:picMkLst>
        </pc:picChg>
      </pc:sldChg>
      <pc:sldChg chg="addSp delSp modSp add mod">
        <pc:chgData name="Li Lixiang" userId="6104bbfcb56aea79" providerId="LiveId" clId="{059B10B3-0B2E-4DA7-8829-C38D8318DEBA}" dt="2021-02-25T08:31:36.747" v="2485" actId="478"/>
        <pc:sldMkLst>
          <pc:docMk/>
          <pc:sldMk cId="1377491489" sldId="269"/>
        </pc:sldMkLst>
        <pc:spChg chg="mod">
          <ac:chgData name="Li Lixiang" userId="6104bbfcb56aea79" providerId="LiveId" clId="{059B10B3-0B2E-4DA7-8829-C38D8318DEBA}" dt="2021-02-14T02:41:06.033" v="823" actId="20577"/>
          <ac:spMkLst>
            <pc:docMk/>
            <pc:sldMk cId="1377491489" sldId="269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39:17.956" v="752" actId="20577"/>
          <ac:spMkLst>
            <pc:docMk/>
            <pc:sldMk cId="1377491489" sldId="269"/>
            <ac:spMk id="3" creationId="{AE84BDDD-BBB6-4D65-B40F-2DCAABD5AC26}"/>
          </ac:spMkLst>
        </pc:spChg>
        <pc:spChg chg="add">
          <ac:chgData name="Li Lixiang" userId="6104bbfcb56aea79" providerId="LiveId" clId="{059B10B3-0B2E-4DA7-8829-C38D8318DEBA}" dt="2021-02-14T02:34:20.399" v="400" actId="11529"/>
          <ac:spMkLst>
            <pc:docMk/>
            <pc:sldMk cId="1377491489" sldId="269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4T02:34:10.748" v="398" actId="478"/>
          <ac:spMkLst>
            <pc:docMk/>
            <pc:sldMk cId="1377491489" sldId="269"/>
            <ac:spMk id="6" creationId="{650A09CB-6897-488E-AEAC-806B7453E23E}"/>
          </ac:spMkLst>
        </pc:spChg>
        <pc:spChg chg="del">
          <ac:chgData name="Li Lixiang" userId="6104bbfcb56aea79" providerId="LiveId" clId="{059B10B3-0B2E-4DA7-8829-C38D8318DEBA}" dt="2021-02-14T02:34:11.670" v="399" actId="478"/>
          <ac:spMkLst>
            <pc:docMk/>
            <pc:sldMk cId="1377491489" sldId="269"/>
            <ac:spMk id="7" creationId="{A8D50DF1-68AC-4D76-9F65-8E4F3E227AAE}"/>
          </ac:spMkLst>
        </pc:spChg>
        <pc:spChg chg="add mod">
          <ac:chgData name="Li Lixiang" userId="6104bbfcb56aea79" providerId="LiveId" clId="{059B10B3-0B2E-4DA7-8829-C38D8318DEBA}" dt="2021-02-14T02:34:23.852" v="402" actId="1076"/>
          <ac:spMkLst>
            <pc:docMk/>
            <pc:sldMk cId="1377491489" sldId="269"/>
            <ac:spMk id="8" creationId="{F9684766-F743-48C1-8F65-9DF5F6438285}"/>
          </ac:spMkLst>
        </pc:spChg>
        <pc:spChg chg="add mod">
          <ac:chgData name="Li Lixiang" userId="6104bbfcb56aea79" providerId="LiveId" clId="{059B10B3-0B2E-4DA7-8829-C38D8318DEBA}" dt="2021-02-14T02:34:27.011" v="404" actId="1076"/>
          <ac:spMkLst>
            <pc:docMk/>
            <pc:sldMk cId="1377491489" sldId="269"/>
            <ac:spMk id="9" creationId="{4A2A9EF9-0286-419E-9A98-D1DD31CAEFE0}"/>
          </ac:spMkLst>
        </pc:spChg>
        <pc:spChg chg="add mod">
          <ac:chgData name="Li Lixiang" userId="6104bbfcb56aea79" providerId="LiveId" clId="{059B10B3-0B2E-4DA7-8829-C38D8318DEBA}" dt="2021-02-14T02:34:31.115" v="406" actId="1076"/>
          <ac:spMkLst>
            <pc:docMk/>
            <pc:sldMk cId="1377491489" sldId="269"/>
            <ac:spMk id="10" creationId="{F5A6541D-0DBC-4214-A44A-8E683EDC3ABF}"/>
          </ac:spMkLst>
        </pc:spChg>
        <pc:spChg chg="add mod">
          <ac:chgData name="Li Lixiang" userId="6104bbfcb56aea79" providerId="LiveId" clId="{059B10B3-0B2E-4DA7-8829-C38D8318DEBA}" dt="2021-02-14T02:34:38.619" v="409" actId="1076"/>
          <ac:spMkLst>
            <pc:docMk/>
            <pc:sldMk cId="1377491489" sldId="269"/>
            <ac:spMk id="11" creationId="{40E0547A-2CF1-4531-8D73-7FEA6EEA9B00}"/>
          </ac:spMkLst>
        </pc:spChg>
        <pc:spChg chg="add mod">
          <ac:chgData name="Li Lixiang" userId="6104bbfcb56aea79" providerId="LiveId" clId="{059B10B3-0B2E-4DA7-8829-C38D8318DEBA}" dt="2021-02-14T02:34:44.243" v="411" actId="1076"/>
          <ac:spMkLst>
            <pc:docMk/>
            <pc:sldMk cId="1377491489" sldId="269"/>
            <ac:spMk id="12" creationId="{047CD4F2-BC6E-46BB-ABD6-AEAA44FBCC0B}"/>
          </ac:spMkLst>
        </pc:spChg>
        <pc:spChg chg="add del">
          <ac:chgData name="Li Lixiang" userId="6104bbfcb56aea79" providerId="LiveId" clId="{059B10B3-0B2E-4DA7-8829-C38D8318DEBA}" dt="2021-02-14T02:34:57.616" v="413" actId="478"/>
          <ac:spMkLst>
            <pc:docMk/>
            <pc:sldMk cId="1377491489" sldId="269"/>
            <ac:spMk id="13" creationId="{C554AADC-2523-4118-A41D-8D5AFE3CB1D4}"/>
          </ac:spMkLst>
        </pc:spChg>
        <pc:spChg chg="add del">
          <ac:chgData name="Li Lixiang" userId="6104bbfcb56aea79" providerId="LiveId" clId="{059B10B3-0B2E-4DA7-8829-C38D8318DEBA}" dt="2021-02-14T02:35:07.321" v="415" actId="478"/>
          <ac:spMkLst>
            <pc:docMk/>
            <pc:sldMk cId="1377491489" sldId="269"/>
            <ac:spMk id="14" creationId="{4602E301-4D84-4C3C-ACC0-42F274593B0E}"/>
          </ac:spMkLst>
        </pc:spChg>
        <pc:spChg chg="add mod">
          <ac:chgData name="Li Lixiang" userId="6104bbfcb56aea79" providerId="LiveId" clId="{059B10B3-0B2E-4DA7-8829-C38D8318DEBA}" dt="2021-02-14T02:35:24.883" v="420" actId="1076"/>
          <ac:spMkLst>
            <pc:docMk/>
            <pc:sldMk cId="1377491489" sldId="269"/>
            <ac:spMk id="18" creationId="{4D1DD00D-509E-4F9E-9508-109C8086E4E2}"/>
          </ac:spMkLst>
        </pc:spChg>
        <pc:spChg chg="add mod">
          <ac:chgData name="Li Lixiang" userId="6104bbfcb56aea79" providerId="LiveId" clId="{059B10B3-0B2E-4DA7-8829-C38D8318DEBA}" dt="2021-02-14T02:36:20.850" v="492" actId="20577"/>
          <ac:spMkLst>
            <pc:docMk/>
            <pc:sldMk cId="1377491489" sldId="269"/>
            <ac:spMk id="19" creationId="{2B3C3CDD-DE56-4F25-A2C3-A12508097AE9}"/>
          </ac:spMkLst>
        </pc:spChg>
        <pc:spChg chg="add mod">
          <ac:chgData name="Li Lixiang" userId="6104bbfcb56aea79" providerId="LiveId" clId="{059B10B3-0B2E-4DA7-8829-C38D8318DEBA}" dt="2021-02-14T02:36:41.115" v="543" actId="14100"/>
          <ac:spMkLst>
            <pc:docMk/>
            <pc:sldMk cId="1377491489" sldId="269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4:03.306" v="938" actId="1076"/>
          <ac:spMkLst>
            <pc:docMk/>
            <pc:sldMk cId="1377491489" sldId="269"/>
            <ac:spMk id="21" creationId="{A85F8C7E-C636-4CA4-94F3-0313A1FCF58C}"/>
          </ac:spMkLst>
        </pc:spChg>
        <pc:spChg chg="add mod">
          <ac:chgData name="Li Lixiang" userId="6104bbfcb56aea79" providerId="LiveId" clId="{059B10B3-0B2E-4DA7-8829-C38D8318DEBA}" dt="2021-02-14T02:44:08.288" v="941" actId="20577"/>
          <ac:spMkLst>
            <pc:docMk/>
            <pc:sldMk cId="1377491489" sldId="269"/>
            <ac:spMk id="22" creationId="{EC98BF74-604F-4930-80E2-2862D6B7DD2F}"/>
          </ac:spMkLst>
        </pc:spChg>
        <pc:spChg chg="add mod">
          <ac:chgData name="Li Lixiang" userId="6104bbfcb56aea79" providerId="LiveId" clId="{059B10B3-0B2E-4DA7-8829-C38D8318DEBA}" dt="2021-02-14T02:44:14.886" v="944" actId="20577"/>
          <ac:spMkLst>
            <pc:docMk/>
            <pc:sldMk cId="1377491489" sldId="269"/>
            <ac:spMk id="23" creationId="{81AFEA35-C7E6-4B92-B991-5F26C2E14A3F}"/>
          </ac:spMkLst>
        </pc:spChg>
        <pc:spChg chg="add mod">
          <ac:chgData name="Li Lixiang" userId="6104bbfcb56aea79" providerId="LiveId" clId="{059B10B3-0B2E-4DA7-8829-C38D8318DEBA}" dt="2021-02-14T02:44:22.161" v="947" actId="20577"/>
          <ac:spMkLst>
            <pc:docMk/>
            <pc:sldMk cId="1377491489" sldId="269"/>
            <ac:spMk id="24" creationId="{37705139-3763-47F9-881A-6B31E8F6A05E}"/>
          </ac:spMkLst>
        </pc:spChg>
        <pc:spChg chg="add mod">
          <ac:chgData name="Li Lixiang" userId="6104bbfcb56aea79" providerId="LiveId" clId="{059B10B3-0B2E-4DA7-8829-C38D8318DEBA}" dt="2021-02-14T02:44:29.875" v="950" actId="20577"/>
          <ac:spMkLst>
            <pc:docMk/>
            <pc:sldMk cId="1377491489" sldId="269"/>
            <ac:spMk id="25" creationId="{BD741506-28AE-4DE9-8CFB-9B91B642DFCB}"/>
          </ac:spMkLst>
        </pc:spChg>
        <pc:picChg chg="del">
          <ac:chgData name="Li Lixiang" userId="6104bbfcb56aea79" providerId="LiveId" clId="{059B10B3-0B2E-4DA7-8829-C38D8318DEBA}" dt="2021-02-14T02:34:09.201" v="397" actId="478"/>
          <ac:picMkLst>
            <pc:docMk/>
            <pc:sldMk cId="1377491489" sldId="269"/>
            <ac:picMk id="4" creationId="{7598C16D-560E-4826-9B68-9F30BC880C39}"/>
          </ac:picMkLst>
        </pc:picChg>
        <pc:inkChg chg="add del">
          <ac:chgData name="Li Lixiang" userId="6104bbfcb56aea79" providerId="LiveId" clId="{059B10B3-0B2E-4DA7-8829-C38D8318DEBA}" dt="2021-02-25T08:31:36.747" v="2485" actId="478"/>
          <ac:inkMkLst>
            <pc:docMk/>
            <pc:sldMk cId="1377491489" sldId="269"/>
            <ac:inkMk id="4" creationId="{0D42EC62-0A28-4D14-888F-01A7A5DB09F3}"/>
          </ac:inkMkLst>
        </pc:inkChg>
        <pc:cxnChg chg="add">
          <ac:chgData name="Li Lixiang" userId="6104bbfcb56aea79" providerId="LiveId" clId="{059B10B3-0B2E-4DA7-8829-C38D8318DEBA}" dt="2021-02-14T02:35:12.908" v="416" actId="11529"/>
          <ac:cxnSpMkLst>
            <pc:docMk/>
            <pc:sldMk cId="1377491489" sldId="269"/>
            <ac:cxnSpMk id="16" creationId="{6E5C443A-5203-4F0A-9012-C276080AA760}"/>
          </ac:cxnSpMkLst>
        </pc:cxnChg>
        <pc:cxnChg chg="add mod">
          <ac:chgData name="Li Lixiang" userId="6104bbfcb56aea79" providerId="LiveId" clId="{059B10B3-0B2E-4DA7-8829-C38D8318DEBA}" dt="2021-02-14T02:35:20.035" v="418" actId="1076"/>
          <ac:cxnSpMkLst>
            <pc:docMk/>
            <pc:sldMk cId="1377491489" sldId="269"/>
            <ac:cxnSpMk id="17" creationId="{BD50CB79-2DE4-4061-B98E-0B8104DCAA84}"/>
          </ac:cxnSpMkLst>
        </pc:cxnChg>
      </pc:sldChg>
      <pc:sldChg chg="addSp modSp add mod">
        <pc:chgData name="Li Lixiang" userId="6104bbfcb56aea79" providerId="LiveId" clId="{059B10B3-0B2E-4DA7-8829-C38D8318DEBA}" dt="2021-02-14T02:45:57.084" v="973" actId="20577"/>
        <pc:sldMkLst>
          <pc:docMk/>
          <pc:sldMk cId="2536205790" sldId="270"/>
        </pc:sldMkLst>
        <pc:spChg chg="mod">
          <ac:chgData name="Li Lixiang" userId="6104bbfcb56aea79" providerId="LiveId" clId="{059B10B3-0B2E-4DA7-8829-C38D8318DEBA}" dt="2021-02-14T02:41:48.794" v="831" actId="20577"/>
          <ac:spMkLst>
            <pc:docMk/>
            <pc:sldMk cId="2536205790" sldId="270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45:02.439" v="960" actId="20577"/>
          <ac:spMkLst>
            <pc:docMk/>
            <pc:sldMk cId="2536205790" sldId="270"/>
            <ac:spMk id="3" creationId="{AE84BDDD-BBB6-4D65-B40F-2DCAABD5AC26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5" creationId="{D965A968-AF07-4AD7-BC5B-F47C09F3B8C3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8" creationId="{F9684766-F743-48C1-8F65-9DF5F6438285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9" creationId="{4A2A9EF9-0286-419E-9A98-D1DD31CAEFE0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0" creationId="{F5A6541D-0DBC-4214-A44A-8E683EDC3ABF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1" creationId="{40E0547A-2CF1-4531-8D73-7FEA6EEA9B00}"/>
          </ac:spMkLst>
        </pc:spChg>
        <pc:spChg chg="mod">
          <ac:chgData name="Li Lixiang" userId="6104bbfcb56aea79" providerId="LiveId" clId="{059B10B3-0B2E-4DA7-8829-C38D8318DEBA}" dt="2021-02-14T02:40:19.161" v="768" actId="1076"/>
          <ac:spMkLst>
            <pc:docMk/>
            <pc:sldMk cId="2536205790" sldId="270"/>
            <ac:spMk id="12" creationId="{047CD4F2-BC6E-46BB-ABD6-AEAA44FBCC0B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8" creationId="{4D1DD00D-509E-4F9E-9508-109C8086E4E2}"/>
          </ac:spMkLst>
        </pc:spChg>
        <pc:spChg chg="mod">
          <ac:chgData name="Li Lixiang" userId="6104bbfcb56aea79" providerId="LiveId" clId="{059B10B3-0B2E-4DA7-8829-C38D8318DEBA}" dt="2021-02-14T02:40:50.502" v="815" actId="6549"/>
          <ac:spMkLst>
            <pc:docMk/>
            <pc:sldMk cId="2536205790" sldId="270"/>
            <ac:spMk id="19" creationId="{2B3C3CDD-DE56-4F25-A2C3-A12508097AE9}"/>
          </ac:spMkLst>
        </pc:spChg>
        <pc:spChg chg="mod">
          <ac:chgData name="Li Lixiang" userId="6104bbfcb56aea79" providerId="LiveId" clId="{059B10B3-0B2E-4DA7-8829-C38D8318DEBA}" dt="2021-02-14T02:40:54.942" v="816" actId="6549"/>
          <ac:spMkLst>
            <pc:docMk/>
            <pc:sldMk cId="2536205790" sldId="270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5:57.084" v="973" actId="20577"/>
          <ac:spMkLst>
            <pc:docMk/>
            <pc:sldMk cId="2536205790" sldId="270"/>
            <ac:spMk id="21" creationId="{E52D0BA2-5314-4C69-A62D-0B4FE463C86B}"/>
          </ac:spMkLst>
        </pc:spChg>
        <pc:spChg chg="add mod">
          <ac:chgData name="Li Lixiang" userId="6104bbfcb56aea79" providerId="LiveId" clId="{059B10B3-0B2E-4DA7-8829-C38D8318DEBA}" dt="2021-02-14T02:45:53.111" v="972" actId="20577"/>
          <ac:spMkLst>
            <pc:docMk/>
            <pc:sldMk cId="2536205790" sldId="270"/>
            <ac:spMk id="22" creationId="{68F516E2-7270-433A-8A6D-C04A6F5F0528}"/>
          </ac:spMkLst>
        </pc:spChg>
        <pc:spChg chg="add mod">
          <ac:chgData name="Li Lixiang" userId="6104bbfcb56aea79" providerId="LiveId" clId="{059B10B3-0B2E-4DA7-8829-C38D8318DEBA}" dt="2021-02-14T02:45:47.112" v="970" actId="20577"/>
          <ac:spMkLst>
            <pc:docMk/>
            <pc:sldMk cId="2536205790" sldId="270"/>
            <ac:spMk id="23" creationId="{91C8A71C-51D7-492D-B49D-0F57B941DEF7}"/>
          </ac:spMkLst>
        </pc:spChg>
        <pc:spChg chg="add mod">
          <ac:chgData name="Li Lixiang" userId="6104bbfcb56aea79" providerId="LiveId" clId="{059B10B3-0B2E-4DA7-8829-C38D8318DEBA}" dt="2021-02-14T02:45:43.717" v="968" actId="20577"/>
          <ac:spMkLst>
            <pc:docMk/>
            <pc:sldMk cId="2536205790" sldId="270"/>
            <ac:spMk id="24" creationId="{CD165AFE-DFEA-4481-85AF-8291C065D6F8}"/>
          </ac:spMkLst>
        </pc:spChg>
        <pc:spChg chg="add mod">
          <ac:chgData name="Li Lixiang" userId="6104bbfcb56aea79" providerId="LiveId" clId="{059B10B3-0B2E-4DA7-8829-C38D8318DEBA}" dt="2021-02-14T02:45:40.551" v="966" actId="20577"/>
          <ac:spMkLst>
            <pc:docMk/>
            <pc:sldMk cId="2536205790" sldId="270"/>
            <ac:spMk id="25" creationId="{49307063-78C0-49A4-BB75-A7AFC0879735}"/>
          </ac:spMkLst>
        </pc:spChg>
        <pc:cxnChg chg="mod">
          <ac:chgData name="Li Lixiang" userId="6104bbfcb56aea79" providerId="LiveId" clId="{059B10B3-0B2E-4DA7-8829-C38D8318DEBA}" dt="2021-02-14T02:40:15.369" v="767" actId="1076"/>
          <ac:cxnSpMkLst>
            <pc:docMk/>
            <pc:sldMk cId="2536205790" sldId="270"/>
            <ac:cxnSpMk id="16" creationId="{6E5C443A-5203-4F0A-9012-C276080AA760}"/>
          </ac:cxnSpMkLst>
        </pc:cxnChg>
        <pc:cxnChg chg="mod">
          <ac:chgData name="Li Lixiang" userId="6104bbfcb56aea79" providerId="LiveId" clId="{059B10B3-0B2E-4DA7-8829-C38D8318DEBA}" dt="2021-02-14T02:40:07.595" v="763" actId="1076"/>
          <ac:cxnSpMkLst>
            <pc:docMk/>
            <pc:sldMk cId="2536205790" sldId="270"/>
            <ac:cxnSpMk id="17" creationId="{BD50CB79-2DE4-4061-B98E-0B8104DCAA84}"/>
          </ac:cxnSpMkLst>
        </pc:cxnChg>
      </pc:sldChg>
      <pc:sldChg chg="delSp modSp add mod">
        <pc:chgData name="Li Lixiang" userId="6104bbfcb56aea79" providerId="LiveId" clId="{059B10B3-0B2E-4DA7-8829-C38D8318DEBA}" dt="2021-02-14T03:18:57.593" v="1152" actId="20577"/>
        <pc:sldMkLst>
          <pc:docMk/>
          <pc:sldMk cId="3043469661" sldId="271"/>
        </pc:sldMkLst>
        <pc:spChg chg="mod">
          <ac:chgData name="Li Lixiang" userId="6104bbfcb56aea79" providerId="LiveId" clId="{059B10B3-0B2E-4DA7-8829-C38D8318DEBA}" dt="2021-02-14T03:18:57.593" v="1152" actId="20577"/>
          <ac:spMkLst>
            <pc:docMk/>
            <pc:sldMk cId="3043469661" sldId="271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4T03:16:44.027" v="979" actId="478"/>
          <ac:spMkLst>
            <pc:docMk/>
            <pc:sldMk cId="3043469661" sldId="271"/>
            <ac:spMk id="9" creationId="{04795046-BD50-4D5C-9F4B-89B86CC0A056}"/>
          </ac:spMkLst>
        </pc:spChg>
        <pc:picChg chg="del">
          <ac:chgData name="Li Lixiang" userId="6104bbfcb56aea79" providerId="LiveId" clId="{059B10B3-0B2E-4DA7-8829-C38D8318DEBA}" dt="2021-02-14T03:16:43.092" v="978" actId="478"/>
          <ac:picMkLst>
            <pc:docMk/>
            <pc:sldMk cId="3043469661" sldId="271"/>
            <ac:picMk id="5" creationId="{CB0BB156-7701-4A7E-B847-B118F6BDDCB7}"/>
          </ac:picMkLst>
        </pc:picChg>
      </pc:sldChg>
      <pc:sldChg chg="modSp add mod">
        <pc:chgData name="Li Lixiang" userId="6104bbfcb56aea79" providerId="LiveId" clId="{059B10B3-0B2E-4DA7-8829-C38D8318DEBA}" dt="2021-03-11T08:06:19.542" v="3040" actId="6549"/>
        <pc:sldMkLst>
          <pc:docMk/>
          <pc:sldMk cId="1235300252" sldId="272"/>
        </pc:sldMkLst>
        <pc:spChg chg="mod">
          <ac:chgData name="Li Lixiang" userId="6104bbfcb56aea79" providerId="LiveId" clId="{059B10B3-0B2E-4DA7-8829-C38D8318DEBA}" dt="2021-02-14T03:51:30.493" v="1179" actId="20577"/>
          <ac:spMkLst>
            <pc:docMk/>
            <pc:sldMk cId="1235300252" sldId="272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3-11T08:06:19.542" v="3040" actId="6549"/>
          <ac:spMkLst>
            <pc:docMk/>
            <pc:sldMk cId="1235300252" sldId="272"/>
            <ac:spMk id="3" creationId="{7060439F-2729-478E-B95F-230482B50AA1}"/>
          </ac:spMkLst>
        </pc:spChg>
      </pc:sldChg>
      <pc:sldChg chg="modSp add mod">
        <pc:chgData name="Li Lixiang" userId="6104bbfcb56aea79" providerId="LiveId" clId="{059B10B3-0B2E-4DA7-8829-C38D8318DEBA}" dt="2021-02-14T04:01:21.014" v="1947" actId="20577"/>
        <pc:sldMkLst>
          <pc:docMk/>
          <pc:sldMk cId="223724709" sldId="273"/>
        </pc:sldMkLst>
        <pc:spChg chg="mod">
          <ac:chgData name="Li Lixiang" userId="6104bbfcb56aea79" providerId="LiveId" clId="{059B10B3-0B2E-4DA7-8829-C38D8318DEBA}" dt="2021-02-14T03:53:46.915" v="1437" actId="20577"/>
          <ac:spMkLst>
            <pc:docMk/>
            <pc:sldMk cId="223724709" sldId="273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2-14T04:01:21.014" v="1947" actId="20577"/>
          <ac:spMkLst>
            <pc:docMk/>
            <pc:sldMk cId="223724709" sldId="273"/>
            <ac:spMk id="3" creationId="{7060439F-2729-478E-B95F-230482B50AA1}"/>
          </ac:spMkLst>
        </pc:spChg>
      </pc:sldChg>
      <pc:sldChg chg="addSp delSp modSp add mod">
        <pc:chgData name="Li Lixiang" userId="6104bbfcb56aea79" providerId="LiveId" clId="{059B10B3-0B2E-4DA7-8829-C38D8318DEBA}" dt="2021-04-13T07:58:27.098" v="4141" actId="20577"/>
        <pc:sldMkLst>
          <pc:docMk/>
          <pc:sldMk cId="4106087501" sldId="274"/>
        </pc:sldMkLst>
        <pc:spChg chg="mod">
          <ac:chgData name="Li Lixiang" userId="6104bbfcb56aea79" providerId="LiveId" clId="{059B10B3-0B2E-4DA7-8829-C38D8318DEBA}" dt="2021-04-13T07:58:27.098" v="4141" actId="20577"/>
          <ac:spMkLst>
            <pc:docMk/>
            <pc:sldMk cId="4106087501" sldId="274"/>
            <ac:spMk id="3" creationId="{AE84BDDD-BBB6-4D65-B40F-2DCAABD5AC26}"/>
          </ac:spMkLst>
        </pc:spChg>
        <pc:inkChg chg="add del">
          <ac:chgData name="Li Lixiang" userId="6104bbfcb56aea79" providerId="LiveId" clId="{059B10B3-0B2E-4DA7-8829-C38D8318DEBA}" dt="2021-02-25T07:45:15.643" v="2481" actId="478"/>
          <ac:inkMkLst>
            <pc:docMk/>
            <pc:sldMk cId="4106087501" sldId="274"/>
            <ac:inkMk id="4" creationId="{2D5D435F-5F0E-418E-AEC6-77B00CB1D8D0}"/>
          </ac:inkMkLst>
        </pc:inkChg>
      </pc:sldChg>
      <pc:sldChg chg="addSp delSp modSp add mod">
        <pc:chgData name="Li Lixiang" userId="6104bbfcb56aea79" providerId="LiveId" clId="{059B10B3-0B2E-4DA7-8829-C38D8318DEBA}" dt="2021-03-04T07:25:38.126" v="2811" actId="478"/>
        <pc:sldMkLst>
          <pc:docMk/>
          <pc:sldMk cId="1880620557" sldId="275"/>
        </pc:sldMkLst>
        <pc:spChg chg="mod">
          <ac:chgData name="Li Lixiang" userId="6104bbfcb56aea79" providerId="LiveId" clId="{059B10B3-0B2E-4DA7-8829-C38D8318DEBA}" dt="2021-02-18T15:07:24.134" v="2159" actId="20577"/>
          <ac:spMkLst>
            <pc:docMk/>
            <pc:sldMk cId="1880620557" sldId="275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8T15:10:37.925" v="2474" actId="207"/>
          <ac:spMkLst>
            <pc:docMk/>
            <pc:sldMk cId="1880620557" sldId="275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8" creationId="{F9684766-F743-48C1-8F65-9DF5F6438285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9" creationId="{4A2A9EF9-0286-419E-9A98-D1DD31CAEFE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0" creationId="{F5A6541D-0DBC-4214-A44A-8E683EDC3ABF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1" creationId="{40E0547A-2CF1-4531-8D73-7FEA6EEA9B0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2" creationId="{047CD4F2-BC6E-46BB-ABD6-AEAA44FBCC0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8" creationId="{4D1DD00D-509E-4F9E-9508-109C8086E4E2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9" creationId="{2B3C3CDD-DE56-4F25-A2C3-A12508097AE9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0" creationId="{5ACAAC2F-DE4A-441A-9495-FD1A7F155E9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1" creationId="{E52D0BA2-5314-4C69-A62D-0B4FE463C86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2" creationId="{68F516E2-7270-433A-8A6D-C04A6F5F052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3" creationId="{91C8A71C-51D7-492D-B49D-0F57B941DEF7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4" creationId="{CD165AFE-DFEA-4481-85AF-8291C065D6F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5" creationId="{49307063-78C0-49A4-BB75-A7AFC0879735}"/>
          </ac:spMkLst>
        </pc:spChg>
        <pc:picChg chg="add mod">
          <ac:chgData name="Li Lixiang" userId="6104bbfcb56aea79" providerId="LiveId" clId="{059B10B3-0B2E-4DA7-8829-C38D8318DEBA}" dt="2021-02-18T15:15:50.739" v="2479" actId="1076"/>
          <ac:picMkLst>
            <pc:docMk/>
            <pc:sldMk cId="1880620557" sldId="275"/>
            <ac:picMk id="6" creationId="{3F1C865A-4719-4745-96EB-9C2299F48896}"/>
          </ac:picMkLst>
        </pc:picChg>
        <pc:inkChg chg="add">
          <ac:chgData name="Li Lixiang" userId="6104bbfcb56aea79" providerId="LiveId" clId="{059B10B3-0B2E-4DA7-8829-C38D8318DEBA}" dt="2021-03-04T07:25:25.736" v="2809" actId="9405"/>
          <ac:inkMkLst>
            <pc:docMk/>
            <pc:sldMk cId="1880620557" sldId="275"/>
            <ac:inkMk id="4" creationId="{35136474-38E6-40D9-8B52-61F0A6DFB841}"/>
          </ac:inkMkLst>
        </pc:inkChg>
        <pc:inkChg chg="add del">
          <ac:chgData name="Li Lixiang" userId="6104bbfcb56aea79" providerId="LiveId" clId="{059B10B3-0B2E-4DA7-8829-C38D8318DEBA}" dt="2021-03-04T07:25:38.126" v="2811" actId="478"/>
          <ac:inkMkLst>
            <pc:docMk/>
            <pc:sldMk cId="1880620557" sldId="275"/>
            <ac:inkMk id="5" creationId="{A1C049DF-21DD-48DF-9988-3B17340669BC}"/>
          </ac:inkMkLst>
        </pc:ink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6" creationId="{6E5C443A-5203-4F0A-9012-C276080AA760}"/>
          </ac:cxnSpMkLst>
        </pc:cxn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7" creationId="{BD50CB79-2DE4-4061-B98E-0B8104DCAA84}"/>
          </ac:cxnSpMkLst>
        </pc:cxnChg>
      </pc:sldChg>
      <pc:sldChg chg="addSp delSp modSp add del mod ord">
        <pc:chgData name="Li Lixiang" userId="6104bbfcb56aea79" providerId="LiveId" clId="{059B10B3-0B2E-4DA7-8829-C38D8318DEBA}" dt="2021-05-31T09:13:43.738" v="7408" actId="47"/>
        <pc:sldMkLst>
          <pc:docMk/>
          <pc:sldMk cId="3705451296" sldId="276"/>
        </pc:sldMkLst>
        <pc:spChg chg="mod">
          <ac:chgData name="Li Lixiang" userId="6104bbfcb56aea79" providerId="LiveId" clId="{059B10B3-0B2E-4DA7-8829-C38D8318DEBA}" dt="2021-04-21T01:07:24.131" v="5346" actId="1036"/>
          <ac:spMkLst>
            <pc:docMk/>
            <pc:sldMk cId="3705451296" sldId="276"/>
            <ac:spMk id="2" creationId="{D947D2DF-FCBF-47C3-9EC9-872096C568C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4" creationId="{C4BE5A13-A2DA-4076-9A41-5AC412C5DF35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5" creationId="{555B1DAA-53DD-483D-810D-314BAF7A4B2B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6" creationId="{CDE008C5-26C2-444C-8EE5-DD64A4FE1486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7" creationId="{921719A7-054D-4F01-A7FC-F700EA33297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8" creationId="{C934CB15-C040-408D-A30F-81D6DF81A84E}"/>
          </ac:spMkLst>
        </pc:spChg>
        <pc:spChg chg="add del mod">
          <ac:chgData name="Li Lixiang" userId="6104bbfcb56aea79" providerId="LiveId" clId="{059B10B3-0B2E-4DA7-8829-C38D8318DEBA}" dt="2021-04-21T00:59:36.100" v="4729" actId="478"/>
          <ac:spMkLst>
            <pc:docMk/>
            <pc:sldMk cId="3705451296" sldId="276"/>
            <ac:spMk id="9" creationId="{12B0D445-2C48-4852-9847-51ABD839D83F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0" creationId="{F15E6360-699F-4181-8A99-5E7589AC28D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1" creationId="{930D5F88-10CA-423A-94A5-0F62E51F110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2" creationId="{6682885C-73E2-4C04-AF75-51D05009C9F0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3" creationId="{6145E7CD-18FA-4988-952E-590AEF45CB4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4" creationId="{612D01CC-65E8-4800-9BBE-60534E989F0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5" creationId="{316B758D-832D-40B6-B211-BA5683ACA273}"/>
          </ac:spMkLst>
        </pc:spChg>
        <pc:spChg chg="add mod">
          <ac:chgData name="Li Lixiang" userId="6104bbfcb56aea79" providerId="LiveId" clId="{059B10B3-0B2E-4DA7-8829-C38D8318DEBA}" dt="2021-04-21T01:02:53.096" v="4902" actId="14100"/>
          <ac:spMkLst>
            <pc:docMk/>
            <pc:sldMk cId="3705451296" sldId="276"/>
            <ac:spMk id="18" creationId="{A318515E-D2DC-4752-BF96-90061EAECE8B}"/>
          </ac:spMkLst>
        </pc:spChg>
        <pc:spChg chg="add del mod">
          <ac:chgData name="Li Lixiang" userId="6104bbfcb56aea79" providerId="LiveId" clId="{059B10B3-0B2E-4DA7-8829-C38D8318DEBA}" dt="2021-04-21T00:59:33.290" v="4728" actId="478"/>
          <ac:spMkLst>
            <pc:docMk/>
            <pc:sldMk cId="3705451296" sldId="276"/>
            <ac:spMk id="28" creationId="{39D71EE6-7BB9-465D-AA60-A5E6C460D83A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32" creationId="{3490BA44-F6F4-42EC-856B-E0FAD7EA2349}"/>
          </ac:spMkLst>
        </pc:spChg>
        <pc:spChg chg="add mod">
          <ac:chgData name="Li Lixiang" userId="6104bbfcb56aea79" providerId="LiveId" clId="{059B10B3-0B2E-4DA7-8829-C38D8318DEBA}" dt="2021-04-21T01:00:47.471" v="4785" actId="20577"/>
          <ac:spMkLst>
            <pc:docMk/>
            <pc:sldMk cId="3705451296" sldId="276"/>
            <ac:spMk id="33" creationId="{D7987D92-6521-47C1-85D0-366B7053B58C}"/>
          </ac:spMkLst>
        </pc:spChg>
        <pc:spChg chg="add mod">
          <ac:chgData name="Li Lixiang" userId="6104bbfcb56aea79" providerId="LiveId" clId="{059B10B3-0B2E-4DA7-8829-C38D8318DEBA}" dt="2021-04-21T01:01:17.100" v="4833" actId="20577"/>
          <ac:spMkLst>
            <pc:docMk/>
            <pc:sldMk cId="3705451296" sldId="276"/>
            <ac:spMk id="34" creationId="{6C2B4F57-7173-4203-8B99-E179A8156EB5}"/>
          </ac:spMkLst>
        </pc:spChg>
        <pc:spChg chg="add mod">
          <ac:chgData name="Li Lixiang" userId="6104bbfcb56aea79" providerId="LiveId" clId="{059B10B3-0B2E-4DA7-8829-C38D8318DEBA}" dt="2021-04-21T01:02:08.085" v="4898" actId="313"/>
          <ac:spMkLst>
            <pc:docMk/>
            <pc:sldMk cId="3705451296" sldId="276"/>
            <ac:spMk id="35" creationId="{C8E8B3D0-991F-44D0-A7C8-D4266F084A1B}"/>
          </ac:spMkLst>
        </pc:spChg>
        <pc:spChg chg="add mod">
          <ac:chgData name="Li Lixiang" userId="6104bbfcb56aea79" providerId="LiveId" clId="{059B10B3-0B2E-4DA7-8829-C38D8318DEBA}" dt="2021-04-21T01:03:17.229" v="4952" actId="20577"/>
          <ac:spMkLst>
            <pc:docMk/>
            <pc:sldMk cId="3705451296" sldId="276"/>
            <ac:spMk id="36" creationId="{404E617B-5D08-44C2-9025-B6742A4E3209}"/>
          </ac:spMkLst>
        </pc:spChg>
        <pc:spChg chg="add mod">
          <ac:chgData name="Li Lixiang" userId="6104bbfcb56aea79" providerId="LiveId" clId="{059B10B3-0B2E-4DA7-8829-C38D8318DEBA}" dt="2021-04-21T01:04:28.257" v="5117" actId="14100"/>
          <ac:spMkLst>
            <pc:docMk/>
            <pc:sldMk cId="3705451296" sldId="276"/>
            <ac:spMk id="37" creationId="{4B470DAF-5546-42CA-900E-8EC504250603}"/>
          </ac:spMkLst>
        </pc:spChg>
        <pc:spChg chg="add mod">
          <ac:chgData name="Li Lixiang" userId="6104bbfcb56aea79" providerId="LiveId" clId="{059B10B3-0B2E-4DA7-8829-C38D8318DEBA}" dt="2021-04-21T01:05:48.109" v="5169" actId="14100"/>
          <ac:spMkLst>
            <pc:docMk/>
            <pc:sldMk cId="3705451296" sldId="276"/>
            <ac:spMk id="38" creationId="{1AA4BE9D-3076-4135-B063-42711D752DFB}"/>
          </ac:spMkLst>
        </pc:spChg>
        <pc:spChg chg="add mod">
          <ac:chgData name="Li Lixiang" userId="6104bbfcb56aea79" providerId="LiveId" clId="{059B10B3-0B2E-4DA7-8829-C38D8318DEBA}" dt="2021-04-21T01:06:40.374" v="5249" actId="14100"/>
          <ac:spMkLst>
            <pc:docMk/>
            <pc:sldMk cId="3705451296" sldId="276"/>
            <ac:spMk id="39" creationId="{40ADB6FC-AD4C-4CBF-8A4C-71525B73C05D}"/>
          </ac:spMkLst>
        </pc:spChg>
        <pc:spChg chg="add del mod">
          <ac:chgData name="Li Lixiang" userId="6104bbfcb56aea79" providerId="LiveId" clId="{059B10B3-0B2E-4DA7-8829-C38D8318DEBA}" dt="2021-04-21T01:06:51.377" v="5252" actId="478"/>
          <ac:spMkLst>
            <pc:docMk/>
            <pc:sldMk cId="3705451296" sldId="276"/>
            <ac:spMk id="40" creationId="{27AD2A03-5DBD-487E-B71B-1A630EA57BCA}"/>
          </ac:spMkLst>
        </pc:spChg>
        <pc:spChg chg="add mod">
          <ac:chgData name="Li Lixiang" userId="6104bbfcb56aea79" providerId="LiveId" clId="{059B10B3-0B2E-4DA7-8829-C38D8318DEBA}" dt="2021-04-21T01:07:13.881" v="5315" actId="20577"/>
          <ac:spMkLst>
            <pc:docMk/>
            <pc:sldMk cId="3705451296" sldId="276"/>
            <ac:spMk id="41" creationId="{18C7FB35-E459-461B-9643-E397DFC329EE}"/>
          </ac:spMkLst>
        </pc:spChg>
        <pc:grpChg chg="del mod">
          <ac:chgData name="Li Lixiang" userId="6104bbfcb56aea79" providerId="LiveId" clId="{059B10B3-0B2E-4DA7-8829-C38D8318DEBA}" dt="2021-05-29T11:58:12.777" v="7095" actId="478"/>
          <ac:grpSpMkLst>
            <pc:docMk/>
            <pc:sldMk cId="3705451296" sldId="276"/>
            <ac:grpSpMk id="5" creationId="{7ABD37D9-AE0C-47BA-8112-FD07103F8588}"/>
          </ac:grpSpMkLst>
        </pc:grpChg>
        <pc:picChg chg="add mod">
          <ac:chgData name="Li Lixiang" userId="6104bbfcb56aea79" providerId="LiveId" clId="{059B10B3-0B2E-4DA7-8829-C38D8318DEBA}" dt="2021-04-21T01:00:04.050" v="4731" actId="1076"/>
          <ac:picMkLst>
            <pc:docMk/>
            <pc:sldMk cId="3705451296" sldId="276"/>
            <ac:picMk id="17" creationId="{4BEC49B1-9346-4DC2-8BC6-B690C863EDE7}"/>
          </ac:picMkLst>
        </pc:pic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3" creationId="{383705F5-A27E-44CF-A702-063E94EFB76B}"/>
          </ac:inkMkLst>
        </pc:ink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4" creationId="{0A8773D2-72F8-4336-9A62-68425408734E}"/>
          </ac:inkMkLst>
        </pc:ink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1" creationId="{E4B809C5-1C23-41F6-B4A2-1BC80BF0E94E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2" creationId="{002D1709-FC87-4E2F-9DD9-EBAAC4EAE1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3" creationId="{29D0B261-9D2B-4CE0-A0D6-A3A95654A196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4" creationId="{C06B7B45-BB7A-46A8-9308-185751A2546F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5" creationId="{58703EF9-0D27-43BF-B3CF-6E9736581FDB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6" creationId="{94194DDF-4492-46F4-A701-925B33C100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7" creationId="{50F9D166-C076-4C48-80A9-8100FFD83467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9" creationId="{38133380-8BDC-4E47-BBFC-4B6335F20BF8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0" creationId="{EC930F31-2F8A-4AB0-903E-86212F62F6EA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1" creationId="{2117448C-17F4-4D09-B242-45749BCEF9A7}"/>
          </ac:cxnSpMkLst>
        </pc:cxnChg>
      </pc:sldChg>
      <pc:sldChg chg="delSp modSp add del mod">
        <pc:chgData name="Li Lixiang" userId="6104bbfcb56aea79" providerId="LiveId" clId="{059B10B3-0B2E-4DA7-8829-C38D8318DEBA}" dt="2021-04-21T00:53:05.645" v="4154" actId="47"/>
        <pc:sldMkLst>
          <pc:docMk/>
          <pc:sldMk cId="236255252" sldId="277"/>
        </pc:sldMkLst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8" creationId="{BBD31CBD-9993-44B7-A88C-5818430D733E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9" creationId="{E3233F8A-8CE9-4EFA-A9FA-74F900A5DE86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10" creationId="{2AB2BCCB-667B-416B-9EB0-405293F258BD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1" creationId="{DB7063EA-8FA2-4E4E-87E1-BC71E1BC8502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3" creationId="{15E151C5-4DF6-4A8E-A7CD-298BC92D0A39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4" creationId="{C629BBBF-4767-4F3F-8FD9-112D498680E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5" creationId="{7ADC1215-4AB3-4383-BE74-BC86F1A2FC28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8" creationId="{77BC062C-AF4F-4848-941F-DEC68B678A3E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28" creationId="{6FA455C2-F9A9-483E-82F6-38FFFD94479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3" creationId="{292957EA-8FF1-43B6-988B-AFF0E5CF0DD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5" creationId="{B08E604E-AD62-44BE-9958-2A28E851D5A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6" creationId="{EA422221-AACB-4537-9C45-49378081D02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7" creationId="{DBF91AAE-CEA1-4FA2-A68D-FF932544BC4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0" creationId="{3F34753F-2F86-487A-8312-99123BA8548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4" creationId="{D0F2AB0B-E7BA-44C5-A9C7-05E0CE91578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7" creationId="{EC156788-7C5D-4A77-B13D-8B8CB57B0127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8" creationId="{FAA7F6FE-B15B-4A90-B901-686DC2725680}"/>
          </ac:spMkLst>
        </pc:spChg>
        <pc:spChg chg="del">
          <ac:chgData name="Li Lixiang" userId="6104bbfcb56aea79" providerId="LiveId" clId="{059B10B3-0B2E-4DA7-8829-C38D8318DEBA}" dt="2021-03-04T06:05:59.283" v="2521" actId="478"/>
          <ac:spMkLst>
            <pc:docMk/>
            <pc:sldMk cId="236255252" sldId="277"/>
            <ac:spMk id="51" creationId="{F960B835-2E11-469E-B15F-0C92E98913EF}"/>
          </ac:spMkLst>
        </pc:sp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2" creationId="{16036EAB-0792-4AEC-BF1B-C999EC67F661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6" creationId="{781CA403-BD7D-4034-ADF4-BDF552EFE449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7" creationId="{8FBDCB7B-F9D0-4AE5-B78E-8CBBA42C1B1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9" creationId="{0D0186D7-6A43-4696-8488-13AC0BD5679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0" creationId="{02346989-BBE5-425D-8C2D-BA8681818E88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4" creationId="{B873076B-FC39-4B83-B1ED-6F1D4FC558A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4" creationId="{9E3562DD-877E-42B4-BB22-36E53CDCFB9F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8" creationId="{72CD904F-6D09-4B7B-B814-3B8517971AD2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9" creationId="{BF938222-B549-4A25-BAE9-7F5AB20E50D6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1" creationId="{B6999347-85E9-4629-B42A-B86D1A001D2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2" creationId="{746AF533-001F-4B7F-A607-A50D864453B0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3" creationId="{73254342-931A-4B91-9891-7FFBCC40C095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9" creationId="{6A576DC2-C55F-4779-B0E4-DEE4587CA25E}"/>
          </ac:cxnSpMkLst>
        </pc:cxnChg>
      </pc:sldChg>
      <pc:sldChg chg="addSp modSp add del mod">
        <pc:chgData name="Li Lixiang" userId="6104bbfcb56aea79" providerId="LiveId" clId="{059B10B3-0B2E-4DA7-8829-C38D8318DEBA}" dt="2021-04-21T00:53:04.654" v="4153" actId="47"/>
        <pc:sldMkLst>
          <pc:docMk/>
          <pc:sldMk cId="3382715189" sldId="278"/>
        </pc:sldMkLst>
        <pc:spChg chg="add mod">
          <ac:chgData name="Li Lixiang" userId="6104bbfcb56aea79" providerId="LiveId" clId="{059B10B3-0B2E-4DA7-8829-C38D8318DEBA}" dt="2021-04-13T09:52:08.780" v="4144" actId="1076"/>
          <ac:spMkLst>
            <pc:docMk/>
            <pc:sldMk cId="3382715189" sldId="278"/>
            <ac:spMk id="26" creationId="{EEA3ADC2-BCDD-4416-9184-995966377ADD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28" creationId="{B7A8B140-0C8C-48B0-9FE0-61872A66608B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35" creationId="{975E4929-3A47-470A-B4B2-6AA46E609FB9}"/>
          </ac:spMkLst>
        </pc:spChg>
      </pc:sldChg>
      <pc:sldChg chg="addSp modSp add del mod">
        <pc:chgData name="Li Lixiang" userId="6104bbfcb56aea79" providerId="LiveId" clId="{059B10B3-0B2E-4DA7-8829-C38D8318DEBA}" dt="2021-04-21T00:53:03.788" v="4152" actId="47"/>
        <pc:sldMkLst>
          <pc:docMk/>
          <pc:sldMk cId="3644787234" sldId="279"/>
        </pc:sldMkLst>
        <pc:spChg chg="mod">
          <ac:chgData name="Li Lixiang" userId="6104bbfcb56aea79" providerId="LiveId" clId="{059B10B3-0B2E-4DA7-8829-C38D8318DEBA}" dt="2021-03-04T07:30:52.684" v="2834" actId="14100"/>
          <ac:spMkLst>
            <pc:docMk/>
            <pc:sldMk cId="3644787234" sldId="279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7:31:02.024" v="2844" actId="14100"/>
          <ac:spMkLst>
            <pc:docMk/>
            <pc:sldMk cId="3644787234" sldId="279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46.033" v="2524" actId="1076"/>
          <ac:spMkLst>
            <pc:docMk/>
            <pc:sldMk cId="3644787234" sldId="279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50.695" v="2525" actId="1076"/>
          <ac:spMkLst>
            <pc:docMk/>
            <pc:sldMk cId="3644787234" sldId="279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07:17.763" v="2548" actId="20577"/>
          <ac:spMkLst>
            <pc:docMk/>
            <pc:sldMk cId="3644787234" sldId="279"/>
            <ac:spMk id="9" creationId="{3074C221-591F-4793-AF8B-B324EB4C5EDE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0" creationId="{9A7F7AC4-6FBD-439B-BC8C-B2B7CFEEC47E}"/>
          </ac:spMkLst>
        </pc:spChg>
        <pc:spChg chg="add mod">
          <ac:chgData name="Li Lixiang" userId="6104bbfcb56aea79" providerId="LiveId" clId="{059B10B3-0B2E-4DA7-8829-C38D8318DEBA}" dt="2021-03-09T07:34:18.801" v="2987" actId="20577"/>
          <ac:spMkLst>
            <pc:docMk/>
            <pc:sldMk cId="3644787234" sldId="279"/>
            <ac:spMk id="12" creationId="{359852D0-62F3-449C-9A3C-37EDC2BA791D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3" creationId="{7F534DCF-5FC0-4EBF-82E7-929B15BF98F5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4" creationId="{CC680206-9CF7-4725-AFB4-4653A814CA53}"/>
          </ac:spMkLst>
        </pc:spChg>
        <pc:spChg chg="add mod">
          <ac:chgData name="Li Lixiang" userId="6104bbfcb56aea79" providerId="LiveId" clId="{059B10B3-0B2E-4DA7-8829-C38D8318DEBA}" dt="2021-03-04T06:09:38.264" v="2576" actId="1076"/>
          <ac:spMkLst>
            <pc:docMk/>
            <pc:sldMk cId="3644787234" sldId="279"/>
            <ac:spMk id="21" creationId="{568A03A5-5CBA-401E-BC23-26AD0B3891E0}"/>
          </ac:spMkLst>
        </pc:spChg>
        <pc:spChg chg="add mod">
          <ac:chgData name="Li Lixiang" userId="6104bbfcb56aea79" providerId="LiveId" clId="{059B10B3-0B2E-4DA7-8829-C38D8318DEBA}" dt="2021-03-04T06:12:28.936" v="2648" actId="1076"/>
          <ac:spMkLst>
            <pc:docMk/>
            <pc:sldMk cId="3644787234" sldId="279"/>
            <ac:spMk id="22" creationId="{91CA22A4-179F-446C-9802-6151B068CA9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3" creationId="{69105D10-C5B0-45AA-8FD1-E54082D52C5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4" creationId="{53133E70-5976-4D05-B194-320A34FF7AA0}"/>
          </ac:spMkLst>
        </pc:spChg>
        <pc:spChg chg="add mod">
          <ac:chgData name="Li Lixiang" userId="6104bbfcb56aea79" providerId="LiveId" clId="{059B10B3-0B2E-4DA7-8829-C38D8318DEBA}" dt="2021-03-04T06:11:06.748" v="2612" actId="1076"/>
          <ac:spMkLst>
            <pc:docMk/>
            <pc:sldMk cId="3644787234" sldId="279"/>
            <ac:spMk id="29" creationId="{C76DE83C-3744-46B3-ACC4-EA98E9C4E0FA}"/>
          </ac:spMkLst>
        </pc:spChg>
        <pc:spChg chg="add mod">
          <ac:chgData name="Li Lixiang" userId="6104bbfcb56aea79" providerId="LiveId" clId="{059B10B3-0B2E-4DA7-8829-C38D8318DEBA}" dt="2021-03-04T06:11:10.953" v="2618" actId="5793"/>
          <ac:spMkLst>
            <pc:docMk/>
            <pc:sldMk cId="3644787234" sldId="279"/>
            <ac:spMk id="30" creationId="{6B14F7D3-CE13-4163-8182-3C7F81894AD0}"/>
          </ac:spMkLst>
        </pc:spChg>
        <pc:spChg chg="add mod">
          <ac:chgData name="Li Lixiang" userId="6104bbfcb56aea79" providerId="LiveId" clId="{059B10B3-0B2E-4DA7-8829-C38D8318DEBA}" dt="2021-03-04T06:11:58.559" v="2630" actId="1076"/>
          <ac:spMkLst>
            <pc:docMk/>
            <pc:sldMk cId="3644787234" sldId="279"/>
            <ac:spMk id="39" creationId="{3B1767B7-ADD5-45F5-B79E-44930B00AB08}"/>
          </ac:spMkLst>
        </pc:sp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1" creationId="{2B4B33D3-B01F-4ACE-B2F3-63E3291C03DD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5" creationId="{663BD26E-7512-4297-90AA-6CC7F2EF14DB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6" creationId="{905F9EAD-D475-42D8-954B-52CC89069C2E}"/>
          </ac:cxnSpMkLst>
        </pc:cxnChg>
        <pc:cxnChg chg="add mod">
          <ac:chgData name="Li Lixiang" userId="6104bbfcb56aea79" providerId="LiveId" clId="{059B10B3-0B2E-4DA7-8829-C38D8318DEBA}" dt="2021-03-04T06:10:28.308" v="2606" actId="14100"/>
          <ac:cxnSpMkLst>
            <pc:docMk/>
            <pc:sldMk cId="3644787234" sldId="279"/>
            <ac:cxnSpMk id="25" creationId="{7B53B491-75C5-43DE-8B4F-9280A0FEA267}"/>
          </ac:cxnSpMkLst>
        </pc:cxnChg>
        <pc:cxnChg chg="add mod">
          <ac:chgData name="Li Lixiang" userId="6104bbfcb56aea79" providerId="LiveId" clId="{059B10B3-0B2E-4DA7-8829-C38D8318DEBA}" dt="2021-03-04T07:56:47.004" v="2847" actId="14100"/>
          <ac:cxnSpMkLst>
            <pc:docMk/>
            <pc:sldMk cId="3644787234" sldId="279"/>
            <ac:cxnSpMk id="26" creationId="{DF893FC7-A2C5-4C23-8C01-D590C1A741EA}"/>
          </ac:cxnSpMkLst>
        </pc:cxnChg>
        <pc:cxnChg chg="add mod">
          <ac:chgData name="Li Lixiang" userId="6104bbfcb56aea79" providerId="LiveId" clId="{059B10B3-0B2E-4DA7-8829-C38D8318DEBA}" dt="2021-03-04T06:10:59.988" v="2609" actId="14100"/>
          <ac:cxnSpMkLst>
            <pc:docMk/>
            <pc:sldMk cId="3644787234" sldId="279"/>
            <ac:cxnSpMk id="27" creationId="{38D2497B-587C-49E6-9628-36B828CFFE90}"/>
          </ac:cxnSpMkLst>
        </pc:cxnChg>
        <pc:cxnChg chg="add mod">
          <ac:chgData name="Li Lixiang" userId="6104bbfcb56aea79" providerId="LiveId" clId="{059B10B3-0B2E-4DA7-8829-C38D8318DEBA}" dt="2021-03-04T07:56:55.874" v="2850" actId="14100"/>
          <ac:cxnSpMkLst>
            <pc:docMk/>
            <pc:sldMk cId="3644787234" sldId="279"/>
            <ac:cxnSpMk id="28" creationId="{783C12C9-F2D6-49F3-BD53-F5631D44E4F0}"/>
          </ac:cxnSpMkLst>
        </pc:cxnChg>
        <pc:cxnChg chg="add mod">
          <ac:chgData name="Li Lixiang" userId="6104bbfcb56aea79" providerId="LiveId" clId="{059B10B3-0B2E-4DA7-8829-C38D8318DEBA}" dt="2021-03-04T06:11:44.870" v="2628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059B10B3-0B2E-4DA7-8829-C38D8318DEBA}" dt="2021-03-04T07:57:03.218" v="2853" actId="14100"/>
          <ac:cxnSpMkLst>
            <pc:docMk/>
            <pc:sldMk cId="3644787234" sldId="279"/>
            <ac:cxnSpMk id="32" creationId="{69AE5AA3-8B05-4318-9645-11916D7EF8D5}"/>
          </ac:cxnSpMkLst>
        </pc:cxnChg>
        <pc:cxnChg chg="add mod">
          <ac:chgData name="Li Lixiang" userId="6104bbfcb56aea79" providerId="LiveId" clId="{059B10B3-0B2E-4DA7-8829-C38D8318DEBA}" dt="2021-03-04T07:57:07.283" v="2854" actId="14100"/>
          <ac:cxnSpMkLst>
            <pc:docMk/>
            <pc:sldMk cId="3644787234" sldId="279"/>
            <ac:cxnSpMk id="35" creationId="{FD171C20-EAB2-402A-8E4E-E449D2250A04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994" v="4151" actId="47"/>
        <pc:sldMkLst>
          <pc:docMk/>
          <pc:sldMk cId="2458152062" sldId="280"/>
        </pc:sldMkLst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12:50.017" v="2651"/>
          <ac:spMkLst>
            <pc:docMk/>
            <pc:sldMk cId="2458152062" sldId="280"/>
            <ac:spMk id="9" creationId="{475A69D9-D1A3-46B7-A79F-3205779D9E5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0" creationId="{CAFEDA2D-9468-4E51-9F86-0BEE37CD89D9}"/>
          </ac:spMkLst>
        </pc:spChg>
        <pc:spChg chg="add mod">
          <ac:chgData name="Li Lixiang" userId="6104bbfcb56aea79" providerId="LiveId" clId="{059B10B3-0B2E-4DA7-8829-C38D8318DEBA}" dt="2021-03-04T06:13:07.108" v="2667" actId="20577"/>
          <ac:spMkLst>
            <pc:docMk/>
            <pc:sldMk cId="2458152062" sldId="280"/>
            <ac:spMk id="12" creationId="{19B38C74-3E32-45DD-BEBC-EB59DCF2106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3" creationId="{0EA72161-C1EA-40C0-8FAC-5C968E34C1C9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4" creationId="{881650C2-BEF7-49F4-9D54-1BDF747C0A62}"/>
          </ac:spMkLst>
        </pc:spChg>
        <pc:spChg chg="add del mod">
          <ac:chgData name="Li Lixiang" userId="6104bbfcb56aea79" providerId="LiveId" clId="{059B10B3-0B2E-4DA7-8829-C38D8318DEBA}" dt="2021-03-04T06:13:11.555" v="2669" actId="478"/>
          <ac:spMkLst>
            <pc:docMk/>
            <pc:sldMk cId="2458152062" sldId="280"/>
            <ac:spMk id="17" creationId="{0E4EAF09-EFB6-47A7-A1DB-1185D0682D63}"/>
          </ac:spMkLst>
        </pc:spChg>
        <pc:spChg chg="add del mod">
          <ac:chgData name="Li Lixiang" userId="6104bbfcb56aea79" providerId="LiveId" clId="{059B10B3-0B2E-4DA7-8829-C38D8318DEBA}" dt="2021-03-04T06:13:10.839" v="2668" actId="478"/>
          <ac:spMkLst>
            <pc:docMk/>
            <pc:sldMk cId="2458152062" sldId="280"/>
            <ac:spMk id="18" creationId="{0B196010-2778-4496-BE33-930AA422585E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9" creationId="{27B99940-BEBD-4D7E-B246-F9CC3CE8300C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0" creationId="{16E96542-0EC1-4DD6-BF39-A993C7484DB3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3" creationId="{746A2356-4FCC-4B56-AD16-4FEFF2FDDF98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4" creationId="{67268C72-3CBB-4095-BFCC-E6064E768D04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7" creationId="{58038CA5-54D0-4D5B-8258-183361008C5D}"/>
          </ac:spMkLst>
        </pc:sp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1" creationId="{189D6937-5B7C-4CF1-B58D-3BED1593AD1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5" creationId="{CDDFCFD5-21C6-4040-BCCB-959133C6D383}"/>
          </ac:cxnSpMkLst>
        </pc:cxnChg>
        <pc:cxnChg chg="add mod">
          <ac:chgData name="Li Lixiang" userId="6104bbfcb56aea79" providerId="LiveId" clId="{059B10B3-0B2E-4DA7-8829-C38D8318DEBA}" dt="2021-03-04T06:13:22.912" v="2671" actId="14100"/>
          <ac:cxnSpMkLst>
            <pc:docMk/>
            <pc:sldMk cId="2458152062" sldId="280"/>
            <ac:cxnSpMk id="16" creationId="{AB70D392-EE85-4212-82AD-279082CF0DC0}"/>
          </ac:cxnSpMkLst>
        </pc:cxnChg>
        <pc:cxnChg chg="add del mod">
          <ac:chgData name="Li Lixiang" userId="6104bbfcb56aea79" providerId="LiveId" clId="{059B10B3-0B2E-4DA7-8829-C38D8318DEBA}" dt="2021-03-04T06:13:13.399" v="2670" actId="478"/>
          <ac:cxnSpMkLst>
            <pc:docMk/>
            <pc:sldMk cId="2458152062" sldId="280"/>
            <ac:cxnSpMk id="21" creationId="{2E162289-D34C-4D3C-B6A9-23D7A79B9567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2" creationId="{5D7E0919-82C6-45A8-9018-9DF8333F89B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5" creationId="{5A84128B-E754-4CF7-B2AE-A75405F7080B}"/>
          </ac:cxnSpMkLst>
        </pc:cxnChg>
        <pc:cxnChg chg="add mod">
          <ac:chgData name="Li Lixiang" userId="6104bbfcb56aea79" providerId="LiveId" clId="{059B10B3-0B2E-4DA7-8829-C38D8318DEBA}" dt="2021-03-04T07:57:55.249" v="285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059B10B3-0B2E-4DA7-8829-C38D8318DEBA}" dt="2021-03-04T07:58:03.282" v="2858" actId="14100"/>
          <ac:cxnSpMkLst>
            <pc:docMk/>
            <pc:sldMk cId="2458152062" sldId="280"/>
            <ac:cxnSpMk id="28" creationId="{9EF8D2CB-FE64-458E-9265-845FBE2D1622}"/>
          </ac:cxnSpMkLst>
        </pc:cxnChg>
        <pc:cxnChg chg="add mod">
          <ac:chgData name="Li Lixiang" userId="6104bbfcb56aea79" providerId="LiveId" clId="{059B10B3-0B2E-4DA7-8829-C38D8318DEBA}" dt="2021-03-04T07:58:10.956" v="2861" actId="14100"/>
          <ac:cxnSpMkLst>
            <pc:docMk/>
            <pc:sldMk cId="2458152062" sldId="280"/>
            <ac:cxnSpMk id="29" creationId="{BF3E635F-18DF-4BF0-9860-2D27A3397CB6}"/>
          </ac:cxnSpMkLst>
        </pc:cxnChg>
        <pc:cxnChg chg="add mod">
          <ac:chgData name="Li Lixiang" userId="6104bbfcb56aea79" providerId="LiveId" clId="{059B10B3-0B2E-4DA7-8829-C38D8318DEBA}" dt="2021-03-04T07:58:17.624" v="2864" actId="14100"/>
          <ac:cxnSpMkLst>
            <pc:docMk/>
            <pc:sldMk cId="2458152062" sldId="280"/>
            <ac:cxnSpMk id="30" creationId="{0DB735D3-A2D1-434E-AE37-EEE52C088331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169" v="4150" actId="47"/>
        <pc:sldMkLst>
          <pc:docMk/>
          <pc:sldMk cId="285537872" sldId="281"/>
        </pc:sldMkLst>
        <pc:spChg chg="add mod">
          <ac:chgData name="Li Lixiang" userId="6104bbfcb56aea79" providerId="LiveId" clId="{059B10B3-0B2E-4DA7-8829-C38D8318DEBA}" dt="2021-03-04T06:14:51.113" v="2692" actId="14100"/>
          <ac:spMkLst>
            <pc:docMk/>
            <pc:sldMk cId="285537872" sldId="281"/>
            <ac:spMk id="6" creationId="{FC0D0CCC-2669-4BEA-A601-191B398B36E1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7" creationId="{A746A457-C064-4608-A75D-14BEAD167399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059B10B3-0B2E-4DA7-8829-C38D8318DEBA}" dt="2021-03-09T07:34:08.567" v="2980" actId="20577"/>
          <ac:spMkLst>
            <pc:docMk/>
            <pc:sldMk cId="285537872" sldId="281"/>
            <ac:spMk id="9" creationId="{30257987-5DAD-4BA9-A19E-34AE3588C3FA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2" creationId="{F3D6C0E8-2A0F-474F-AB5C-1591CE9F7BA4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3" creationId="{BD5B4E6B-DF6F-4677-8F67-77480FEF4F81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5" creationId="{5958AB10-02A6-4C5A-8A2B-B02B08F72D77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6" creationId="{FAC802A5-0CD8-4EF7-AE34-50E9AB57E124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2" creationId="{EAA6405C-ED05-4EDD-B178-DC8CC115F19E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3" creationId="{5B6C7A4B-5BA3-443E-9E9E-C0611BF48403}"/>
          </ac:spMkLst>
        </pc:spChg>
        <pc:spChg chg="add mod">
          <ac:chgData name="Li Lixiang" userId="6104bbfcb56aea79" providerId="LiveId" clId="{059B10B3-0B2E-4DA7-8829-C38D8318DEBA}" dt="2021-03-04T06:17:02.805" v="2780" actId="1035"/>
          <ac:spMkLst>
            <pc:docMk/>
            <pc:sldMk cId="285537872" sldId="281"/>
            <ac:spMk id="25" creationId="{09B7A4DE-2355-4DD5-BCF8-A15F6CFBF7C2}"/>
          </ac:spMkLst>
        </pc:spChg>
        <pc:spChg chg="add mod">
          <ac:chgData name="Li Lixiang" userId="6104bbfcb56aea79" providerId="LiveId" clId="{059B10B3-0B2E-4DA7-8829-C38D8318DEBA}" dt="2021-03-04T08:00:48.947" v="2877" actId="1076"/>
          <ac:spMkLst>
            <pc:docMk/>
            <pc:sldMk cId="285537872" sldId="281"/>
            <ac:spMk id="26" creationId="{6AAF631B-B978-44F0-B1E3-3DBFEF31F077}"/>
          </ac:spMkLst>
        </pc:spChg>
        <pc:spChg chg="add mod">
          <ac:chgData name="Li Lixiang" userId="6104bbfcb56aea79" providerId="LiveId" clId="{059B10B3-0B2E-4DA7-8829-C38D8318DEBA}" dt="2021-03-04T06:17:19.086" v="2791" actId="20577"/>
          <ac:spMkLst>
            <pc:docMk/>
            <pc:sldMk cId="285537872" sldId="281"/>
            <ac:spMk id="34" creationId="{F6621DD6-D25D-44E1-A83A-F2563D1E2B38}"/>
          </ac:spMkLst>
        </pc:spChg>
        <pc:picChg chg="del">
          <ac:chgData name="Li Lixiang" userId="6104bbfcb56aea79" providerId="LiveId" clId="{059B10B3-0B2E-4DA7-8829-C38D8318DEBA}" dt="2021-03-04T06:14:14.867" v="2672" actId="478"/>
          <ac:picMkLst>
            <pc:docMk/>
            <pc:sldMk cId="285537872" sldId="281"/>
            <ac:picMk id="1026" creationId="{BE219327-CCBE-4485-9239-9A7E84DF2E27}"/>
          </ac:picMkLst>
        </pc:picChg>
        <pc:cxnChg chg="add mod">
          <ac:chgData name="Li Lixiang" userId="6104bbfcb56aea79" providerId="LiveId" clId="{059B10B3-0B2E-4DA7-8829-C38D8318DEBA}" dt="2021-03-04T06:14:37.927" v="2673"/>
          <ac:cxnSpMkLst>
            <pc:docMk/>
            <pc:sldMk cId="285537872" sldId="281"/>
            <ac:cxnSpMk id="5" creationId="{8325B56B-D1AC-4695-8640-7C03829625A6}"/>
          </ac:cxnSpMkLst>
        </pc:cxnChg>
        <pc:cxnChg chg="add mod">
          <ac:chgData name="Li Lixiang" userId="6104bbfcb56aea79" providerId="LiveId" clId="{059B10B3-0B2E-4DA7-8829-C38D8318DEBA}" dt="2021-03-04T06:14:51.113" v="2692" actId="14100"/>
          <ac:cxnSpMkLst>
            <pc:docMk/>
            <pc:sldMk cId="285537872" sldId="281"/>
            <ac:cxnSpMk id="10" creationId="{9ED289DF-696E-4540-A9FF-9E633C550570}"/>
          </ac:cxnSpMkLst>
        </pc:cxnChg>
        <pc:cxnChg chg="add mod">
          <ac:chgData name="Li Lixiang" userId="6104bbfcb56aea79" providerId="LiveId" clId="{059B10B3-0B2E-4DA7-8829-C38D8318DEBA}" dt="2021-03-04T06:15:10.851" v="2694" actId="14100"/>
          <ac:cxnSpMkLst>
            <pc:docMk/>
            <pc:sldMk cId="285537872" sldId="281"/>
            <ac:cxnSpMk id="11" creationId="{98082AB3-1EB6-4C6B-A40F-107875C4A3D6}"/>
          </ac:cxnSpMkLst>
        </pc:cxnChg>
        <pc:cxnChg chg="add mod">
          <ac:chgData name="Li Lixiang" userId="6104bbfcb56aea79" providerId="LiveId" clId="{059B10B3-0B2E-4DA7-8829-C38D8318DEBA}" dt="2021-03-09T07:33:54.609" v="2960" actId="14100"/>
          <ac:cxnSpMkLst>
            <pc:docMk/>
            <pc:sldMk cId="285537872" sldId="281"/>
            <ac:cxnSpMk id="14" creationId="{11A77050-2D33-45BB-B660-851CB91A6836}"/>
          </ac:cxnSpMkLst>
        </pc:cxnChg>
        <pc:cxnChg chg="add mod">
          <ac:chgData name="Li Lixiang" userId="6104bbfcb56aea79" providerId="LiveId" clId="{059B10B3-0B2E-4DA7-8829-C38D8318DEBA}" dt="2021-03-09T07:33:46.103" v="2958" actId="1036"/>
          <ac:cxnSpMkLst>
            <pc:docMk/>
            <pc:sldMk cId="285537872" sldId="281"/>
            <ac:cxnSpMk id="17" creationId="{04E85CB1-8137-4003-A3F8-FCF9B3009718}"/>
          </ac:cxnSpMkLst>
        </pc:cxnChg>
        <pc:cxnChg chg="add mod">
          <ac:chgData name="Li Lixiang" userId="6104bbfcb56aea79" providerId="LiveId" clId="{059B10B3-0B2E-4DA7-8829-C38D8318DEBA}" dt="2021-03-09T07:33:38.389" v="2931" actId="1076"/>
          <ac:cxnSpMkLst>
            <pc:docMk/>
            <pc:sldMk cId="285537872" sldId="281"/>
            <ac:cxnSpMk id="18" creationId="{314FB4ED-227F-4BBB-A0D5-56128173FE68}"/>
          </ac:cxnSpMkLst>
        </pc:cxnChg>
        <pc:cxnChg chg="add mod">
          <ac:chgData name="Li Lixiang" userId="6104bbfcb56aea79" providerId="LiveId" clId="{059B10B3-0B2E-4DA7-8829-C38D8318DEBA}" dt="2021-03-09T07:33:50.279" v="295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059B10B3-0B2E-4DA7-8829-C38D8318DEBA}" dt="2021-03-04T08:00:25.639" v="2869" actId="14100"/>
          <ac:cxnSpMkLst>
            <pc:docMk/>
            <pc:sldMk cId="285537872" sldId="281"/>
            <ac:cxnSpMk id="28" creationId="{9A34B749-3BC5-42DF-A77A-F53B617A7B8C}"/>
          </ac:cxnSpMkLst>
        </pc:cxnChg>
        <pc:cxnChg chg="add del mod">
          <ac:chgData name="Li Lixiang" userId="6104bbfcb56aea79" providerId="LiveId" clId="{059B10B3-0B2E-4DA7-8829-C38D8318DEBA}" dt="2021-03-04T08:00:58.318" v="2881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059B10B3-0B2E-4DA7-8829-C38D8318DEBA}" dt="2021-03-04T08:00:33.139" v="2872" actId="14100"/>
          <ac:cxnSpMkLst>
            <pc:docMk/>
            <pc:sldMk cId="285537872" sldId="281"/>
            <ac:cxnSpMk id="31" creationId="{F2174AD9-646A-4E00-B354-F1C5948E4669}"/>
          </ac:cxnSpMkLst>
        </pc:cxnChg>
        <pc:cxnChg chg="add mod">
          <ac:chgData name="Li Lixiang" userId="6104bbfcb56aea79" providerId="LiveId" clId="{059B10B3-0B2E-4DA7-8829-C38D8318DEBA}" dt="2021-03-04T08:00:42.987" v="2876" actId="14100"/>
          <ac:cxnSpMkLst>
            <pc:docMk/>
            <pc:sldMk cId="285537872" sldId="281"/>
            <ac:cxnSpMk id="33" creationId="{60B45FDB-D0F9-4975-BA57-FE8D5093857E}"/>
          </ac:cxnSpMkLst>
        </pc:cxnChg>
        <pc:cxnChg chg="add mod">
          <ac:chgData name="Li Lixiang" userId="6104bbfcb56aea79" providerId="LiveId" clId="{059B10B3-0B2E-4DA7-8829-C38D8318DEBA}" dt="2021-03-04T06:17:31.050" v="2794" actId="14100"/>
          <ac:cxnSpMkLst>
            <pc:docMk/>
            <pc:sldMk cId="285537872" sldId="281"/>
            <ac:cxnSpMk id="35" creationId="{D43F7C11-7FB4-44A3-9FEF-D23988968543}"/>
          </ac:cxnSpMkLst>
        </pc:cxnChg>
        <pc:cxnChg chg="add mod">
          <ac:chgData name="Li Lixiang" userId="6104bbfcb56aea79" providerId="LiveId" clId="{059B10B3-0B2E-4DA7-8829-C38D8318DEBA}" dt="2021-03-04T06:17:34.807" v="2796" actId="1076"/>
          <ac:cxnSpMkLst>
            <pc:docMk/>
            <pc:sldMk cId="285537872" sldId="281"/>
            <ac:cxnSpMk id="37" creationId="{C57E4C2F-39B9-4760-BBF8-151F3595360B}"/>
          </ac:cxnSpMkLst>
        </pc:cxnChg>
        <pc:cxnChg chg="add del mod">
          <ac:chgData name="Li Lixiang" userId="6104bbfcb56aea79" providerId="LiveId" clId="{059B10B3-0B2E-4DA7-8829-C38D8318DEBA}" dt="2021-03-04T08:00:57.171" v="2880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delSp modSp add del mod">
        <pc:chgData name="Li Lixiang" userId="6104bbfcb56aea79" providerId="LiveId" clId="{059B10B3-0B2E-4DA7-8829-C38D8318DEBA}" dt="2021-04-21T00:53:01.220" v="4149" actId="47"/>
        <pc:sldMkLst>
          <pc:docMk/>
          <pc:sldMk cId="1892396108" sldId="282"/>
        </pc:sldMkLst>
        <pc:spChg chg="mod">
          <ac:chgData name="Li Lixiang" userId="6104bbfcb56aea79" providerId="LiveId" clId="{059B10B3-0B2E-4DA7-8829-C38D8318DEBA}" dt="2021-03-09T07:32:48.532" v="2930" actId="20577"/>
          <ac:spMkLst>
            <pc:docMk/>
            <pc:sldMk cId="1892396108" sldId="282"/>
            <ac:spMk id="5" creationId="{D94FFDDE-535E-4D07-B182-BD631BF4449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7" creationId="{9ABC303C-74D1-4314-A786-A79FCE17854E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8" creationId="{A0DA2AC0-0723-464A-8A90-A7B85A5239B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9" creationId="{8C45F6EA-2FCF-47FE-9DF3-347CB7B2C65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2" creationId="{275B5028-DF89-4F17-9244-0579CA4075C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3" creationId="{3EDF6AD1-2E4A-469F-A689-9DED6DDB615B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5" creationId="{AC59B6B3-C02F-4BD0-9A4C-15B6C4436BE5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6" creationId="{F64131FC-0923-4D66-9833-72B2FCF513AB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9" creationId="{EDBF89C3-4276-4C06-A5B0-5ACF3FEEDE44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0" creationId="{7A5D4C56-3DE3-4427-83DC-7A33599DA6C0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1" creationId="{B37FB13A-1E40-40CA-B22F-8C33609CB9C8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2" creationId="{482A9FD0-25A4-4C8B-8EB4-889987C3C54C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5" creationId="{7AA8E964-D637-4118-A487-F9F3FBB73966}"/>
          </ac:spMkLst>
        </pc:spChg>
        <pc:picChg chg="del">
          <ac:chgData name="Li Lixiang" userId="6104bbfcb56aea79" providerId="LiveId" clId="{059B10B3-0B2E-4DA7-8829-C38D8318DEBA}" dt="2021-03-04T06:19:09.993" v="2802" actId="478"/>
          <ac:picMkLst>
            <pc:docMk/>
            <pc:sldMk cId="1892396108" sldId="282"/>
            <ac:picMk id="1028" creationId="{2D28478F-F77B-4514-A344-271ECA410EDF}"/>
          </ac:picMkLst>
        </pc:pic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6" creationId="{B0FAEE03-2545-454C-A1CE-1989866C6453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0" creationId="{29F76115-B4FF-41EE-8EEC-0B0D5A97981D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1" creationId="{FB182827-0C19-4DB7-8973-AEF94906669A}"/>
          </ac:cxnSpMkLst>
        </pc:cxnChg>
        <pc:cxnChg chg="add mod">
          <ac:chgData name="Li Lixiang" userId="6104bbfcb56aea79" providerId="LiveId" clId="{059B10B3-0B2E-4DA7-8829-C38D8318DEBA}" dt="2021-03-09T07:32:29.814" v="2910" actId="14100"/>
          <ac:cxnSpMkLst>
            <pc:docMk/>
            <pc:sldMk cId="1892396108" sldId="282"/>
            <ac:cxnSpMk id="14" creationId="{9441F248-E968-4E40-9E77-CF1CB29F3067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7" creationId="{AFB67960-98DE-4EA6-8FF5-1D3649D95746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3" creationId="{741F59F0-5DD6-44EC-8A23-263FCE39FE32}"/>
          </ac:cxnSpMkLst>
        </pc:cxnChg>
        <pc:cxnChg chg="add mod">
          <ac:chgData name="Li Lixiang" userId="6104bbfcb56aea79" providerId="LiveId" clId="{059B10B3-0B2E-4DA7-8829-C38D8318DEBA}" dt="2021-03-04T06:19:38.879" v="2808" actId="14100"/>
          <ac:cxnSpMkLst>
            <pc:docMk/>
            <pc:sldMk cId="1892396108" sldId="282"/>
            <ac:cxnSpMk id="24" creationId="{E8A33E58-4887-4924-9D78-9EEFAF8A4A31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6" creationId="{D750EA97-ACE8-467A-9462-E68540DDE609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7" creationId="{1EB8B21B-FFB4-4300-AF2D-F94F494C3A6F}"/>
          </ac:cxnSpMkLst>
        </pc:cxnChg>
        <pc:cxnChg chg="add mod">
          <ac:chgData name="Li Lixiang" userId="6104bbfcb56aea79" providerId="LiveId" clId="{059B10B3-0B2E-4DA7-8829-C38D8318DEBA}" dt="2021-03-04T08:02:56.432" v="2891" actId="14100"/>
          <ac:cxnSpMkLst>
            <pc:docMk/>
            <pc:sldMk cId="1892396108" sldId="282"/>
            <ac:cxnSpMk id="28" creationId="{F46A9C51-3025-4F5C-9CEC-14310CF8EDA2}"/>
          </ac:cxnSpMkLst>
        </pc:cxnChg>
        <pc:cxnChg chg="add mod">
          <ac:chgData name="Li Lixiang" userId="6104bbfcb56aea79" providerId="LiveId" clId="{059B10B3-0B2E-4DA7-8829-C38D8318DEBA}" dt="2021-03-04T08:02:50.339" v="2890" actId="14100"/>
          <ac:cxnSpMkLst>
            <pc:docMk/>
            <pc:sldMk cId="1892396108" sldId="282"/>
            <ac:cxnSpMk id="29" creationId="{05473C83-C7D5-48E8-8FA6-CF19FC8C7FE8}"/>
          </ac:cxnSpMkLst>
        </pc:cxnChg>
        <pc:cxnChg chg="add mod">
          <ac:chgData name="Li Lixiang" userId="6104bbfcb56aea79" providerId="LiveId" clId="{059B10B3-0B2E-4DA7-8829-C38D8318DEBA}" dt="2021-03-04T08:02:59.777" v="2892" actId="14100"/>
          <ac:cxnSpMkLst>
            <pc:docMk/>
            <pc:sldMk cId="1892396108" sldId="282"/>
            <ac:cxnSpMk id="30" creationId="{8AB500DA-C52E-46DF-91D9-6561395D447D}"/>
          </ac:cxnSpMkLst>
        </pc:cxnChg>
      </pc:sldChg>
      <pc:sldChg chg="addSp delSp modSp add mod">
        <pc:chgData name="Li Lixiang" userId="6104bbfcb56aea79" providerId="LiveId" clId="{059B10B3-0B2E-4DA7-8829-C38D8318DEBA}" dt="2021-04-13T09:28:43.761" v="4142" actId="1076"/>
        <pc:sldMkLst>
          <pc:docMk/>
          <pc:sldMk cId="1284943699" sldId="283"/>
        </pc:sldMkLst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3" creationId="{AE84BDDD-BBB6-4D65-B40F-2DCAABD5AC2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4" creationId="{E7AF6C67-2F19-456F-874A-D8EC18B987B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5" creationId="{3799CB7C-380D-418F-B38B-7B6EE7000AA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6" creationId="{68E2BEE6-7A73-4A3C-9B23-CF627051047E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2" creationId="{205C09C8-E565-43EE-A6C2-798036CDD6F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3" creationId="{9675C761-DDE5-40B9-80AB-2200C7199EC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4" creationId="{DBD25320-E3F4-4E95-9E20-60DD9DDDFB6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5" creationId="{AE64A7ED-E36C-4ABF-BF71-14380FB0D77D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6" creationId="{5B673758-D87B-43B2-94FF-113F04D57205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7" creationId="{F464F8EB-212A-4406-9630-86DC0D2B0F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1" creationId="{C7B9B6C2-23A2-4E8B-8502-27F74F0FC11A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2" creationId="{FCC52BC5-ACA9-4AF1-A144-75260F4079E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3" creationId="{DCEB5606-ED41-4129-A0E2-EED4C2D945D4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4" creationId="{C5DEBBED-E3C0-4A67-A37D-46EEDE54914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5" creationId="{388442A6-2E74-4E82-8054-71762A504D7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6" creationId="{24F06BD1-D5F7-4459-9C4B-A7C2F248EBD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7" creationId="{75168273-6045-4231-934B-A6E9FEF79219}"/>
          </ac:spMkLst>
        </pc:spChg>
        <pc:spChg chg="add mod">
          <ac:chgData name="Li Lixiang" userId="6104bbfcb56aea79" providerId="LiveId" clId="{059B10B3-0B2E-4DA7-8829-C38D8318DEBA}" dt="2021-04-13T09:28:43.761" v="4142" actId="1076"/>
          <ac:spMkLst>
            <pc:docMk/>
            <pc:sldMk cId="1284943699" sldId="283"/>
            <ac:spMk id="28" creationId="{9849049C-1EA0-4799-9BDE-B1DD93E1332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9" creationId="{88552924-F159-41A0-9B87-400E3CE551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0" creationId="{B83FF80A-49D3-4A62-82AE-C6B7352A6C3F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1" creationId="{76B25544-F43A-4788-BE43-27BFE77CC4E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2" creationId="{8F82608D-A713-4221-9A26-2DC6EEDC2B52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8" creationId="{DE4CB37E-78E7-4B6F-B940-A21E5AC4A76A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9" creationId="{F9DA9175-881F-4050-AF37-F46F1B577F74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1" creationId="{89DC7C67-52AD-4C41-A39C-4B286E529AE0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2" creationId="{05DC774F-FBB7-44AE-A987-0D4D6E921391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3" creationId="{6954DA8A-A657-40C7-B3B5-08AFAE69D28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4" creationId="{F025E014-46DA-444D-98B1-75F7DE0ADB2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5" creationId="{88295A41-16CE-40A8-92DC-77E747029F55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6" creationId="{C1692481-2851-4EF9-9930-9582E8477D69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0" creationId="{1391309F-8A66-4E53-BF8E-310F7837D633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1" creationId="{0644D4C5-CB83-46A9-A61A-71608C5E43FF}"/>
          </ac:spMkLst>
        </pc:spChg>
        <pc:spChg chg="add mod">
          <ac:chgData name="Li Lixiang" userId="6104bbfcb56aea79" providerId="LiveId" clId="{059B10B3-0B2E-4DA7-8829-C38D8318DEBA}" dt="2021-04-07T23:52:23.302" v="3965" actId="20577"/>
          <ac:spMkLst>
            <pc:docMk/>
            <pc:sldMk cId="1284943699" sldId="283"/>
            <ac:spMk id="52" creationId="{07FB31C2-859F-4BF5-8EEA-34AA51F1D52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4" creationId="{2C04F157-D933-4C15-8A36-0A5676BAAACE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5" creationId="{0F761D38-DA0E-44A1-BD60-45025F67FCB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6" creationId="{3D9CE0BA-7740-43B5-B877-765659715F70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7" creationId="{03133DC0-4BA5-4715-9DD3-3DA26C9A9F4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8" creationId="{2BFA6795-0A1E-4047-9678-6F8C443220B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9" creationId="{A20696CB-ACED-4F94-B11C-2310A1FEAC54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1" creationId="{565960A4-E7AC-426C-B817-58A431AE71A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2" creationId="{1A532280-02BA-4E74-BE4B-92E5079BF9B2}"/>
          </ac:spMkLst>
        </pc:spChg>
        <pc:spChg chg="add mod">
          <ac:chgData name="Li Lixiang" userId="6104bbfcb56aea79" providerId="LiveId" clId="{059B10B3-0B2E-4DA7-8829-C38D8318DEBA}" dt="2021-04-07T23:52:45.808" v="3969" actId="14100"/>
          <ac:spMkLst>
            <pc:docMk/>
            <pc:sldMk cId="1284943699" sldId="283"/>
            <ac:spMk id="63" creationId="{F6A497EC-3CF6-45AE-A3BA-87A4E8A23D69}"/>
          </ac:spMkLst>
        </pc:spChg>
        <pc:spChg chg="add mod">
          <ac:chgData name="Li Lixiang" userId="6104bbfcb56aea79" providerId="LiveId" clId="{059B10B3-0B2E-4DA7-8829-C38D8318DEBA}" dt="2021-04-07T23:53:02.469" v="3974" actId="14100"/>
          <ac:spMkLst>
            <pc:docMk/>
            <pc:sldMk cId="1284943699" sldId="283"/>
            <ac:spMk id="64" creationId="{4C9E39ED-2E4C-4462-9CF6-D6529740B13B}"/>
          </ac:spMkLst>
        </pc:spChg>
        <pc:spChg chg="add mod">
          <ac:chgData name="Li Lixiang" userId="6104bbfcb56aea79" providerId="LiveId" clId="{059B10B3-0B2E-4DA7-8829-C38D8318DEBA}" dt="2021-04-07T23:53:15.220" v="3983" actId="1036"/>
          <ac:spMkLst>
            <pc:docMk/>
            <pc:sldMk cId="1284943699" sldId="283"/>
            <ac:spMk id="65" creationId="{A391200B-1680-4A3E-A3D0-D272B21789EF}"/>
          </ac:spMkLst>
        </pc:sp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8" creationId="{C629D9A3-697A-4D86-A3FF-415013417563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9" creationId="{1955C34B-3669-4970-9B49-1BF08493844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18" creationId="{7F914503-AA51-4484-91CA-FBA4E353F49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20" creationId="{8D0D6F86-F701-4559-96A9-730D6E1C1AA5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4" creationId="{A417904B-FE3C-4073-8773-DD2BC024C84F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5" creationId="{283CE80A-6F70-467F-AD73-6F62C6BFC3A3}"/>
          </ac:cxnSpMkLst>
        </pc:cxnChg>
        <pc:cxnChg chg="add mod">
          <ac:chgData name="Li Lixiang" userId="6104bbfcb56aea79" providerId="LiveId" clId="{059B10B3-0B2E-4DA7-8829-C38D8318DEBA}" dt="2021-04-07T23:51:55.214" v="3959" actId="14100"/>
          <ac:cxnSpMkLst>
            <pc:docMk/>
            <pc:sldMk cId="1284943699" sldId="283"/>
            <ac:cxnSpMk id="40" creationId="{2A2B6D87-2CB5-4B71-982F-168F1C5CBE0D}"/>
          </ac:cxnSpMkLst>
        </pc:cxnChg>
        <pc:cxnChg chg="add mod">
          <ac:chgData name="Li Lixiang" userId="6104bbfcb56aea79" providerId="LiveId" clId="{059B10B3-0B2E-4DA7-8829-C38D8318DEBA}" dt="2021-04-07T23:51:59.719" v="3960" actId="1076"/>
          <ac:cxnSpMkLst>
            <pc:docMk/>
            <pc:sldMk cId="1284943699" sldId="283"/>
            <ac:cxnSpMk id="47" creationId="{3505DC16-E2EE-48E2-BF6A-F60A5BDDE837}"/>
          </ac:cxnSpMkLst>
        </pc:cxnChg>
        <pc:cxnChg chg="add del mod">
          <ac:chgData name="Li Lixiang" userId="6104bbfcb56aea79" providerId="LiveId" clId="{059B10B3-0B2E-4DA7-8829-C38D8318DEBA}" dt="2021-04-07T23:51:16.920" v="3952" actId="478"/>
          <ac:cxnSpMkLst>
            <pc:docMk/>
            <pc:sldMk cId="1284943699" sldId="283"/>
            <ac:cxnSpMk id="48" creationId="{BCC1E16F-8FC8-45C0-A03A-F1D8373D75D1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53" creationId="{8F18A3B3-BCC2-4424-80C5-F708BBD478E9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60" creationId="{16D45FE3-DE31-4F67-8EDF-8740EB14980A}"/>
          </ac:cxnSpMkLst>
        </pc:cxnChg>
      </pc:sldChg>
      <pc:sldChg chg="add del">
        <pc:chgData name="Li Lixiang" userId="6104bbfcb56aea79" providerId="LiveId" clId="{059B10B3-0B2E-4DA7-8829-C38D8318DEBA}" dt="2021-03-29T08:41:57.228" v="3044" actId="2696"/>
        <pc:sldMkLst>
          <pc:docMk/>
          <pc:sldMk cId="3369638101" sldId="283"/>
        </pc:sldMkLst>
      </pc:sldChg>
      <pc:sldChg chg="add del">
        <pc:chgData name="Li Lixiang" userId="6104bbfcb56aea79" providerId="LiveId" clId="{059B10B3-0B2E-4DA7-8829-C38D8318DEBA}" dt="2021-03-29T01:02:59.743" v="3042"/>
        <pc:sldMkLst>
          <pc:docMk/>
          <pc:sldMk cId="3752940968" sldId="283"/>
        </pc:sldMkLst>
      </pc:sldChg>
      <pc:sldChg chg="add del">
        <pc:chgData name="Li Lixiang" userId="6104bbfcb56aea79" providerId="LiveId" clId="{059B10B3-0B2E-4DA7-8829-C38D8318DEBA}" dt="2021-05-31T09:13:42.362" v="7407" actId="47"/>
        <pc:sldMkLst>
          <pc:docMk/>
          <pc:sldMk cId="3575300521" sldId="284"/>
        </pc:sldMkLst>
      </pc:sldChg>
      <pc:sldChg chg="addSp delSp modSp add del mod ord">
        <pc:chgData name="Li Lixiang" userId="6104bbfcb56aea79" providerId="LiveId" clId="{059B10B3-0B2E-4DA7-8829-C38D8318DEBA}" dt="2021-05-31T09:13:45.163" v="7409" actId="47"/>
        <pc:sldMkLst>
          <pc:docMk/>
          <pc:sldMk cId="1566997948" sldId="285"/>
        </pc:sldMkLst>
        <pc:spChg chg="mod">
          <ac:chgData name="Li Lixiang" userId="6104bbfcb56aea79" providerId="LiveId" clId="{059B10B3-0B2E-4DA7-8829-C38D8318DEBA}" dt="2021-04-21T01:12:25.045" v="5635" actId="20577"/>
          <ac:spMkLst>
            <pc:docMk/>
            <pc:sldMk cId="1566997948" sldId="285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1:14:28.225" v="5757" actId="20577"/>
          <ac:spMkLst>
            <pc:docMk/>
            <pc:sldMk cId="1566997948" sldId="285"/>
            <ac:spMk id="15" creationId="{F6E4BC8C-67FE-44C5-8DAE-60B51939EF5A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18" creationId="{A318515E-D2DC-4752-BF96-90061EAECE8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3" creationId="{D7987D92-6521-47C1-85D0-366B7053B58C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4" creationId="{6C2B4F57-7173-4203-8B99-E179A8156EB5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5" creationId="{C8E8B3D0-991F-44D0-A7C8-D4266F084A1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6" creationId="{404E617B-5D08-44C2-9025-B6742A4E3209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7" creationId="{4B470DAF-5546-42CA-900E-8EC504250603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8" creationId="{1AA4BE9D-3076-4135-B063-42711D752DF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9" creationId="{40ADB6FC-AD4C-4CBF-8A4C-71525B73C05D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41" creationId="{18C7FB35-E459-461B-9643-E397DFC329EE}"/>
          </ac:spMkLst>
        </pc:spChg>
        <pc:picChg chg="add del mod">
          <ac:chgData name="Li Lixiang" userId="6104bbfcb56aea79" providerId="LiveId" clId="{059B10B3-0B2E-4DA7-8829-C38D8318DEBA}" dt="2021-04-21T01:10:36.537" v="5477" actId="478"/>
          <ac:picMkLst>
            <pc:docMk/>
            <pc:sldMk cId="1566997948" sldId="285"/>
            <ac:picMk id="4" creationId="{28049450-DBAA-41CE-90FD-552524E39ABC}"/>
          </ac:picMkLst>
        </pc:picChg>
        <pc:picChg chg="add mod">
          <ac:chgData name="Li Lixiang" userId="6104bbfcb56aea79" providerId="LiveId" clId="{059B10B3-0B2E-4DA7-8829-C38D8318DEBA}" dt="2021-04-21T01:14:08.884" v="5719" actId="1035"/>
          <ac:picMkLst>
            <pc:docMk/>
            <pc:sldMk cId="1566997948" sldId="285"/>
            <ac:picMk id="6" creationId="{FD1B2BCE-B51A-4F9F-937D-90453B537392}"/>
          </ac:picMkLst>
        </pc:picChg>
        <pc:picChg chg="add mod">
          <ac:chgData name="Li Lixiang" userId="6104bbfcb56aea79" providerId="LiveId" clId="{059B10B3-0B2E-4DA7-8829-C38D8318DEBA}" dt="2021-04-21T01:14:31.318" v="5758" actId="1076"/>
          <ac:picMkLst>
            <pc:docMk/>
            <pc:sldMk cId="1566997948" sldId="285"/>
            <ac:picMk id="8" creationId="{08F4D112-2051-4E28-8AE0-546278400458}"/>
          </ac:picMkLst>
        </pc:picChg>
        <pc:picChg chg="del">
          <ac:chgData name="Li Lixiang" userId="6104bbfcb56aea79" providerId="LiveId" clId="{059B10B3-0B2E-4DA7-8829-C38D8318DEBA}" dt="2021-04-21T01:08:40.814" v="5348" actId="478"/>
          <ac:picMkLst>
            <pc:docMk/>
            <pc:sldMk cId="1566997948" sldId="285"/>
            <ac:picMk id="17" creationId="{4BEC49B1-9346-4DC2-8BC6-B690C863EDE7}"/>
          </ac:picMkLst>
        </pc:picChg>
      </pc:sldChg>
      <pc:sldChg chg="addSp delSp modSp add del mod">
        <pc:chgData name="Li Lixiang" userId="6104bbfcb56aea79" providerId="LiveId" clId="{059B10B3-0B2E-4DA7-8829-C38D8318DEBA}" dt="2021-05-31T09:13:46.082" v="7410" actId="47"/>
        <pc:sldMkLst>
          <pc:docMk/>
          <pc:sldMk cId="1052484605" sldId="286"/>
        </pc:sldMkLst>
        <pc:spChg chg="mod">
          <ac:chgData name="Li Lixiang" userId="6104bbfcb56aea79" providerId="LiveId" clId="{059B10B3-0B2E-4DA7-8829-C38D8318DEBA}" dt="2021-04-21T01:56:40.780" v="6310" actId="20577"/>
          <ac:spMkLst>
            <pc:docMk/>
            <pc:sldMk cId="1052484605" sldId="286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22T15:40:11.823" v="7091" actId="6549"/>
          <ac:spMkLst>
            <pc:docMk/>
            <pc:sldMk cId="1052484605" sldId="286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1:52:33.088" v="5791" actId="1076"/>
          <ac:picMkLst>
            <pc:docMk/>
            <pc:sldMk cId="1052484605" sldId="286"/>
            <ac:picMk id="4" creationId="{46D96F3C-0577-425E-8F5F-8400B290635C}"/>
          </ac:picMkLst>
        </pc:picChg>
        <pc:picChg chg="del">
          <ac:chgData name="Li Lixiang" userId="6104bbfcb56aea79" providerId="LiveId" clId="{059B10B3-0B2E-4DA7-8829-C38D8318DEBA}" dt="2021-04-21T01:51:21.671" v="5789" actId="478"/>
          <ac:picMkLst>
            <pc:docMk/>
            <pc:sldMk cId="1052484605" sldId="286"/>
            <ac:picMk id="6" creationId="{FD1B2BCE-B51A-4F9F-937D-90453B537392}"/>
          </ac:picMkLst>
        </pc:picChg>
        <pc:picChg chg="del">
          <ac:chgData name="Li Lixiang" userId="6104bbfcb56aea79" providerId="LiveId" clId="{059B10B3-0B2E-4DA7-8829-C38D8318DEBA}" dt="2021-04-21T01:54:32.152" v="6107" actId="478"/>
          <ac:picMkLst>
            <pc:docMk/>
            <pc:sldMk cId="1052484605" sldId="286"/>
            <ac:picMk id="8" creationId="{08F4D112-2051-4E28-8AE0-546278400458}"/>
          </ac:picMkLst>
        </pc:picChg>
      </pc:sldChg>
      <pc:sldChg chg="addSp delSp modSp add del mod">
        <pc:chgData name="Li Lixiang" userId="6104bbfcb56aea79" providerId="LiveId" clId="{059B10B3-0B2E-4DA7-8829-C38D8318DEBA}" dt="2021-05-31T09:13:47.458" v="7411" actId="47"/>
        <pc:sldMkLst>
          <pc:docMk/>
          <pc:sldMk cId="2441130311" sldId="287"/>
        </pc:sldMkLst>
        <pc:spChg chg="mod">
          <ac:chgData name="Li Lixiang" userId="6104bbfcb56aea79" providerId="LiveId" clId="{059B10B3-0B2E-4DA7-8829-C38D8318DEBA}" dt="2021-04-21T01:59:28.144" v="6351" actId="20577"/>
          <ac:spMkLst>
            <pc:docMk/>
            <pc:sldMk cId="2441130311" sldId="287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2:07:27.246" v="6697" actId="1036"/>
          <ac:spMkLst>
            <pc:docMk/>
            <pc:sldMk cId="2441130311" sldId="287"/>
            <ac:spMk id="8" creationId="{D0ED21A4-4D06-4279-BD4C-C7C32BA82745}"/>
          </ac:spMkLst>
        </pc:spChg>
        <pc:spChg chg="add mod">
          <ac:chgData name="Li Lixiang" userId="6104bbfcb56aea79" providerId="LiveId" clId="{059B10B3-0B2E-4DA7-8829-C38D8318DEBA}" dt="2021-04-21T02:07:53.218" v="6702" actId="14100"/>
          <ac:spMkLst>
            <pc:docMk/>
            <pc:sldMk cId="2441130311" sldId="287"/>
            <ac:spMk id="14" creationId="{18E1D102-76F9-4119-8A5D-5DB15E78094B}"/>
          </ac:spMkLst>
        </pc:spChg>
        <pc:spChg chg="mod">
          <ac:chgData name="Li Lixiang" userId="6104bbfcb56aea79" providerId="LiveId" clId="{059B10B3-0B2E-4DA7-8829-C38D8318DEBA}" dt="2021-04-21T02:06:00.438" v="6679" actId="20577"/>
          <ac:spMkLst>
            <pc:docMk/>
            <pc:sldMk cId="2441130311" sldId="287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1:58:54.535" v="6342" actId="478"/>
          <ac:picMkLst>
            <pc:docMk/>
            <pc:sldMk cId="2441130311" sldId="287"/>
            <ac:picMk id="4" creationId="{46D96F3C-0577-425E-8F5F-8400B290635C}"/>
          </ac:picMkLst>
        </pc:picChg>
        <pc:picChg chg="add mod">
          <ac:chgData name="Li Lixiang" userId="6104bbfcb56aea79" providerId="LiveId" clId="{059B10B3-0B2E-4DA7-8829-C38D8318DEBA}" dt="2021-04-21T02:05:00.944" v="6592" actId="1036"/>
          <ac:picMkLst>
            <pc:docMk/>
            <pc:sldMk cId="2441130311" sldId="287"/>
            <ac:picMk id="5" creationId="{EFDF630E-68CB-4A46-8E79-60F9E5A5FED3}"/>
          </ac:picMkLst>
        </pc:picChg>
        <pc:picChg chg="add mod">
          <ac:chgData name="Li Lixiang" userId="6104bbfcb56aea79" providerId="LiveId" clId="{059B10B3-0B2E-4DA7-8829-C38D8318DEBA}" dt="2021-04-21T02:07:00.695" v="6682" actId="1076"/>
          <ac:picMkLst>
            <pc:docMk/>
            <pc:sldMk cId="2441130311" sldId="287"/>
            <ac:picMk id="7" creationId="{C7BA7886-3913-42EE-9E87-DF561EA2A4B7}"/>
          </ac:picMkLst>
        </pc:picChg>
        <pc:cxnChg chg="add">
          <ac:chgData name="Li Lixiang" userId="6104bbfcb56aea79" providerId="LiveId" clId="{059B10B3-0B2E-4DA7-8829-C38D8318DEBA}" dt="2021-04-21T02:07:35.311" v="6698" actId="11529"/>
          <ac:cxnSpMkLst>
            <pc:docMk/>
            <pc:sldMk cId="2441130311" sldId="287"/>
            <ac:cxnSpMk id="10" creationId="{2B9603A3-F1BA-4B98-9A81-6B19DE61CC7F}"/>
          </ac:cxnSpMkLst>
        </pc:cxnChg>
        <pc:cxnChg chg="add">
          <ac:chgData name="Li Lixiang" userId="6104bbfcb56aea79" providerId="LiveId" clId="{059B10B3-0B2E-4DA7-8829-C38D8318DEBA}" dt="2021-04-21T02:07:43.979" v="6699" actId="11529"/>
          <ac:cxnSpMkLst>
            <pc:docMk/>
            <pc:sldMk cId="2441130311" sldId="287"/>
            <ac:cxnSpMk id="12" creationId="{3FCD62F3-1C48-4A92-AA9B-2A2B8CF913C0}"/>
          </ac:cxnSpMkLst>
        </pc:cxnChg>
        <pc:cxnChg chg="add mod">
          <ac:chgData name="Li Lixiang" userId="6104bbfcb56aea79" providerId="LiveId" clId="{059B10B3-0B2E-4DA7-8829-C38D8318DEBA}" dt="2021-04-21T02:08:03.516" v="6705" actId="14100"/>
          <ac:cxnSpMkLst>
            <pc:docMk/>
            <pc:sldMk cId="2441130311" sldId="287"/>
            <ac:cxnSpMk id="16" creationId="{482C2795-BDD3-4CB5-AF8E-E25E6F302584}"/>
          </ac:cxnSpMkLst>
        </pc:cxnChg>
      </pc:sldChg>
      <pc:sldChg chg="addSp delSp modSp add del mod">
        <pc:chgData name="Li Lixiang" userId="6104bbfcb56aea79" providerId="LiveId" clId="{059B10B3-0B2E-4DA7-8829-C38D8318DEBA}" dt="2021-05-31T09:13:48.431" v="7412" actId="47"/>
        <pc:sldMkLst>
          <pc:docMk/>
          <pc:sldMk cId="1241975191" sldId="288"/>
        </pc:sldMkLst>
        <pc:spChg chg="mod">
          <ac:chgData name="Li Lixiang" userId="6104bbfcb56aea79" providerId="LiveId" clId="{059B10B3-0B2E-4DA7-8829-C38D8318DEBA}" dt="2021-04-21T02:05:13.783" v="6611" actId="20577"/>
          <ac:spMkLst>
            <pc:docMk/>
            <pc:sldMk cId="1241975191" sldId="288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3:29.826" v="6819"/>
          <ac:spMkLst>
            <pc:docMk/>
            <pc:sldMk cId="1241975191" sldId="288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2:12:06.339" v="6707" actId="1076"/>
          <ac:picMkLst>
            <pc:docMk/>
            <pc:sldMk cId="1241975191" sldId="288"/>
            <ac:picMk id="4" creationId="{C4C1A119-EEF6-4A03-A0E1-9E3623E1FB9E}"/>
          </ac:picMkLst>
        </pc:picChg>
        <pc:picChg chg="del">
          <ac:chgData name="Li Lixiang" userId="6104bbfcb56aea79" providerId="LiveId" clId="{059B10B3-0B2E-4DA7-8829-C38D8318DEBA}" dt="2021-04-21T02:05:18.200" v="6612" actId="478"/>
          <ac:picMkLst>
            <pc:docMk/>
            <pc:sldMk cId="1241975191" sldId="288"/>
            <ac:picMk id="5" creationId="{EFDF630E-68CB-4A46-8E79-60F9E5A5FED3}"/>
          </ac:picMkLst>
        </pc:picChg>
      </pc:sldChg>
      <pc:sldChg chg="addSp delSp modSp add del mod">
        <pc:chgData name="Li Lixiang" userId="6104bbfcb56aea79" providerId="LiveId" clId="{059B10B3-0B2E-4DA7-8829-C38D8318DEBA}" dt="2021-05-31T09:13:49.779" v="7413" actId="47"/>
        <pc:sldMkLst>
          <pc:docMk/>
          <pc:sldMk cId="926358613" sldId="289"/>
        </pc:sldMkLst>
        <pc:spChg chg="mod">
          <ac:chgData name="Li Lixiang" userId="6104bbfcb56aea79" providerId="LiveId" clId="{059B10B3-0B2E-4DA7-8829-C38D8318DEBA}" dt="2021-04-21T02:14:14.033" v="6917" actId="20577"/>
          <ac:spMkLst>
            <pc:docMk/>
            <pc:sldMk cId="926358613" sldId="289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5:53.603" v="7081" actId="20577"/>
          <ac:spMkLst>
            <pc:docMk/>
            <pc:sldMk cId="926358613" sldId="289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2:14:17.264" v="6918" actId="478"/>
          <ac:picMkLst>
            <pc:docMk/>
            <pc:sldMk cId="926358613" sldId="289"/>
            <ac:picMk id="4" creationId="{C4C1A119-EEF6-4A03-A0E1-9E3623E1FB9E}"/>
          </ac:picMkLst>
        </pc:picChg>
        <pc:picChg chg="add mod">
          <ac:chgData name="Li Lixiang" userId="6104bbfcb56aea79" providerId="LiveId" clId="{059B10B3-0B2E-4DA7-8829-C38D8318DEBA}" dt="2021-04-21T02:15:17.329" v="6920" actId="1076"/>
          <ac:picMkLst>
            <pc:docMk/>
            <pc:sldMk cId="926358613" sldId="289"/>
            <ac:picMk id="5" creationId="{362D6BBC-E897-4327-BFA9-BE200376BFDE}"/>
          </ac:picMkLst>
        </pc:picChg>
        <pc:inkChg chg="add">
          <ac:chgData name="Li Lixiang" userId="6104bbfcb56aea79" providerId="LiveId" clId="{059B10B3-0B2E-4DA7-8829-C38D8318DEBA}" dt="2021-04-27T09:21:22.964" v="7089" actId="9405"/>
          <ac:inkMkLst>
            <pc:docMk/>
            <pc:sldMk cId="926358613" sldId="289"/>
            <ac:inkMk id="3" creationId="{F748F770-6789-4D91-B622-6E253E56FA33}"/>
          </ac:inkMkLst>
        </pc:inkChg>
        <pc:cxnChg chg="add mod">
          <ac:chgData name="Li Lixiang" userId="6104bbfcb56aea79" providerId="LiveId" clId="{059B10B3-0B2E-4DA7-8829-C38D8318DEBA}" dt="2021-04-21T02:16:18.398" v="7088" actId="14100"/>
          <ac:cxnSpMkLst>
            <pc:docMk/>
            <pc:sldMk cId="926358613" sldId="289"/>
            <ac:cxnSpMk id="7" creationId="{72393CD5-413A-43A7-B270-13EA439524F2}"/>
          </ac:cxnSpMkLst>
        </pc:cxnChg>
        <pc:cxnChg chg="add mod">
          <ac:chgData name="Li Lixiang" userId="6104bbfcb56aea79" providerId="LiveId" clId="{059B10B3-0B2E-4DA7-8829-C38D8318DEBA}" dt="2021-04-21T02:16:13.574" v="7087" actId="14100"/>
          <ac:cxnSpMkLst>
            <pc:docMk/>
            <pc:sldMk cId="926358613" sldId="289"/>
            <ac:cxnSpMk id="10" creationId="{798043A9-6D96-4AD7-9D30-3E3B8CDB9E2B}"/>
          </ac:cxnSpMkLst>
        </pc:cxnChg>
      </pc:sldChg>
      <pc:sldChg chg="addSp delSp modSp add del mod">
        <pc:chgData name="Li Lixiang" userId="6104bbfcb56aea79" providerId="LiveId" clId="{059B10B3-0B2E-4DA7-8829-C38D8318DEBA}" dt="2021-05-31T09:13:51.487" v="7414" actId="47"/>
        <pc:sldMkLst>
          <pc:docMk/>
          <pc:sldMk cId="2762807510" sldId="290"/>
        </pc:sldMkLst>
        <pc:spChg chg="mod">
          <ac:chgData name="Li Lixiang" userId="6104bbfcb56aea79" providerId="LiveId" clId="{059B10B3-0B2E-4DA7-8829-C38D8318DEBA}" dt="2021-05-30T11:13:45.698" v="7117" actId="20577"/>
          <ac:spMkLst>
            <pc:docMk/>
            <pc:sldMk cId="2762807510" sldId="290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30T11:24:29.316" v="7404" actId="14100"/>
          <ac:spMkLst>
            <pc:docMk/>
            <pc:sldMk cId="2762807510" sldId="290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5-30T11:13:48.452" v="7118" actId="478"/>
          <ac:picMkLst>
            <pc:docMk/>
            <pc:sldMk cId="2762807510" sldId="290"/>
            <ac:picMk id="5" creationId="{362D6BBC-E897-4327-BFA9-BE200376BFDE}"/>
          </ac:picMkLst>
        </pc:picChg>
        <pc:picChg chg="add mod ord">
          <ac:chgData name="Li Lixiang" userId="6104bbfcb56aea79" providerId="LiveId" clId="{059B10B3-0B2E-4DA7-8829-C38D8318DEBA}" dt="2021-05-30T11:24:46.306" v="7406" actId="14100"/>
          <ac:picMkLst>
            <pc:docMk/>
            <pc:sldMk cId="2762807510" sldId="290"/>
            <ac:picMk id="6" creationId="{415482FB-22D5-4E36-A5DB-7F043E54A00B}"/>
          </ac:picMkLst>
        </pc:pic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7" creationId="{72393CD5-413A-43A7-B270-13EA439524F2}"/>
          </ac:cxnSpMkLst>
        </pc:cxn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10" creationId="{798043A9-6D96-4AD7-9D30-3E3B8CDB9E2B}"/>
          </ac:cxnSpMkLst>
        </pc:cxnChg>
      </pc:sldChg>
    </pc:docChg>
  </pc:docChgLst>
  <pc:docChgLst>
    <pc:chgData name="Li Lixiang" userId="6104bbfcb56aea79" providerId="LiveId" clId="{184D2CA1-AC6F-4357-BDD3-1DC1A91151D1}"/>
    <pc:docChg chg="custSel addSld delSld modSld sldOrd">
      <pc:chgData name="Li Lixiang" userId="6104bbfcb56aea79" providerId="LiveId" clId="{184D2CA1-AC6F-4357-BDD3-1DC1A91151D1}" dt="2021-07-05T09:07:39.511" v="1624" actId="20577"/>
      <pc:docMkLst>
        <pc:docMk/>
      </pc:docMkLst>
      <pc:sldChg chg="modSp add del mod ord">
        <pc:chgData name="Li Lixiang" userId="6104bbfcb56aea79" providerId="LiveId" clId="{184D2CA1-AC6F-4357-BDD3-1DC1A91151D1}" dt="2021-07-05T09:07:39.511" v="1624" actId="20577"/>
        <pc:sldMkLst>
          <pc:docMk/>
          <pc:sldMk cId="3650079851" sldId="256"/>
        </pc:sldMkLst>
        <pc:spChg chg="mod">
          <ac:chgData name="Li Lixiang" userId="6104bbfcb56aea79" providerId="LiveId" clId="{184D2CA1-AC6F-4357-BDD3-1DC1A91151D1}" dt="2021-07-05T09:07:39.511" v="162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 ord">
        <pc:chgData name="Li Lixiang" userId="6104bbfcb56aea79" providerId="LiveId" clId="{184D2CA1-AC6F-4357-BDD3-1DC1A91151D1}" dt="2021-07-05T09:05:07.737" v="1619"/>
        <pc:sldMkLst>
          <pc:docMk/>
          <pc:sldMk cId="3903523967" sldId="258"/>
        </pc:sldMkLst>
      </pc:sldChg>
      <pc:sldChg chg="modSp mod">
        <pc:chgData name="Li Lixiang" userId="6104bbfcb56aea79" providerId="LiveId" clId="{184D2CA1-AC6F-4357-BDD3-1DC1A91151D1}" dt="2021-07-02T12:19:47.398" v="1616" actId="6549"/>
        <pc:sldMkLst>
          <pc:docMk/>
          <pc:sldMk cId="3409578767" sldId="261"/>
        </pc:sldMkLst>
        <pc:spChg chg="mod">
          <ac:chgData name="Li Lixiang" userId="6104bbfcb56aea79" providerId="LiveId" clId="{184D2CA1-AC6F-4357-BDD3-1DC1A91151D1}" dt="2021-07-02T12:19:47.398" v="1616" actId="6549"/>
          <ac:spMkLst>
            <pc:docMk/>
            <pc:sldMk cId="3409578767" sldId="261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7-02T12:18:44.100" v="1593" actId="6549"/>
          <ac:spMkLst>
            <pc:docMk/>
            <pc:sldMk cId="3409578767" sldId="261"/>
            <ac:spMk id="3" creationId="{7060439F-2729-478E-B95F-230482B50AA1}"/>
          </ac:spMkLst>
        </pc:spChg>
      </pc:sldChg>
      <pc:sldChg chg="add ord">
        <pc:chgData name="Li Lixiang" userId="6104bbfcb56aea79" providerId="LiveId" clId="{184D2CA1-AC6F-4357-BDD3-1DC1A91151D1}" dt="2021-07-05T09:05:07.737" v="1619"/>
        <pc:sldMkLst>
          <pc:docMk/>
          <pc:sldMk cId="43257341" sldId="262"/>
        </pc:sldMkLst>
      </pc:sldChg>
      <pc:sldChg chg="del">
        <pc:chgData name="Li Lixiang" userId="6104bbfcb56aea79" providerId="LiveId" clId="{184D2CA1-AC6F-4357-BDD3-1DC1A91151D1}" dt="2021-05-31T09:14:25.560" v="1" actId="47"/>
        <pc:sldMkLst>
          <pc:docMk/>
          <pc:sldMk cId="1653093981" sldId="262"/>
        </pc:sldMkLst>
      </pc:sldChg>
      <pc:sldChg chg="del">
        <pc:chgData name="Li Lixiang" userId="6104bbfcb56aea79" providerId="LiveId" clId="{184D2CA1-AC6F-4357-BDD3-1DC1A91151D1}" dt="2021-05-31T09:14:28.881" v="5" actId="47"/>
        <pc:sldMkLst>
          <pc:docMk/>
          <pc:sldMk cId="4286605024" sldId="263"/>
        </pc:sldMkLst>
      </pc:sldChg>
      <pc:sldChg chg="del">
        <pc:chgData name="Li Lixiang" userId="6104bbfcb56aea79" providerId="LiveId" clId="{184D2CA1-AC6F-4357-BDD3-1DC1A91151D1}" dt="2021-05-31T09:14:28.036" v="4" actId="47"/>
        <pc:sldMkLst>
          <pc:docMk/>
          <pc:sldMk cId="3733305708" sldId="264"/>
        </pc:sldMkLst>
      </pc:sldChg>
      <pc:sldChg chg="del">
        <pc:chgData name="Li Lixiang" userId="6104bbfcb56aea79" providerId="LiveId" clId="{184D2CA1-AC6F-4357-BDD3-1DC1A91151D1}" dt="2021-05-31T09:14:33.958" v="11" actId="47"/>
        <pc:sldMkLst>
          <pc:docMk/>
          <pc:sldMk cId="173377487" sldId="265"/>
        </pc:sldMkLst>
      </pc:sldChg>
      <pc:sldChg chg="del">
        <pc:chgData name="Li Lixiang" userId="6104bbfcb56aea79" providerId="LiveId" clId="{184D2CA1-AC6F-4357-BDD3-1DC1A91151D1}" dt="2021-05-31T09:14:32.032" v="9" actId="47"/>
        <pc:sldMkLst>
          <pc:docMk/>
          <pc:sldMk cId="42589722" sldId="266"/>
        </pc:sldMkLst>
      </pc:sldChg>
      <pc:sldChg chg="add ord setBg">
        <pc:chgData name="Li Lixiang" userId="6104bbfcb56aea79" providerId="LiveId" clId="{184D2CA1-AC6F-4357-BDD3-1DC1A91151D1}" dt="2021-07-05T09:05:07.737" v="1619"/>
        <pc:sldMkLst>
          <pc:docMk/>
          <pc:sldMk cId="2423402082" sldId="266"/>
        </pc:sldMkLst>
      </pc:sldChg>
      <pc:sldChg chg="del">
        <pc:chgData name="Li Lixiang" userId="6104bbfcb56aea79" providerId="LiveId" clId="{184D2CA1-AC6F-4357-BDD3-1DC1A91151D1}" dt="2021-05-31T09:14:35.392" v="12" actId="47"/>
        <pc:sldMkLst>
          <pc:docMk/>
          <pc:sldMk cId="314823917" sldId="267"/>
        </pc:sldMkLst>
      </pc:sldChg>
      <pc:sldChg chg="del">
        <pc:chgData name="Li Lixiang" userId="6104bbfcb56aea79" providerId="LiveId" clId="{184D2CA1-AC6F-4357-BDD3-1DC1A91151D1}" dt="2021-05-31T09:14:29.437" v="6" actId="47"/>
        <pc:sldMkLst>
          <pc:docMk/>
          <pc:sldMk cId="1377491489" sldId="269"/>
        </pc:sldMkLst>
      </pc:sldChg>
      <pc:sldChg chg="del">
        <pc:chgData name="Li Lixiang" userId="6104bbfcb56aea79" providerId="LiveId" clId="{184D2CA1-AC6F-4357-BDD3-1DC1A91151D1}" dt="2021-05-31T09:14:29.916" v="7" actId="47"/>
        <pc:sldMkLst>
          <pc:docMk/>
          <pc:sldMk cId="2536205790" sldId="270"/>
        </pc:sldMkLst>
      </pc:sldChg>
      <pc:sldChg chg="del">
        <pc:chgData name="Li Lixiang" userId="6104bbfcb56aea79" providerId="LiveId" clId="{184D2CA1-AC6F-4357-BDD3-1DC1A91151D1}" dt="2021-05-31T09:14:33.049" v="10" actId="47"/>
        <pc:sldMkLst>
          <pc:docMk/>
          <pc:sldMk cId="3043469661" sldId="271"/>
        </pc:sldMkLst>
      </pc:sldChg>
      <pc:sldChg chg="addSp modSp add mod">
        <pc:chgData name="Li Lixiang" userId="6104bbfcb56aea79" providerId="LiveId" clId="{184D2CA1-AC6F-4357-BDD3-1DC1A91151D1}" dt="2021-05-31T09:38:12.879" v="410" actId="20577"/>
        <pc:sldMkLst>
          <pc:docMk/>
          <pc:sldMk cId="3393176799" sldId="274"/>
        </pc:sldMkLst>
        <pc:spChg chg="mod">
          <ac:chgData name="Li Lixiang" userId="6104bbfcb56aea79" providerId="LiveId" clId="{184D2CA1-AC6F-4357-BDD3-1DC1A91151D1}" dt="2021-05-31T09:36:47.873" v="68" actId="20577"/>
          <ac:spMkLst>
            <pc:docMk/>
            <pc:sldMk cId="3393176799" sldId="274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5-31T09:37:21.317" v="167" actId="20577"/>
          <ac:spMkLst>
            <pc:docMk/>
            <pc:sldMk cId="3393176799" sldId="274"/>
            <ac:spMk id="3" creationId="{7060439F-2729-478E-B95F-230482B50AA1}"/>
          </ac:spMkLst>
        </pc:spChg>
        <pc:spChg chg="add mod">
          <ac:chgData name="Li Lixiang" userId="6104bbfcb56aea79" providerId="LiveId" clId="{184D2CA1-AC6F-4357-BDD3-1DC1A91151D1}" dt="2021-05-31T09:38:12.879" v="410" actId="20577"/>
          <ac:spMkLst>
            <pc:docMk/>
            <pc:sldMk cId="3393176799" sldId="274"/>
            <ac:spMk id="5" creationId="{614AC9D6-6BB4-4F70-B628-3A5C7883FE27}"/>
          </ac:spMkLst>
        </pc:spChg>
      </pc:sldChg>
      <pc:sldChg chg="del">
        <pc:chgData name="Li Lixiang" userId="6104bbfcb56aea79" providerId="LiveId" clId="{184D2CA1-AC6F-4357-BDD3-1DC1A91151D1}" dt="2021-05-31T09:14:26.427" v="2" actId="47"/>
        <pc:sldMkLst>
          <pc:docMk/>
          <pc:sldMk cId="4106087501" sldId="274"/>
        </pc:sldMkLst>
      </pc:sldChg>
      <pc:sldChg chg="del">
        <pc:chgData name="Li Lixiang" userId="6104bbfcb56aea79" providerId="LiveId" clId="{184D2CA1-AC6F-4357-BDD3-1DC1A91151D1}" dt="2021-05-31T09:14:30.408" v="8" actId="47"/>
        <pc:sldMkLst>
          <pc:docMk/>
          <pc:sldMk cId="1880620557" sldId="275"/>
        </pc:sldMkLst>
      </pc:sldChg>
      <pc:sldChg chg="modSp add mod">
        <pc:chgData name="Li Lixiang" userId="6104bbfcb56aea79" providerId="LiveId" clId="{184D2CA1-AC6F-4357-BDD3-1DC1A91151D1}" dt="2021-05-31T09:42:18.846" v="903" actId="14100"/>
        <pc:sldMkLst>
          <pc:docMk/>
          <pc:sldMk cId="2622198170" sldId="275"/>
        </pc:sldMkLst>
        <pc:spChg chg="mod">
          <ac:chgData name="Li Lixiang" userId="6104bbfcb56aea79" providerId="LiveId" clId="{184D2CA1-AC6F-4357-BDD3-1DC1A91151D1}" dt="2021-05-31T09:39:52.979" v="425" actId="20577"/>
          <ac:spMkLst>
            <pc:docMk/>
            <pc:sldMk cId="2622198170" sldId="275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5-31T09:41:08.771" v="689" actId="20577"/>
          <ac:spMkLst>
            <pc:docMk/>
            <pc:sldMk cId="2622198170" sldId="275"/>
            <ac:spMk id="3" creationId="{7060439F-2729-478E-B95F-230482B50AA1}"/>
          </ac:spMkLst>
        </pc:spChg>
        <pc:spChg chg="mod">
          <ac:chgData name="Li Lixiang" userId="6104bbfcb56aea79" providerId="LiveId" clId="{184D2CA1-AC6F-4357-BDD3-1DC1A91151D1}" dt="2021-05-31T09:42:18.846" v="903" actId="14100"/>
          <ac:spMkLst>
            <pc:docMk/>
            <pc:sldMk cId="2622198170" sldId="275"/>
            <ac:spMk id="5" creationId="{614AC9D6-6BB4-4F70-B628-3A5C7883FE27}"/>
          </ac:spMkLst>
        </pc:spChg>
      </pc:sldChg>
      <pc:sldChg chg="modSp add mod">
        <pc:chgData name="Li Lixiang" userId="6104bbfcb56aea79" providerId="LiveId" clId="{184D2CA1-AC6F-4357-BDD3-1DC1A91151D1}" dt="2021-06-02T08:44:06.060" v="1382" actId="114"/>
        <pc:sldMkLst>
          <pc:docMk/>
          <pc:sldMk cId="646767933" sldId="276"/>
        </pc:sldMkLst>
        <pc:spChg chg="mod">
          <ac:chgData name="Li Lixiang" userId="6104bbfcb56aea79" providerId="LiveId" clId="{184D2CA1-AC6F-4357-BDD3-1DC1A91151D1}" dt="2021-05-31T13:43:00.748" v="920" actId="20577"/>
          <ac:spMkLst>
            <pc:docMk/>
            <pc:sldMk cId="646767933" sldId="276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6-02T08:44:06.060" v="1382" actId="114"/>
          <ac:spMkLst>
            <pc:docMk/>
            <pc:sldMk cId="646767933" sldId="276"/>
            <ac:spMk id="3" creationId="{7060439F-2729-478E-B95F-230482B50AA1}"/>
          </ac:spMkLst>
        </pc:spChg>
      </pc:sldChg>
      <pc:sldChg chg="del">
        <pc:chgData name="Li Lixiang" userId="6104bbfcb56aea79" providerId="LiveId" clId="{184D2CA1-AC6F-4357-BDD3-1DC1A91151D1}" dt="2021-05-31T09:14:27.238" v="3" actId="47"/>
        <pc:sldMkLst>
          <pc:docMk/>
          <pc:sldMk cId="1284943699" sldId="283"/>
        </pc:sldMkLst>
      </pc:sldChg>
      <pc:sldChg chg="add">
        <pc:chgData name="Li Lixiang" userId="6104bbfcb56aea79" providerId="LiveId" clId="{184D2CA1-AC6F-4357-BDD3-1DC1A91151D1}" dt="2021-06-08T08:40:08.030" v="1391"/>
        <pc:sldMkLst>
          <pc:docMk/>
          <pc:sldMk cId="3369638101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 program practice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simulation program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71590" cy="37882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dirty="0"/>
              <a:t>Create a program of simulation.</a:t>
            </a:r>
          </a:p>
          <a:p>
            <a:r>
              <a:rPr lang="en-MY" dirty="0"/>
              <a:t>Every minute comes a random number person of (0~5), to queue and buy coffee.</a:t>
            </a:r>
          </a:p>
          <a:p>
            <a:r>
              <a:rPr lang="en-MY" dirty="0"/>
              <a:t>Every guest takes around 15 ~ 20 seconds to finish service.</a:t>
            </a:r>
          </a:p>
          <a:p>
            <a:r>
              <a:rPr lang="en-MY" dirty="0"/>
              <a:t>Observe how the queue depth changes with time.</a:t>
            </a:r>
          </a:p>
          <a:p>
            <a:r>
              <a:rPr lang="en-MY"/>
              <a:t>Record </a:t>
            </a:r>
            <a:r>
              <a:rPr lang="en-MY" dirty="0"/>
              <a:t>and study each person’s waiting time.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530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simulation program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6664910" cy="35573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dirty="0"/>
              <a:t>Create a program of simulation.</a:t>
            </a:r>
          </a:p>
          <a:p>
            <a:r>
              <a:rPr lang="en-MY" dirty="0"/>
              <a:t>Every day comes a random number of files waiting to be signed (0~10), which was put on a table.</a:t>
            </a:r>
          </a:p>
          <a:p>
            <a:r>
              <a:rPr lang="en-MY" dirty="0"/>
              <a:t>Every day take 6 files from table, process and sign it.</a:t>
            </a:r>
          </a:p>
          <a:p>
            <a:r>
              <a:rPr lang="en-MY" dirty="0"/>
              <a:t>Observe how the stack depth changes with time.</a:t>
            </a:r>
          </a:p>
          <a:p>
            <a:r>
              <a:rPr lang="en-MY" dirty="0"/>
              <a:t>What if you feel not work and work efficiency reduce to only process 4 files one day?</a:t>
            </a:r>
          </a:p>
          <a:p>
            <a:r>
              <a:rPr lang="en-MY" dirty="0"/>
              <a:t>Record and study each file waiting time.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Country-capital game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9F2A7-E7CE-4FD2-87F1-08FD4EC4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898863"/>
            <a:ext cx="6897878" cy="30695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MY" dirty="0"/>
              <a:t>Computer has a list of many countries and their capital cities.</a:t>
            </a:r>
          </a:p>
          <a:p>
            <a:r>
              <a:rPr lang="en-MY" dirty="0"/>
              <a:t>The game challenge to the player is can remember what is the capital city of specified county. Computer will give the country name and ask player to answer.</a:t>
            </a:r>
          </a:p>
          <a:p>
            <a:r>
              <a:rPr lang="en-MY" dirty="0"/>
              <a:t>After many rounds, when player quit play, computer gives the result of how many correct, how many wrong.</a:t>
            </a:r>
          </a:p>
        </p:txBody>
      </p:sp>
    </p:spTree>
    <p:extLst>
      <p:ext uri="{BB962C8B-B14F-4D97-AF65-F5344CB8AC3E}">
        <p14:creationId xmlns:p14="http://schemas.microsoft.com/office/powerpoint/2010/main" val="242340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backpack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35504" cy="3062979"/>
          </a:xfrm>
        </p:spPr>
        <p:txBody>
          <a:bodyPr anchor="t">
            <a:normAutofit/>
          </a:bodyPr>
          <a:lstStyle/>
          <a:p>
            <a:r>
              <a:rPr lang="en-MY" dirty="0"/>
              <a:t>Create 2 players for the game. Each player has 4 items in his/her backpack</a:t>
            </a:r>
          </a:p>
          <a:p>
            <a:r>
              <a:rPr lang="en-MY" dirty="0"/>
              <a:t>Each player plays in turn. When one player plays, guest what is in the other player’s backpack. If guess correct, that item was removed from other player’s backpack.</a:t>
            </a:r>
          </a:p>
          <a:p>
            <a:r>
              <a:rPr lang="en-MY" dirty="0"/>
              <a:t>Until one player’s backpack is empty, he/she lose the game.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352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7" y="2673356"/>
            <a:ext cx="3756440" cy="1456267"/>
          </a:xfrm>
        </p:spPr>
        <p:txBody>
          <a:bodyPr/>
          <a:lstStyle/>
          <a:p>
            <a:pPr algn="r"/>
            <a:r>
              <a:rPr lang="en-US" dirty="0"/>
              <a:t>Flow chart for the game</a:t>
            </a:r>
            <a:endParaRPr lang="en-MY" dirty="0"/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88612CA4-D76E-4CAA-B17B-6D68CF87295A}"/>
              </a:ext>
            </a:extLst>
          </p:cNvPr>
          <p:cNvSpPr/>
          <p:nvPr/>
        </p:nvSpPr>
        <p:spPr>
          <a:xfrm>
            <a:off x="5808041" y="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761FEE1-F366-45F1-A95A-37C833ADE17E}"/>
              </a:ext>
            </a:extLst>
          </p:cNvPr>
          <p:cNvSpPr/>
          <p:nvPr/>
        </p:nvSpPr>
        <p:spPr>
          <a:xfrm>
            <a:off x="5198440" y="420020"/>
            <a:ext cx="2676939" cy="5745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player user name and backpack items</a:t>
            </a:r>
            <a:endParaRPr lang="en-MY" dirty="0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7C425104-9E50-4712-B168-EF8BBBD1AF1C}"/>
              </a:ext>
            </a:extLst>
          </p:cNvPr>
          <p:cNvSpPr/>
          <p:nvPr/>
        </p:nvSpPr>
        <p:spPr>
          <a:xfrm>
            <a:off x="5196784" y="1178953"/>
            <a:ext cx="2676939" cy="5194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round play: user 1 guess</a:t>
            </a:r>
            <a:endParaRPr lang="en-MY" dirty="0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816B052D-8B99-49B5-AD39-821A34BA7F62}"/>
              </a:ext>
            </a:extLst>
          </p:cNvPr>
          <p:cNvSpPr/>
          <p:nvPr/>
        </p:nvSpPr>
        <p:spPr>
          <a:xfrm>
            <a:off x="4671392" y="1928530"/>
            <a:ext cx="3743738" cy="469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guess?</a:t>
            </a:r>
            <a:endParaRPr lang="en-MY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E52619A8-EBF3-4C7E-810E-1C35534EF3F8}"/>
              </a:ext>
            </a:extLst>
          </p:cNvPr>
          <p:cNvSpPr/>
          <p:nvPr/>
        </p:nvSpPr>
        <p:spPr>
          <a:xfrm>
            <a:off x="5218318" y="2805938"/>
            <a:ext cx="2676939" cy="5146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round play: user 2 guess</a:t>
            </a:r>
            <a:endParaRPr lang="en-MY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62D2AD4-93A4-4FA4-BA10-6911C32EBEC1}"/>
              </a:ext>
            </a:extLst>
          </p:cNvPr>
          <p:cNvSpPr/>
          <p:nvPr/>
        </p:nvSpPr>
        <p:spPr>
          <a:xfrm>
            <a:off x="8876454" y="3479476"/>
            <a:ext cx="2676939" cy="647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score, remove user 1 backpack</a:t>
            </a:r>
            <a:endParaRPr lang="en-MY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B50BAEB-F44F-4732-9E5C-631C19F83CEF}"/>
              </a:ext>
            </a:extLst>
          </p:cNvPr>
          <p:cNvSpPr/>
          <p:nvPr/>
        </p:nvSpPr>
        <p:spPr>
          <a:xfrm>
            <a:off x="4631651" y="3572111"/>
            <a:ext cx="3743738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guess?</a:t>
            </a:r>
            <a:endParaRPr lang="en-MY" dirty="0"/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5E676B7F-4679-4B48-8687-B6D41BB68C44}"/>
              </a:ext>
            </a:extLst>
          </p:cNvPr>
          <p:cNvSpPr/>
          <p:nvPr/>
        </p:nvSpPr>
        <p:spPr>
          <a:xfrm>
            <a:off x="4044181" y="4455398"/>
            <a:ext cx="4918678" cy="4838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user backpack all finish?</a:t>
            </a:r>
            <a:endParaRPr lang="en-MY" dirty="0"/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A8569AE9-37FA-4231-A774-E42C7982C7CC}"/>
              </a:ext>
            </a:extLst>
          </p:cNvPr>
          <p:cNvSpPr/>
          <p:nvPr/>
        </p:nvSpPr>
        <p:spPr>
          <a:xfrm>
            <a:off x="4631651" y="5125126"/>
            <a:ext cx="3743738" cy="4838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round?</a:t>
            </a:r>
            <a:endParaRPr lang="en-MY" dirty="0"/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DFFA1C99-28DE-4DA6-BB50-0C24B5F5E06C}"/>
              </a:ext>
            </a:extLst>
          </p:cNvPr>
          <p:cNvSpPr/>
          <p:nvPr/>
        </p:nvSpPr>
        <p:spPr>
          <a:xfrm>
            <a:off x="5707810" y="659285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DA459D0-EAF0-4AA9-A3A6-4BFA490CC4D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6462827" y="345936"/>
            <a:ext cx="14816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14899FC-2149-43C8-ACA9-5171F559D259}"/>
              </a:ext>
            </a:extLst>
          </p:cNvPr>
          <p:cNvCxnSpPr>
            <a:cxnSpLocks/>
          </p:cNvCxnSpPr>
          <p:nvPr/>
        </p:nvCxnSpPr>
        <p:spPr>
          <a:xfrm rot="5400000">
            <a:off x="6443913" y="1085955"/>
            <a:ext cx="184339" cy="1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C6A6239-2982-4563-867F-45182FF412A5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6424195" y="1809463"/>
            <a:ext cx="230125" cy="80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B15FDDB-2523-4793-8783-B76B872598A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8322201" y="2356786"/>
            <a:ext cx="122199" cy="36632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823465E7-7F98-4233-8B1D-BF4FA5D9197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044181" y="4697327"/>
            <a:ext cx="2218080" cy="996310"/>
          </a:xfrm>
          <a:prstGeom prst="bentConnector3">
            <a:avLst>
              <a:gd name="adj1" fmla="val -103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075DE90-DBDE-4F8E-B6CC-3BE18AEC7BA1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8313369" y="811438"/>
            <a:ext cx="165902" cy="3455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AFABCC6-895D-45B7-A22C-05C9C85B8BC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346157" y="2595307"/>
            <a:ext cx="407734" cy="1352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8CB4C71-9BDD-4B2F-B1FC-3CA093DBA758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rot="16200000" flipH="1">
            <a:off x="6372211" y="3440801"/>
            <a:ext cx="251559" cy="110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413BC94-9110-452D-8B65-C4D70535EE44}"/>
              </a:ext>
            </a:extLst>
          </p:cNvPr>
          <p:cNvSpPr txBox="1"/>
          <p:nvPr/>
        </p:nvSpPr>
        <p:spPr>
          <a:xfrm>
            <a:off x="6102935" y="40539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36E5EA-E738-4355-A130-9EA91BAEA9BC}"/>
              </a:ext>
            </a:extLst>
          </p:cNvPr>
          <p:cNvSpPr txBox="1"/>
          <p:nvPr/>
        </p:nvSpPr>
        <p:spPr>
          <a:xfrm>
            <a:off x="8819015" y="53196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33C2189-8A8B-4B1D-BF86-515A119B7849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75389" y="3801727"/>
            <a:ext cx="501065" cy="16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56FA787-B942-4A35-853C-3136EDBDFFC2}"/>
              </a:ext>
            </a:extLst>
          </p:cNvPr>
          <p:cNvSpPr txBox="1"/>
          <p:nvPr/>
        </p:nvSpPr>
        <p:spPr>
          <a:xfrm>
            <a:off x="6147697" y="24233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CADA3CB-C82B-4170-A8A0-9F7C0672EDE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291493" y="4243370"/>
            <a:ext cx="424055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609C4EC-7EEF-40A2-B773-63586439D0AA}"/>
              </a:ext>
            </a:extLst>
          </p:cNvPr>
          <p:cNvSpPr txBox="1"/>
          <p:nvPr/>
        </p:nvSpPr>
        <p:spPr>
          <a:xfrm>
            <a:off x="8415649" y="33963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E25BF1D-43A7-4158-93AD-F9602F8F476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410585" y="5032190"/>
            <a:ext cx="185871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BB9948B-AEA9-4889-8DEE-C511EFF67B45}"/>
              </a:ext>
            </a:extLst>
          </p:cNvPr>
          <p:cNvSpPr txBox="1"/>
          <p:nvPr/>
        </p:nvSpPr>
        <p:spPr>
          <a:xfrm>
            <a:off x="8460145" y="16460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6D2CECD-67F9-497F-AC03-B4B09947C821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6563067" y="339793"/>
            <a:ext cx="1812322" cy="5027261"/>
          </a:xfrm>
          <a:prstGeom prst="bentConnector4">
            <a:avLst>
              <a:gd name="adj1" fmla="val -182815"/>
              <a:gd name="adj2" fmla="val 999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3709C97-D840-4C8C-BCCC-8607BE74C6F4}"/>
              </a:ext>
            </a:extLst>
          </p:cNvPr>
          <p:cNvSpPr txBox="1"/>
          <p:nvPr/>
        </p:nvSpPr>
        <p:spPr>
          <a:xfrm>
            <a:off x="6634348" y="55456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030F19B-F2A4-46C7-B6C6-8EEF6C3C2061}"/>
              </a:ext>
            </a:extLst>
          </p:cNvPr>
          <p:cNvCxnSpPr>
            <a:cxnSpLocks/>
            <a:stCxn id="15" idx="2"/>
            <a:endCxn id="54" idx="1"/>
          </p:cNvCxnSpPr>
          <p:nvPr/>
        </p:nvCxnSpPr>
        <p:spPr>
          <a:xfrm rot="5400000">
            <a:off x="6364337" y="5745653"/>
            <a:ext cx="275855" cy="25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CB5C02FD-EC87-4324-9AB8-B07F02B46F96}"/>
              </a:ext>
            </a:extLst>
          </p:cNvPr>
          <p:cNvSpPr/>
          <p:nvPr/>
        </p:nvSpPr>
        <p:spPr>
          <a:xfrm>
            <a:off x="8964240" y="1861910"/>
            <a:ext cx="2319480" cy="594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score, remove user 2 backpack</a:t>
            </a:r>
            <a:endParaRPr lang="en-MY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B691A3A-22F2-4D8E-8B1E-375A8223EEC9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8415130" y="2159029"/>
            <a:ext cx="549110" cy="43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741EA2C-2435-4F41-BAFF-D6C9D4414922}"/>
              </a:ext>
            </a:extLst>
          </p:cNvPr>
          <p:cNvSpPr txBox="1"/>
          <p:nvPr/>
        </p:nvSpPr>
        <p:spPr>
          <a:xfrm>
            <a:off x="3854758" y="47281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6B10C4B-7AD4-4867-A1BF-9F95E85C9927}"/>
              </a:ext>
            </a:extLst>
          </p:cNvPr>
          <p:cNvSpPr txBox="1"/>
          <p:nvPr/>
        </p:nvSpPr>
        <p:spPr>
          <a:xfrm>
            <a:off x="5912045" y="48538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sp>
        <p:nvSpPr>
          <p:cNvPr id="54" name="流程图: 过程 10">
            <a:extLst>
              <a:ext uri="{FF2B5EF4-FFF2-40B4-BE49-F238E27FC236}">
                <a16:creationId xmlns:a16="http://schemas.microsoft.com/office/drawing/2014/main" id="{1A6B8092-F697-444E-9673-F315EBE997FC}"/>
              </a:ext>
            </a:extLst>
          </p:cNvPr>
          <p:cNvSpPr/>
          <p:nvPr/>
        </p:nvSpPr>
        <p:spPr>
          <a:xfrm>
            <a:off x="5098211" y="5884837"/>
            <a:ext cx="2676939" cy="5146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score and results</a:t>
            </a:r>
            <a:endParaRPr lang="en-MY" dirty="0"/>
          </a:p>
        </p:txBody>
      </p:sp>
      <p:cxnSp>
        <p:nvCxnSpPr>
          <p:cNvPr id="76" name="连接符: 肘形 34">
            <a:extLst>
              <a:ext uri="{FF2B5EF4-FFF2-40B4-BE49-F238E27FC236}">
                <a16:creationId xmlns:a16="http://schemas.microsoft.com/office/drawing/2014/main" id="{A8AD5427-1EB3-44BA-94B7-7DAA1093B009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 rot="5400000">
            <a:off x="6339982" y="6496150"/>
            <a:ext cx="19339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counting </a:t>
            </a:r>
            <a:r>
              <a:rPr lang="en-US" dirty="0"/>
              <a:t>program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71590" cy="2840750"/>
          </a:xfrm>
        </p:spPr>
        <p:txBody>
          <a:bodyPr anchor="t">
            <a:normAutofit/>
          </a:bodyPr>
          <a:lstStyle/>
          <a:p>
            <a:r>
              <a:rPr lang="en-MY" dirty="0"/>
              <a:t>Read one article (one file) from stdin or as file.</a:t>
            </a:r>
          </a:p>
          <a:p>
            <a:r>
              <a:rPr lang="en-MY" dirty="0"/>
              <a:t>Analyse the words in the article: count how many times appeared for each word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5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of list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8911205" cy="2840750"/>
          </a:xfrm>
        </p:spPr>
        <p:txBody>
          <a:bodyPr anchor="t">
            <a:normAutofit/>
          </a:bodyPr>
          <a:lstStyle/>
          <a:p>
            <a:r>
              <a:rPr lang="en-MY" dirty="0"/>
              <a:t>Make a function, call it </a:t>
            </a:r>
            <a:r>
              <a:rPr lang="en-MY" dirty="0" err="1"/>
              <a:t>reverseList</a:t>
            </a:r>
            <a:r>
              <a:rPr lang="en-MY" dirty="0"/>
              <a:t>(). Take an argument of list type, and return a new list with all item in reversed order. </a:t>
            </a:r>
            <a:r>
              <a:rPr lang="en-MY" i="1" dirty="0"/>
              <a:t>--- (don’t call the </a:t>
            </a:r>
            <a:r>
              <a:rPr lang="en-MY" i="1" dirty="0" err="1"/>
              <a:t>list.reverse</a:t>
            </a:r>
            <a:r>
              <a:rPr lang="en-MY" i="1" dirty="0"/>
              <a:t>() method. Build your own version)</a:t>
            </a:r>
          </a:p>
          <a:p>
            <a:r>
              <a:rPr lang="en-MY" dirty="0"/>
              <a:t>Make a function, call it </a:t>
            </a:r>
            <a:r>
              <a:rPr lang="en-MY" dirty="0" err="1"/>
              <a:t>reverseListInPlace</a:t>
            </a:r>
            <a:r>
              <a:rPr lang="en-MY" dirty="0"/>
              <a:t>(). Take an argument of list type, change the list items order in reverse and then return. (no need return value) </a:t>
            </a:r>
            <a:r>
              <a:rPr lang="en-MY" i="1" dirty="0"/>
              <a:t>--- (don’t call the </a:t>
            </a:r>
            <a:r>
              <a:rPr lang="en-MY" i="1" dirty="0" err="1"/>
              <a:t>list.reverse</a:t>
            </a:r>
            <a:r>
              <a:rPr lang="en-MY" i="1" dirty="0"/>
              <a:t>() method. Build your own version)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7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 number is even or odd – use recursion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71590" cy="2840750"/>
          </a:xfrm>
        </p:spPr>
        <p:txBody>
          <a:bodyPr anchor="t">
            <a:normAutofit/>
          </a:bodyPr>
          <a:lstStyle/>
          <a:p>
            <a:r>
              <a:rPr lang="en-MY" dirty="0"/>
              <a:t>Number is 1, it is odd</a:t>
            </a:r>
          </a:p>
          <a:p>
            <a:r>
              <a:rPr lang="en-MY" dirty="0"/>
              <a:t>Number is 0, it is even</a:t>
            </a:r>
          </a:p>
          <a:p>
            <a:r>
              <a:rPr lang="en-MY" dirty="0"/>
              <a:t>For any number n, it is same even or odd as n-2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4AC9D6-6BB4-4F70-B628-3A5C7883FE27}"/>
              </a:ext>
            </a:extLst>
          </p:cNvPr>
          <p:cNvSpPr txBox="1">
            <a:spLocks/>
          </p:cNvSpPr>
          <p:nvPr/>
        </p:nvSpPr>
        <p:spPr>
          <a:xfrm>
            <a:off x="685801" y="3720596"/>
            <a:ext cx="6271590" cy="1262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dirty="0"/>
              <a:t>Use the above rule to define a function, which can recursive call and give a judgement one number is even or odd.</a:t>
            </a:r>
          </a:p>
          <a:p>
            <a:pPr marL="0" indent="0">
              <a:buNone/>
            </a:pPr>
            <a:r>
              <a:rPr lang="en-MY" dirty="0"/>
              <a:t>Test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33931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puzzle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8986705" cy="28407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dirty="0"/>
              <a:t>Number sequence.</a:t>
            </a:r>
          </a:p>
          <a:p>
            <a:r>
              <a:rPr lang="en-MY" dirty="0"/>
              <a:t>The first number is 1.</a:t>
            </a:r>
          </a:p>
          <a:p>
            <a:r>
              <a:rPr lang="en-MY" dirty="0"/>
              <a:t>The next number is calculated based on the previous number. You can either choose to multiply by 3, or choose to add by 5.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4AC9D6-6BB4-4F70-B628-3A5C7883FE27}"/>
              </a:ext>
            </a:extLst>
          </p:cNvPr>
          <p:cNvSpPr txBox="1">
            <a:spLocks/>
          </p:cNvSpPr>
          <p:nvPr/>
        </p:nvSpPr>
        <p:spPr>
          <a:xfrm>
            <a:off x="685799" y="4056156"/>
            <a:ext cx="7568967" cy="1262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dirty="0"/>
              <a:t>Now give a number, can you make a program to judge if this number is inside one of the above sequence? If it is can you find a sequence which can product this number?</a:t>
            </a:r>
          </a:p>
        </p:txBody>
      </p:sp>
    </p:spTree>
    <p:extLst>
      <p:ext uri="{BB962C8B-B14F-4D97-AF65-F5344CB8AC3E}">
        <p14:creationId xmlns:p14="http://schemas.microsoft.com/office/powerpoint/2010/main" val="262219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8 Queen puzzle</a:t>
            </a:r>
          </a:p>
        </p:txBody>
      </p:sp>
      <p:pic>
        <p:nvPicPr>
          <p:cNvPr id="1026" name="Picture 2" descr="Two queens attack pattern on a chessboard">
            <a:extLst>
              <a:ext uri="{FF2B5EF4-FFF2-40B4-BE49-F238E27FC236}">
                <a16:creationId xmlns:a16="http://schemas.microsoft.com/office/drawing/2014/main" id="{1AD56B48-210B-4CBE-BCE1-C1304006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93" y="233773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olution to the eight queens puzzle">
            <a:extLst>
              <a:ext uri="{FF2B5EF4-FFF2-40B4-BE49-F238E27FC236}">
                <a16:creationId xmlns:a16="http://schemas.microsoft.com/office/drawing/2014/main" id="{A8D95ECA-758B-493B-9CDC-6D86EDFB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33773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3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611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天体</vt:lpstr>
      <vt:lpstr>Python programming</vt:lpstr>
      <vt:lpstr>Country-capital game</vt:lpstr>
      <vt:lpstr>What is in the backpack</vt:lpstr>
      <vt:lpstr>Flow chart for the game</vt:lpstr>
      <vt:lpstr>Word counting program</vt:lpstr>
      <vt:lpstr>Reverse of list</vt:lpstr>
      <vt:lpstr>Judge number is even or odd – use recursion</vt:lpstr>
      <vt:lpstr>Number puzzle</vt:lpstr>
      <vt:lpstr>8 Queen puzzle</vt:lpstr>
      <vt:lpstr>Queue simulation program</vt:lpstr>
      <vt:lpstr>stack simulation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39</cp:revision>
  <dcterms:created xsi:type="dcterms:W3CDTF">2020-12-04T05:07:57Z</dcterms:created>
  <dcterms:modified xsi:type="dcterms:W3CDTF">2021-08-28T02:38:02Z</dcterms:modified>
</cp:coreProperties>
</file>