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4" r:id="rId3"/>
    <p:sldId id="259" r:id="rId4"/>
    <p:sldId id="261" r:id="rId5"/>
    <p:sldId id="268" r:id="rId6"/>
    <p:sldId id="265" r:id="rId7"/>
    <p:sldId id="266" r:id="rId8"/>
    <p:sldId id="267"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227" autoAdjust="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xiang Li" userId="6104bbfcb56aea79" providerId="LiveId" clId="{61E43983-74B9-4925-A0C4-55DE45237742}"/>
    <pc:docChg chg="custSel addSld modSld">
      <pc:chgData name="Lixiang Li" userId="6104bbfcb56aea79" providerId="LiveId" clId="{61E43983-74B9-4925-A0C4-55DE45237742}" dt="2020-12-08T16:04:15.330" v="29" actId="14100"/>
      <pc:docMkLst>
        <pc:docMk/>
      </pc:docMkLst>
      <pc:sldChg chg="delSp modSp">
        <pc:chgData name="Lixiang Li" userId="6104bbfcb56aea79" providerId="LiveId" clId="{61E43983-74B9-4925-A0C4-55DE45237742}" dt="2020-12-08T15:02:02.217" v="15" actId="1036"/>
        <pc:sldMkLst>
          <pc:docMk/>
          <pc:sldMk cId="3326398716" sldId="260"/>
        </pc:sldMkLst>
        <pc:picChg chg="mod">
          <ac:chgData name="Lixiang Li" userId="6104bbfcb56aea79" providerId="LiveId" clId="{61E43983-74B9-4925-A0C4-55DE45237742}" dt="2020-12-08T15:02:02.217" v="15" actId="1036"/>
          <ac:picMkLst>
            <pc:docMk/>
            <pc:sldMk cId="3326398716" sldId="260"/>
            <ac:picMk id="3" creationId="{9A2E8B13-B22A-49AC-A050-813911B3E9EE}"/>
          </ac:picMkLst>
        </pc:picChg>
        <pc:picChg chg="mod">
          <ac:chgData name="Lixiang Li" userId="6104bbfcb56aea79" providerId="LiveId" clId="{61E43983-74B9-4925-A0C4-55DE45237742}" dt="2020-12-08T15:02:02.217" v="15" actId="1036"/>
          <ac:picMkLst>
            <pc:docMk/>
            <pc:sldMk cId="3326398716" sldId="260"/>
            <ac:picMk id="5" creationId="{F1D17BD7-6295-45FF-A531-7B1B911887E4}"/>
          </ac:picMkLst>
        </pc:picChg>
        <pc:picChg chg="mod">
          <ac:chgData name="Lixiang Li" userId="6104bbfcb56aea79" providerId="LiveId" clId="{61E43983-74B9-4925-A0C4-55DE45237742}" dt="2020-12-08T15:02:02.217" v="15" actId="1036"/>
          <ac:picMkLst>
            <pc:docMk/>
            <pc:sldMk cId="3326398716" sldId="260"/>
            <ac:picMk id="7" creationId="{249F4CA4-A5F7-4B45-AECE-8BF2367F185A}"/>
          </ac:picMkLst>
        </pc:picChg>
        <pc:picChg chg="mod">
          <ac:chgData name="Lixiang Li" userId="6104bbfcb56aea79" providerId="LiveId" clId="{61E43983-74B9-4925-A0C4-55DE45237742}" dt="2020-12-08T15:02:02.217" v="15" actId="1036"/>
          <ac:picMkLst>
            <pc:docMk/>
            <pc:sldMk cId="3326398716" sldId="260"/>
            <ac:picMk id="8" creationId="{D370D419-3E35-4D37-A45D-5FE39799715B}"/>
          </ac:picMkLst>
        </pc:picChg>
        <pc:picChg chg="mod">
          <ac:chgData name="Lixiang Li" userId="6104bbfcb56aea79" providerId="LiveId" clId="{61E43983-74B9-4925-A0C4-55DE45237742}" dt="2020-12-08T15:02:02.217" v="15" actId="1036"/>
          <ac:picMkLst>
            <pc:docMk/>
            <pc:sldMk cId="3326398716" sldId="260"/>
            <ac:picMk id="11" creationId="{E4387E32-B012-41C2-8519-ED0F839FC6A6}"/>
          </ac:picMkLst>
        </pc:picChg>
        <pc:picChg chg="del">
          <ac:chgData name="Lixiang Li" userId="6104bbfcb56aea79" providerId="LiveId" clId="{61E43983-74B9-4925-A0C4-55DE45237742}" dt="2020-12-08T15:01:54.468" v="3" actId="478"/>
          <ac:picMkLst>
            <pc:docMk/>
            <pc:sldMk cId="3326398716" sldId="260"/>
            <ac:picMk id="13" creationId="{68ED13C4-3D7B-4777-B195-0214999EB535}"/>
          </ac:picMkLst>
        </pc:picChg>
      </pc:sldChg>
      <pc:sldChg chg="addSp delSp modSp add setBg">
        <pc:chgData name="Lixiang Li" userId="6104bbfcb56aea79" providerId="LiveId" clId="{61E43983-74B9-4925-A0C4-55DE45237742}" dt="2020-12-08T16:04:15.330" v="29" actId="14100"/>
        <pc:sldMkLst>
          <pc:docMk/>
          <pc:sldMk cId="2148867391" sldId="261"/>
        </pc:sldMkLst>
        <pc:picChg chg="del">
          <ac:chgData name="Lixiang Li" userId="6104bbfcb56aea79" providerId="LiveId" clId="{61E43983-74B9-4925-A0C4-55DE45237742}" dt="2020-12-08T15:02:07.420" v="16" actId="478"/>
          <ac:picMkLst>
            <pc:docMk/>
            <pc:sldMk cId="2148867391" sldId="261"/>
            <ac:picMk id="3" creationId="{9A2E8B13-B22A-49AC-A050-813911B3E9EE}"/>
          </ac:picMkLst>
        </pc:picChg>
        <pc:picChg chg="add mod">
          <ac:chgData name="Lixiang Li" userId="6104bbfcb56aea79" providerId="LiveId" clId="{61E43983-74B9-4925-A0C4-55DE45237742}" dt="2020-12-08T15:24:39.301" v="22" actId="1076"/>
          <ac:picMkLst>
            <pc:docMk/>
            <pc:sldMk cId="2148867391" sldId="261"/>
            <ac:picMk id="4" creationId="{77E1CBDB-A244-4638-903E-B45A5AA21B2F}"/>
          </ac:picMkLst>
        </pc:picChg>
        <pc:picChg chg="del">
          <ac:chgData name="Lixiang Li" userId="6104bbfcb56aea79" providerId="LiveId" clId="{61E43983-74B9-4925-A0C4-55DE45237742}" dt="2020-12-08T15:02:07.420" v="16" actId="478"/>
          <ac:picMkLst>
            <pc:docMk/>
            <pc:sldMk cId="2148867391" sldId="261"/>
            <ac:picMk id="5" creationId="{F1D17BD7-6295-45FF-A531-7B1B911887E4}"/>
          </ac:picMkLst>
        </pc:picChg>
        <pc:picChg chg="add mod">
          <ac:chgData name="Lixiang Li" userId="6104bbfcb56aea79" providerId="LiveId" clId="{61E43983-74B9-4925-A0C4-55DE45237742}" dt="2020-12-08T15:56:38.120" v="26" actId="1076"/>
          <ac:picMkLst>
            <pc:docMk/>
            <pc:sldMk cId="2148867391" sldId="261"/>
            <ac:picMk id="6" creationId="{C86922C7-D634-4139-A0CE-83A3BF872E28}"/>
          </ac:picMkLst>
        </pc:picChg>
        <pc:picChg chg="del">
          <ac:chgData name="Lixiang Li" userId="6104bbfcb56aea79" providerId="LiveId" clId="{61E43983-74B9-4925-A0C4-55DE45237742}" dt="2020-12-08T15:02:07.420" v="16" actId="478"/>
          <ac:picMkLst>
            <pc:docMk/>
            <pc:sldMk cId="2148867391" sldId="261"/>
            <ac:picMk id="7" creationId="{249F4CA4-A5F7-4B45-AECE-8BF2367F185A}"/>
          </ac:picMkLst>
        </pc:picChg>
        <pc:picChg chg="del">
          <ac:chgData name="Lixiang Li" userId="6104bbfcb56aea79" providerId="LiveId" clId="{61E43983-74B9-4925-A0C4-55DE45237742}" dt="2020-12-08T15:02:07.420" v="16" actId="478"/>
          <ac:picMkLst>
            <pc:docMk/>
            <pc:sldMk cId="2148867391" sldId="261"/>
            <ac:picMk id="8" creationId="{D370D419-3E35-4D37-A45D-5FE39799715B}"/>
          </ac:picMkLst>
        </pc:picChg>
        <pc:picChg chg="add mod">
          <ac:chgData name="Lixiang Li" userId="6104bbfcb56aea79" providerId="LiveId" clId="{61E43983-74B9-4925-A0C4-55DE45237742}" dt="2020-12-08T16:04:15.330" v="29" actId="14100"/>
          <ac:picMkLst>
            <pc:docMk/>
            <pc:sldMk cId="2148867391" sldId="261"/>
            <ac:picMk id="9" creationId="{FB5AD115-9B8B-450E-9A83-43D625FDC6CA}"/>
          </ac:picMkLst>
        </pc:picChg>
        <pc:picChg chg="del">
          <ac:chgData name="Lixiang Li" userId="6104bbfcb56aea79" providerId="LiveId" clId="{61E43983-74B9-4925-A0C4-55DE45237742}" dt="2020-12-08T15:02:07.420" v="16" actId="478"/>
          <ac:picMkLst>
            <pc:docMk/>
            <pc:sldMk cId="2148867391" sldId="261"/>
            <ac:picMk id="11" creationId="{E4387E32-B012-41C2-8519-ED0F839FC6A6}"/>
          </ac:picMkLst>
        </pc:picChg>
        <pc:picChg chg="mod">
          <ac:chgData name="Lixiang Li" userId="6104bbfcb56aea79" providerId="LiveId" clId="{61E43983-74B9-4925-A0C4-55DE45237742}" dt="2020-12-08T15:24:37.286" v="21" actId="14100"/>
          <ac:picMkLst>
            <pc:docMk/>
            <pc:sldMk cId="2148867391" sldId="261"/>
            <ac:picMk id="13" creationId="{68ED13C4-3D7B-4777-B195-0214999EB535}"/>
          </ac:picMkLst>
        </pc:picChg>
      </pc:sldChg>
    </pc:docChg>
  </pc:docChgLst>
  <pc:docChgLst>
    <pc:chgData name="Li Lixiang" userId="6104bbfcb56aea79" providerId="LiveId" clId="{CB077EF5-F716-4C8B-987F-12974F17F8A2}"/>
    <pc:docChg chg="custSel addSld modSld">
      <pc:chgData name="Li Lixiang" userId="6104bbfcb56aea79" providerId="LiveId" clId="{CB077EF5-F716-4C8B-987F-12974F17F8A2}" dt="2021-07-07T08:43:00.391" v="28" actId="1076"/>
      <pc:docMkLst>
        <pc:docMk/>
      </pc:docMkLst>
      <pc:sldChg chg="modSp mod">
        <pc:chgData name="Li Lixiang" userId="6104bbfcb56aea79" providerId="LiveId" clId="{CB077EF5-F716-4C8B-987F-12974F17F8A2}" dt="2021-07-07T08:27:11.814" v="9" actId="20577"/>
        <pc:sldMkLst>
          <pc:docMk/>
          <pc:sldMk cId="3650079851" sldId="256"/>
        </pc:sldMkLst>
        <pc:spChg chg="mod">
          <ac:chgData name="Li Lixiang" userId="6104bbfcb56aea79" providerId="LiveId" clId="{CB077EF5-F716-4C8B-987F-12974F17F8A2}" dt="2021-07-07T08:27:11.814" v="9" actId="20577"/>
          <ac:spMkLst>
            <pc:docMk/>
            <pc:sldMk cId="3650079851" sldId="256"/>
            <ac:spMk id="4" creationId="{8DE6899A-D842-4C9E-ADC1-B0C1377122EA}"/>
          </ac:spMkLst>
        </pc:spChg>
      </pc:sldChg>
      <pc:sldChg chg="addSp modSp new mod">
        <pc:chgData name="Li Lixiang" userId="6104bbfcb56aea79" providerId="LiveId" clId="{CB077EF5-F716-4C8B-987F-12974F17F8A2}" dt="2021-07-07T08:43:00.391" v="28" actId="1076"/>
        <pc:sldMkLst>
          <pc:docMk/>
          <pc:sldMk cId="490893613" sldId="268"/>
        </pc:sldMkLst>
        <pc:spChg chg="mod">
          <ac:chgData name="Li Lixiang" userId="6104bbfcb56aea79" providerId="LiveId" clId="{CB077EF5-F716-4C8B-987F-12974F17F8A2}" dt="2021-07-07T08:27:25.552" v="16" actId="20577"/>
          <ac:spMkLst>
            <pc:docMk/>
            <pc:sldMk cId="490893613" sldId="268"/>
            <ac:spMk id="2" creationId="{99C012E7-00FC-4F1D-8318-AB4EEEA88D17}"/>
          </ac:spMkLst>
        </pc:spChg>
        <pc:spChg chg="mod">
          <ac:chgData name="Li Lixiang" userId="6104bbfcb56aea79" providerId="LiveId" clId="{CB077EF5-F716-4C8B-987F-12974F17F8A2}" dt="2021-07-07T08:31:42.538" v="23" actId="27636"/>
          <ac:spMkLst>
            <pc:docMk/>
            <pc:sldMk cId="490893613" sldId="268"/>
            <ac:spMk id="3" creationId="{4432EC55-5B5C-4E6B-B439-E7EA8B589AE6}"/>
          </ac:spMkLst>
        </pc:spChg>
        <pc:picChg chg="add mod">
          <ac:chgData name="Li Lixiang" userId="6104bbfcb56aea79" providerId="LiveId" clId="{CB077EF5-F716-4C8B-987F-12974F17F8A2}" dt="2021-07-07T08:37:07.487" v="26" actId="1076"/>
          <ac:picMkLst>
            <pc:docMk/>
            <pc:sldMk cId="490893613" sldId="268"/>
            <ac:picMk id="5" creationId="{2283B05B-9524-4BF7-B80A-1F741ABE83B2}"/>
          </ac:picMkLst>
        </pc:picChg>
        <pc:picChg chg="add mod">
          <ac:chgData name="Li Lixiang" userId="6104bbfcb56aea79" providerId="LiveId" clId="{CB077EF5-F716-4C8B-987F-12974F17F8A2}" dt="2021-07-07T08:43:00.391" v="28" actId="1076"/>
          <ac:picMkLst>
            <pc:docMk/>
            <pc:sldMk cId="490893613" sldId="268"/>
            <ac:picMk id="7" creationId="{D9BD833E-F5D1-4F50-93A3-72B1AE26A0CD}"/>
          </ac:picMkLst>
        </pc:picChg>
      </pc:sldChg>
    </pc:docChg>
  </pc:docChgLst>
  <pc:docChgLst>
    <pc:chgData name="Li Lixiang" userId="6104bbfcb56aea79" providerId="LiveId" clId="{005F5B50-AD91-4943-92C8-BCC7E2D4CC3A}"/>
    <pc:docChg chg="custSel modSld">
      <pc:chgData name="Li Lixiang" userId="6104bbfcb56aea79" providerId="LiveId" clId="{005F5B50-AD91-4943-92C8-BCC7E2D4CC3A}" dt="2021-03-04T04:20:25.829" v="14" actId="20577"/>
      <pc:docMkLst>
        <pc:docMk/>
      </pc:docMkLst>
      <pc:sldChg chg="modSp mod">
        <pc:chgData name="Li Lixiang" userId="6104bbfcb56aea79" providerId="LiveId" clId="{005F5B50-AD91-4943-92C8-BCC7E2D4CC3A}" dt="2021-03-04T04:20:25.829" v="14" actId="20577"/>
        <pc:sldMkLst>
          <pc:docMk/>
          <pc:sldMk cId="3650079851" sldId="256"/>
        </pc:sldMkLst>
        <pc:spChg chg="mod">
          <ac:chgData name="Li Lixiang" userId="6104bbfcb56aea79" providerId="LiveId" clId="{005F5B50-AD91-4943-92C8-BCC7E2D4CC3A}" dt="2021-03-04T04:20:25.829" v="14" actId="20577"/>
          <ac:spMkLst>
            <pc:docMk/>
            <pc:sldMk cId="3650079851" sldId="256"/>
            <ac:spMk id="4" creationId="{8DE6899A-D842-4C9E-ADC1-B0C1377122EA}"/>
          </ac:spMkLst>
        </pc:spChg>
      </pc:sldChg>
    </pc:docChg>
  </pc:docChgLst>
  <pc:docChgLst>
    <pc:chgData name="Li Lixiang" userId="6104bbfcb56aea79" providerId="LiveId" clId="{D988E7C8-2473-4EC0-9139-A6015BA1CE75}"/>
    <pc:docChg chg="modSld">
      <pc:chgData name="Li Lixiang" userId="6104bbfcb56aea79" providerId="LiveId" clId="{D988E7C8-2473-4EC0-9139-A6015BA1CE75}" dt="2021-08-28T02:38:46.088" v="1" actId="20577"/>
      <pc:docMkLst>
        <pc:docMk/>
      </pc:docMkLst>
      <pc:sldChg chg="modSp mod">
        <pc:chgData name="Li Lixiang" userId="6104bbfcb56aea79" providerId="LiveId" clId="{D988E7C8-2473-4EC0-9139-A6015BA1CE75}" dt="2021-08-28T02:38:46.088" v="1" actId="20577"/>
        <pc:sldMkLst>
          <pc:docMk/>
          <pc:sldMk cId="3650079851" sldId="256"/>
        </pc:sldMkLst>
        <pc:spChg chg="mod">
          <ac:chgData name="Li Lixiang" userId="6104bbfcb56aea79" providerId="LiveId" clId="{D988E7C8-2473-4EC0-9139-A6015BA1CE75}" dt="2021-08-28T02:38:46.088" v="1" actId="20577"/>
          <ac:spMkLst>
            <pc:docMk/>
            <pc:sldMk cId="3650079851" sldId="256"/>
            <ac:spMk id="4" creationId="{8DE6899A-D842-4C9E-ADC1-B0C1377122EA}"/>
          </ac:spMkLst>
        </pc:spChg>
      </pc:sldChg>
    </pc:docChg>
  </pc:docChgLst>
  <pc:docChgLst>
    <pc:chgData name="Li Lixiang" userId="6104bbfcb56aea79" providerId="LiveId" clId="{F7A2E412-08E6-4C6D-BFDD-5AB1368103CC}"/>
    <pc:docChg chg="custSel delSld modSld">
      <pc:chgData name="Li Lixiang" userId="6104bbfcb56aea79" providerId="LiveId" clId="{F7A2E412-08E6-4C6D-BFDD-5AB1368103CC}" dt="2021-06-01T04:12:58.003" v="1473" actId="6549"/>
      <pc:docMkLst>
        <pc:docMk/>
      </pc:docMkLst>
      <pc:sldChg chg="modSp mod">
        <pc:chgData name="Li Lixiang" userId="6104bbfcb56aea79" providerId="LiveId" clId="{F7A2E412-08E6-4C6D-BFDD-5AB1368103CC}" dt="2021-06-01T03:04:13.801" v="19" actId="20577"/>
        <pc:sldMkLst>
          <pc:docMk/>
          <pc:sldMk cId="3650079851" sldId="256"/>
        </pc:sldMkLst>
        <pc:spChg chg="mod">
          <ac:chgData name="Li Lixiang" userId="6104bbfcb56aea79" providerId="LiveId" clId="{F7A2E412-08E6-4C6D-BFDD-5AB1368103CC}" dt="2021-06-01T03:04:13.801" v="19" actId="20577"/>
          <ac:spMkLst>
            <pc:docMk/>
            <pc:sldMk cId="3650079851" sldId="256"/>
            <ac:spMk id="4" creationId="{8DE6899A-D842-4C9E-ADC1-B0C1377122EA}"/>
          </ac:spMkLst>
        </pc:spChg>
      </pc:sldChg>
      <pc:sldChg chg="addSp delSp modSp mod">
        <pc:chgData name="Li Lixiang" userId="6104bbfcb56aea79" providerId="LiveId" clId="{F7A2E412-08E6-4C6D-BFDD-5AB1368103CC}" dt="2021-06-01T04:12:58.003" v="1473" actId="6549"/>
        <pc:sldMkLst>
          <pc:docMk/>
          <pc:sldMk cId="647322237" sldId="259"/>
        </pc:sldMkLst>
        <pc:spChg chg="mod">
          <ac:chgData name="Li Lixiang" userId="6104bbfcb56aea79" providerId="LiveId" clId="{F7A2E412-08E6-4C6D-BFDD-5AB1368103CC}" dt="2021-06-01T03:11:40.910" v="448" actId="20577"/>
          <ac:spMkLst>
            <pc:docMk/>
            <pc:sldMk cId="647322237" sldId="259"/>
            <ac:spMk id="2" creationId="{5EC01E2D-9CFE-4D5D-8863-3BA90731F07B}"/>
          </ac:spMkLst>
        </pc:spChg>
        <pc:spChg chg="mod">
          <ac:chgData name="Li Lixiang" userId="6104bbfcb56aea79" providerId="LiveId" clId="{F7A2E412-08E6-4C6D-BFDD-5AB1368103CC}" dt="2021-06-01T04:12:58.003" v="1473" actId="6549"/>
          <ac:spMkLst>
            <pc:docMk/>
            <pc:sldMk cId="647322237" sldId="259"/>
            <ac:spMk id="5" creationId="{24C6C14A-404A-46CC-BBB2-888A7B4B7C1A}"/>
          </ac:spMkLst>
        </pc:spChg>
        <pc:spChg chg="del">
          <ac:chgData name="Li Lixiang" userId="6104bbfcb56aea79" providerId="LiveId" clId="{F7A2E412-08E6-4C6D-BFDD-5AB1368103CC}" dt="2021-06-01T03:11:15.504" v="400" actId="478"/>
          <ac:spMkLst>
            <pc:docMk/>
            <pc:sldMk cId="647322237" sldId="259"/>
            <ac:spMk id="6" creationId="{D0C5FDE8-A0A7-4F4A-B6D3-DE90CACE1D87}"/>
          </ac:spMkLst>
        </pc:spChg>
        <pc:spChg chg="del">
          <ac:chgData name="Li Lixiang" userId="6104bbfcb56aea79" providerId="LiveId" clId="{F7A2E412-08E6-4C6D-BFDD-5AB1368103CC}" dt="2021-06-01T03:11:17.903" v="401" actId="478"/>
          <ac:spMkLst>
            <pc:docMk/>
            <pc:sldMk cId="647322237" sldId="259"/>
            <ac:spMk id="7" creationId="{7BE76294-9726-4502-BC30-0173654453C6}"/>
          </ac:spMkLst>
        </pc:spChg>
        <pc:spChg chg="add mod">
          <ac:chgData name="Li Lixiang" userId="6104bbfcb56aea79" providerId="LiveId" clId="{F7A2E412-08E6-4C6D-BFDD-5AB1368103CC}" dt="2021-06-01T04:10:17.895" v="1275" actId="20577"/>
          <ac:spMkLst>
            <pc:docMk/>
            <pc:sldMk cId="647322237" sldId="259"/>
            <ac:spMk id="8" creationId="{3BBD8F94-5A26-42D5-8914-418822715081}"/>
          </ac:spMkLst>
        </pc:spChg>
        <pc:spChg chg="add mod">
          <ac:chgData name="Li Lixiang" userId="6104bbfcb56aea79" providerId="LiveId" clId="{F7A2E412-08E6-4C6D-BFDD-5AB1368103CC}" dt="2021-06-01T03:17:43.855" v="817" actId="20577"/>
          <ac:spMkLst>
            <pc:docMk/>
            <pc:sldMk cId="647322237" sldId="259"/>
            <ac:spMk id="13" creationId="{3DB273E2-3F1F-41C1-A601-5823AA4293CF}"/>
          </ac:spMkLst>
        </pc:spChg>
        <pc:picChg chg="add mod">
          <ac:chgData name="Li Lixiang" userId="6104bbfcb56aea79" providerId="LiveId" clId="{F7A2E412-08E6-4C6D-BFDD-5AB1368103CC}" dt="2021-06-01T03:13:43.943" v="534" actId="1076"/>
          <ac:picMkLst>
            <pc:docMk/>
            <pc:sldMk cId="647322237" sldId="259"/>
            <ac:picMk id="4" creationId="{0697B489-2105-464C-A546-9F94653B6E21}"/>
          </ac:picMkLst>
        </pc:picChg>
        <pc:picChg chg="add mod">
          <ac:chgData name="Li Lixiang" userId="6104bbfcb56aea79" providerId="LiveId" clId="{F7A2E412-08E6-4C6D-BFDD-5AB1368103CC}" dt="2021-06-01T03:16:27.605" v="650" actId="1076"/>
          <ac:picMkLst>
            <pc:docMk/>
            <pc:sldMk cId="647322237" sldId="259"/>
            <ac:picMk id="12" creationId="{28326C3E-1F8F-4C40-B372-773CE93B23A9}"/>
          </ac:picMkLst>
        </pc:picChg>
        <pc:cxnChg chg="add mod">
          <ac:chgData name="Li Lixiang" userId="6104bbfcb56aea79" providerId="LiveId" clId="{F7A2E412-08E6-4C6D-BFDD-5AB1368103CC}" dt="2021-06-01T03:13:57.392" v="537" actId="14100"/>
          <ac:cxnSpMkLst>
            <pc:docMk/>
            <pc:sldMk cId="647322237" sldId="259"/>
            <ac:cxnSpMk id="9" creationId="{3FCDB800-1F08-469A-ABF2-476BA8D9603B}"/>
          </ac:cxnSpMkLst>
        </pc:cxnChg>
        <pc:cxnChg chg="add mod">
          <ac:chgData name="Li Lixiang" userId="6104bbfcb56aea79" providerId="LiveId" clId="{F7A2E412-08E6-4C6D-BFDD-5AB1368103CC}" dt="2021-06-01T03:16:47.007" v="655" actId="14100"/>
          <ac:cxnSpMkLst>
            <pc:docMk/>
            <pc:sldMk cId="647322237" sldId="259"/>
            <ac:cxnSpMk id="14" creationId="{142BB4E3-BD97-46D1-8FF6-FF4AD2649A96}"/>
          </ac:cxnSpMkLst>
        </pc:cxnChg>
      </pc:sldChg>
      <pc:sldChg chg="addSp delSp modSp mod">
        <pc:chgData name="Li Lixiang" userId="6104bbfcb56aea79" providerId="LiveId" clId="{F7A2E412-08E6-4C6D-BFDD-5AB1368103CC}" dt="2021-06-01T03:44:09.683" v="1249" actId="1076"/>
        <pc:sldMkLst>
          <pc:docMk/>
          <pc:sldMk cId="216162942" sldId="261"/>
        </pc:sldMkLst>
        <pc:spChg chg="mod">
          <ac:chgData name="Li Lixiang" userId="6104bbfcb56aea79" providerId="LiveId" clId="{F7A2E412-08E6-4C6D-BFDD-5AB1368103CC}" dt="2021-06-01T03:18:08.373" v="823" actId="20577"/>
          <ac:spMkLst>
            <pc:docMk/>
            <pc:sldMk cId="216162942" sldId="261"/>
            <ac:spMk id="2" creationId="{5EC01E2D-9CFE-4D5D-8863-3BA90731F07B}"/>
          </ac:spMkLst>
        </pc:spChg>
        <pc:spChg chg="mod">
          <ac:chgData name="Li Lixiang" userId="6104bbfcb56aea79" providerId="LiveId" clId="{F7A2E412-08E6-4C6D-BFDD-5AB1368103CC}" dt="2021-06-01T03:21:57.028" v="1064" actId="14100"/>
          <ac:spMkLst>
            <pc:docMk/>
            <pc:sldMk cId="216162942" sldId="261"/>
            <ac:spMk id="5" creationId="{24C6C14A-404A-46CC-BBB2-888A7B4B7C1A}"/>
          </ac:spMkLst>
        </pc:spChg>
        <pc:spChg chg="add mod">
          <ac:chgData name="Li Lixiang" userId="6104bbfcb56aea79" providerId="LiveId" clId="{F7A2E412-08E6-4C6D-BFDD-5AB1368103CC}" dt="2021-06-01T03:21:49.231" v="1063" actId="20577"/>
          <ac:spMkLst>
            <pc:docMk/>
            <pc:sldMk cId="216162942" sldId="261"/>
            <ac:spMk id="8" creationId="{B3804937-EBB0-45B9-911E-2EF6B7F5804E}"/>
          </ac:spMkLst>
        </pc:spChg>
        <pc:spChg chg="add mod">
          <ac:chgData name="Li Lixiang" userId="6104bbfcb56aea79" providerId="LiveId" clId="{F7A2E412-08E6-4C6D-BFDD-5AB1368103CC}" dt="2021-06-01T03:38:43.641" v="1245" actId="6549"/>
          <ac:spMkLst>
            <pc:docMk/>
            <pc:sldMk cId="216162942" sldId="261"/>
            <ac:spMk id="12" creationId="{205F48E1-861A-4BDD-9710-50E13B572B22}"/>
          </ac:spMkLst>
        </pc:spChg>
        <pc:picChg chg="add del mod">
          <ac:chgData name="Li Lixiang" userId="6104bbfcb56aea79" providerId="LiveId" clId="{F7A2E412-08E6-4C6D-BFDD-5AB1368103CC}" dt="2021-06-01T03:20:24.973" v="941" actId="478"/>
          <ac:picMkLst>
            <pc:docMk/>
            <pc:sldMk cId="216162942" sldId="261"/>
            <ac:picMk id="4" creationId="{F0FA3212-E16A-4044-B805-42C57F0FA8CE}"/>
          </ac:picMkLst>
        </pc:picChg>
        <pc:picChg chg="add mod">
          <ac:chgData name="Li Lixiang" userId="6104bbfcb56aea79" providerId="LiveId" clId="{F7A2E412-08E6-4C6D-BFDD-5AB1368103CC}" dt="2021-06-01T03:20:52.778" v="943" actId="1076"/>
          <ac:picMkLst>
            <pc:docMk/>
            <pc:sldMk cId="216162942" sldId="261"/>
            <ac:picMk id="7" creationId="{0997AB98-39D1-4961-AD8F-434FE4544691}"/>
          </ac:picMkLst>
        </pc:picChg>
        <pc:picChg chg="add mod">
          <ac:chgData name="Li Lixiang" userId="6104bbfcb56aea79" providerId="LiveId" clId="{F7A2E412-08E6-4C6D-BFDD-5AB1368103CC}" dt="2021-06-01T03:37:57.835" v="1066" actId="1076"/>
          <ac:picMkLst>
            <pc:docMk/>
            <pc:sldMk cId="216162942" sldId="261"/>
            <ac:picMk id="11" creationId="{076061C0-7C5D-4587-B48C-A9F52FAD161D}"/>
          </ac:picMkLst>
        </pc:picChg>
        <pc:picChg chg="add mod">
          <ac:chgData name="Li Lixiang" userId="6104bbfcb56aea79" providerId="LiveId" clId="{F7A2E412-08E6-4C6D-BFDD-5AB1368103CC}" dt="2021-06-01T03:43:22.841" v="1247" actId="1076"/>
          <ac:picMkLst>
            <pc:docMk/>
            <pc:sldMk cId="216162942" sldId="261"/>
            <ac:picMk id="15" creationId="{6C018D12-5F27-4493-B46F-39149C2B54EA}"/>
          </ac:picMkLst>
        </pc:picChg>
        <pc:picChg chg="add mod">
          <ac:chgData name="Li Lixiang" userId="6104bbfcb56aea79" providerId="LiveId" clId="{F7A2E412-08E6-4C6D-BFDD-5AB1368103CC}" dt="2021-06-01T03:44:09.683" v="1249" actId="1076"/>
          <ac:picMkLst>
            <pc:docMk/>
            <pc:sldMk cId="216162942" sldId="261"/>
            <ac:picMk id="17" creationId="{E3FC1AA5-03B8-4391-AA90-3C276D13B5E7}"/>
          </ac:picMkLst>
        </pc:picChg>
        <pc:cxnChg chg="add mod">
          <ac:chgData name="Li Lixiang" userId="6104bbfcb56aea79" providerId="LiveId" clId="{F7A2E412-08E6-4C6D-BFDD-5AB1368103CC}" dt="2021-06-01T03:21:05.356" v="945" actId="1076"/>
          <ac:cxnSpMkLst>
            <pc:docMk/>
            <pc:sldMk cId="216162942" sldId="261"/>
            <ac:cxnSpMk id="9" creationId="{4442E6EE-091C-4070-8F43-6236408E08A7}"/>
          </ac:cxnSpMkLst>
        </pc:cxnChg>
        <pc:cxnChg chg="add mod">
          <ac:chgData name="Li Lixiang" userId="6104bbfcb56aea79" providerId="LiveId" clId="{F7A2E412-08E6-4C6D-BFDD-5AB1368103CC}" dt="2021-06-01T03:38:06.290" v="1068" actId="1076"/>
          <ac:cxnSpMkLst>
            <pc:docMk/>
            <pc:sldMk cId="216162942" sldId="261"/>
            <ac:cxnSpMk id="13" creationId="{6280FF29-C002-4D68-B4BF-C287D18CD0F2}"/>
          </ac:cxnSpMkLst>
        </pc:cxnChg>
      </pc:sldChg>
      <pc:sldChg chg="del">
        <pc:chgData name="Li Lixiang" userId="6104bbfcb56aea79" providerId="LiveId" clId="{F7A2E412-08E6-4C6D-BFDD-5AB1368103CC}" dt="2021-06-01T03:18:22.135" v="827" actId="47"/>
        <pc:sldMkLst>
          <pc:docMk/>
          <pc:sldMk cId="2222432816" sldId="262"/>
        </pc:sldMkLst>
      </pc:sldChg>
      <pc:sldChg chg="del">
        <pc:chgData name="Li Lixiang" userId="6104bbfcb56aea79" providerId="LiveId" clId="{F7A2E412-08E6-4C6D-BFDD-5AB1368103CC}" dt="2021-06-01T03:18:23.290" v="829" actId="47"/>
        <pc:sldMkLst>
          <pc:docMk/>
          <pc:sldMk cId="3957381771" sldId="263"/>
        </pc:sldMkLst>
      </pc:sldChg>
      <pc:sldChg chg="addSp modSp mod">
        <pc:chgData name="Li Lixiang" userId="6104bbfcb56aea79" providerId="LiveId" clId="{F7A2E412-08E6-4C6D-BFDD-5AB1368103CC}" dt="2021-06-01T03:10:33.614" v="383" actId="20577"/>
        <pc:sldMkLst>
          <pc:docMk/>
          <pc:sldMk cId="753221471" sldId="264"/>
        </pc:sldMkLst>
        <pc:spChg chg="mod">
          <ac:chgData name="Li Lixiang" userId="6104bbfcb56aea79" providerId="LiveId" clId="{F7A2E412-08E6-4C6D-BFDD-5AB1368103CC}" dt="2021-06-01T03:04:21.186" v="25" actId="20577"/>
          <ac:spMkLst>
            <pc:docMk/>
            <pc:sldMk cId="753221471" sldId="264"/>
            <ac:spMk id="2" creationId="{AFD5830E-5CE7-4FE5-9D60-0BE3A2A2D315}"/>
          </ac:spMkLst>
        </pc:spChg>
        <pc:spChg chg="mod">
          <ac:chgData name="Li Lixiang" userId="6104bbfcb56aea79" providerId="LiveId" clId="{F7A2E412-08E6-4C6D-BFDD-5AB1368103CC}" dt="2021-06-01T03:05:23.135" v="97" actId="14100"/>
          <ac:spMkLst>
            <pc:docMk/>
            <pc:sldMk cId="753221471" sldId="264"/>
            <ac:spMk id="3" creationId="{565849A6-BD79-4075-97FF-2729875645FE}"/>
          </ac:spMkLst>
        </pc:spChg>
        <pc:spChg chg="add mod">
          <ac:chgData name="Li Lixiang" userId="6104bbfcb56aea79" providerId="LiveId" clId="{F7A2E412-08E6-4C6D-BFDD-5AB1368103CC}" dt="2021-06-01T03:09:24.049" v="248" actId="1038"/>
          <ac:spMkLst>
            <pc:docMk/>
            <pc:sldMk cId="753221471" sldId="264"/>
            <ac:spMk id="8" creationId="{F961C955-F115-4C26-9000-4F0F02A77CE0}"/>
          </ac:spMkLst>
        </pc:spChg>
        <pc:spChg chg="add mod">
          <ac:chgData name="Li Lixiang" userId="6104bbfcb56aea79" providerId="LiveId" clId="{F7A2E412-08E6-4C6D-BFDD-5AB1368103CC}" dt="2021-06-01T03:10:33.614" v="383" actId="20577"/>
          <ac:spMkLst>
            <pc:docMk/>
            <pc:sldMk cId="753221471" sldId="264"/>
            <ac:spMk id="9" creationId="{7ACE61C4-D035-41C6-BA1E-BF73C1BF2C69}"/>
          </ac:spMkLst>
        </pc:spChg>
        <pc:picChg chg="add mod">
          <ac:chgData name="Li Lixiang" userId="6104bbfcb56aea79" providerId="LiveId" clId="{F7A2E412-08E6-4C6D-BFDD-5AB1368103CC}" dt="2021-06-01T03:07:39.449" v="104" actId="1076"/>
          <ac:picMkLst>
            <pc:docMk/>
            <pc:sldMk cId="753221471" sldId="264"/>
            <ac:picMk id="5" creationId="{BB888EF9-9928-49E8-83F1-E26EDB8DFC20}"/>
          </ac:picMkLst>
        </pc:picChg>
        <pc:picChg chg="add mod modCrop">
          <ac:chgData name="Li Lixiang" userId="6104bbfcb56aea79" providerId="LiveId" clId="{F7A2E412-08E6-4C6D-BFDD-5AB1368103CC}" dt="2021-06-01T03:08:48.651" v="229" actId="1076"/>
          <ac:picMkLst>
            <pc:docMk/>
            <pc:sldMk cId="753221471" sldId="264"/>
            <ac:picMk id="7" creationId="{71E3C299-3713-4E97-A01C-C948790C6DCA}"/>
          </ac:picMkLst>
        </pc:picChg>
        <pc:cxnChg chg="add mod">
          <ac:chgData name="Li Lixiang" userId="6104bbfcb56aea79" providerId="LiveId" clId="{F7A2E412-08E6-4C6D-BFDD-5AB1368103CC}" dt="2021-06-01T03:09:30.341" v="252" actId="14100"/>
          <ac:cxnSpMkLst>
            <pc:docMk/>
            <pc:sldMk cId="753221471" sldId="264"/>
            <ac:cxnSpMk id="11" creationId="{687FA74A-04B9-4B5B-BEDC-46E45C36A703}"/>
          </ac:cxnSpMkLst>
        </pc:cxnChg>
        <pc:cxnChg chg="add mod">
          <ac:chgData name="Li Lixiang" userId="6104bbfcb56aea79" providerId="LiveId" clId="{F7A2E412-08E6-4C6D-BFDD-5AB1368103CC}" dt="2021-06-01T03:09:26.666" v="251" actId="1038"/>
          <ac:cxnSpMkLst>
            <pc:docMk/>
            <pc:sldMk cId="753221471" sldId="264"/>
            <ac:cxnSpMk id="13" creationId="{978B98C9-D46E-42F3-AD8B-290FB63060FB}"/>
          </ac:cxnSpMkLst>
        </pc:cxnChg>
      </pc:sldChg>
      <pc:sldChg chg="del">
        <pc:chgData name="Li Lixiang" userId="6104bbfcb56aea79" providerId="LiveId" clId="{F7A2E412-08E6-4C6D-BFDD-5AB1368103CC}" dt="2021-06-01T03:11:03.837" v="384" actId="47"/>
        <pc:sldMkLst>
          <pc:docMk/>
          <pc:sldMk cId="451125618" sldId="265"/>
        </pc:sldMkLst>
      </pc:sldChg>
      <pc:sldChg chg="del">
        <pc:chgData name="Li Lixiang" userId="6104bbfcb56aea79" providerId="LiveId" clId="{F7A2E412-08E6-4C6D-BFDD-5AB1368103CC}" dt="2021-06-01T03:18:24.904" v="832" actId="47"/>
        <pc:sldMkLst>
          <pc:docMk/>
          <pc:sldMk cId="516298179" sldId="266"/>
        </pc:sldMkLst>
      </pc:sldChg>
      <pc:sldChg chg="del">
        <pc:chgData name="Li Lixiang" userId="6104bbfcb56aea79" providerId="LiveId" clId="{F7A2E412-08E6-4C6D-BFDD-5AB1368103CC}" dt="2021-06-01T03:18:25.416" v="833" actId="47"/>
        <pc:sldMkLst>
          <pc:docMk/>
          <pc:sldMk cId="2659675936" sldId="267"/>
        </pc:sldMkLst>
      </pc:sldChg>
      <pc:sldChg chg="del">
        <pc:chgData name="Li Lixiang" userId="6104bbfcb56aea79" providerId="LiveId" clId="{F7A2E412-08E6-4C6D-BFDD-5AB1368103CC}" dt="2021-06-01T03:18:25.919" v="834" actId="47"/>
        <pc:sldMkLst>
          <pc:docMk/>
          <pc:sldMk cId="943280736" sldId="268"/>
        </pc:sldMkLst>
      </pc:sldChg>
      <pc:sldChg chg="del">
        <pc:chgData name="Li Lixiang" userId="6104bbfcb56aea79" providerId="LiveId" clId="{F7A2E412-08E6-4C6D-BFDD-5AB1368103CC}" dt="2021-06-01T03:18:26.407" v="835" actId="47"/>
        <pc:sldMkLst>
          <pc:docMk/>
          <pc:sldMk cId="1822006750" sldId="269"/>
        </pc:sldMkLst>
      </pc:sldChg>
      <pc:sldChg chg="del">
        <pc:chgData name="Li Lixiang" userId="6104bbfcb56aea79" providerId="LiveId" clId="{F7A2E412-08E6-4C6D-BFDD-5AB1368103CC}" dt="2021-06-01T03:18:26.996" v="836" actId="47"/>
        <pc:sldMkLst>
          <pc:docMk/>
          <pc:sldMk cId="4040303943" sldId="270"/>
        </pc:sldMkLst>
      </pc:sldChg>
      <pc:sldChg chg="del">
        <pc:chgData name="Li Lixiang" userId="6104bbfcb56aea79" providerId="LiveId" clId="{F7A2E412-08E6-4C6D-BFDD-5AB1368103CC}" dt="2021-06-01T03:18:23.838" v="830" actId="47"/>
        <pc:sldMkLst>
          <pc:docMk/>
          <pc:sldMk cId="783728514" sldId="271"/>
        </pc:sldMkLst>
      </pc:sldChg>
      <pc:sldChg chg="del">
        <pc:chgData name="Li Lixiang" userId="6104bbfcb56aea79" providerId="LiveId" clId="{F7A2E412-08E6-4C6D-BFDD-5AB1368103CC}" dt="2021-06-01T03:18:24.388" v="831" actId="47"/>
        <pc:sldMkLst>
          <pc:docMk/>
          <pc:sldMk cId="99124880" sldId="272"/>
        </pc:sldMkLst>
      </pc:sldChg>
      <pc:sldChg chg="del">
        <pc:chgData name="Li Lixiang" userId="6104bbfcb56aea79" providerId="LiveId" clId="{F7A2E412-08E6-4C6D-BFDD-5AB1368103CC}" dt="2021-06-01T03:18:22.783" v="828" actId="47"/>
        <pc:sldMkLst>
          <pc:docMk/>
          <pc:sldMk cId="178439782" sldId="273"/>
        </pc:sldMkLst>
      </pc:sldChg>
    </pc:docChg>
  </pc:docChgLst>
  <pc:docChgLst>
    <pc:chgData name="Li Lixiang" userId="6104bbfcb56aea79" providerId="LiveId" clId="{5B8BCFE6-B04A-4CE8-A7E5-49E8F9D4A150}"/>
    <pc:docChg chg="undo custSel addSld modSld sldOrd">
      <pc:chgData name="Li Lixiang" userId="6104bbfcb56aea79" providerId="LiveId" clId="{5B8BCFE6-B04A-4CE8-A7E5-49E8F9D4A150}" dt="2021-05-31T21:30:00.199" v="1148" actId="20577"/>
      <pc:docMkLst>
        <pc:docMk/>
      </pc:docMkLst>
      <pc:sldChg chg="modSp mod">
        <pc:chgData name="Li Lixiang" userId="6104bbfcb56aea79" providerId="LiveId" clId="{5B8BCFE6-B04A-4CE8-A7E5-49E8F9D4A150}" dt="2021-05-31T21:18:19.383" v="601" actId="1035"/>
        <pc:sldMkLst>
          <pc:docMk/>
          <pc:sldMk cId="3957381771" sldId="263"/>
        </pc:sldMkLst>
        <pc:spChg chg="mod">
          <ac:chgData name="Li Lixiang" userId="6104bbfcb56aea79" providerId="LiveId" clId="{5B8BCFE6-B04A-4CE8-A7E5-49E8F9D4A150}" dt="2021-05-31T21:18:19.383" v="601" actId="1035"/>
          <ac:spMkLst>
            <pc:docMk/>
            <pc:sldMk cId="3957381771" sldId="263"/>
            <ac:spMk id="5" creationId="{24C6C14A-404A-46CC-BBB2-888A7B4B7C1A}"/>
          </ac:spMkLst>
        </pc:spChg>
      </pc:sldChg>
      <pc:sldChg chg="addSp delSp modSp add mod">
        <pc:chgData name="Li Lixiang" userId="6104bbfcb56aea79" providerId="LiveId" clId="{5B8BCFE6-B04A-4CE8-A7E5-49E8F9D4A150}" dt="2021-05-31T20:56:31.208" v="385" actId="1076"/>
        <pc:sldMkLst>
          <pc:docMk/>
          <pc:sldMk cId="783728514" sldId="271"/>
        </pc:sldMkLst>
        <pc:spChg chg="mod">
          <ac:chgData name="Li Lixiang" userId="6104bbfcb56aea79" providerId="LiveId" clId="{5B8BCFE6-B04A-4CE8-A7E5-49E8F9D4A150}" dt="2021-05-31T20:52:16.726" v="14" actId="20577"/>
          <ac:spMkLst>
            <pc:docMk/>
            <pc:sldMk cId="783728514" sldId="271"/>
            <ac:spMk id="2" creationId="{5EC01E2D-9CFE-4D5D-8863-3BA90731F07B}"/>
          </ac:spMkLst>
        </pc:spChg>
        <pc:spChg chg="del">
          <ac:chgData name="Li Lixiang" userId="6104bbfcb56aea79" providerId="LiveId" clId="{5B8BCFE6-B04A-4CE8-A7E5-49E8F9D4A150}" dt="2021-05-31T20:52:06.023" v="1" actId="478"/>
          <ac:spMkLst>
            <pc:docMk/>
            <pc:sldMk cId="783728514" sldId="271"/>
            <ac:spMk id="4" creationId="{42B4B2D1-5C3D-4C3D-9D41-ADE902E53137}"/>
          </ac:spMkLst>
        </pc:spChg>
        <pc:spChg chg="mod">
          <ac:chgData name="Li Lixiang" userId="6104bbfcb56aea79" providerId="LiveId" clId="{5B8BCFE6-B04A-4CE8-A7E5-49E8F9D4A150}" dt="2021-05-31T20:55:30.238" v="370" actId="20577"/>
          <ac:spMkLst>
            <pc:docMk/>
            <pc:sldMk cId="783728514" sldId="271"/>
            <ac:spMk id="5" creationId="{24C6C14A-404A-46CC-BBB2-888A7B4B7C1A}"/>
          </ac:spMkLst>
        </pc:spChg>
        <pc:spChg chg="del">
          <ac:chgData name="Li Lixiang" userId="6104bbfcb56aea79" providerId="LiveId" clId="{5B8BCFE6-B04A-4CE8-A7E5-49E8F9D4A150}" dt="2021-05-31T20:52:09.988" v="2" actId="478"/>
          <ac:spMkLst>
            <pc:docMk/>
            <pc:sldMk cId="783728514" sldId="271"/>
            <ac:spMk id="8" creationId="{2591EF92-2BC2-453C-AE10-E7EA1FBB0758}"/>
          </ac:spMkLst>
        </pc:spChg>
        <pc:spChg chg="add del">
          <ac:chgData name="Li Lixiang" userId="6104bbfcb56aea79" providerId="LiveId" clId="{5B8BCFE6-B04A-4CE8-A7E5-49E8F9D4A150}" dt="2021-05-31T20:55:45.861" v="372" actId="22"/>
          <ac:spMkLst>
            <pc:docMk/>
            <pc:sldMk cId="783728514" sldId="271"/>
            <ac:spMk id="10" creationId="{FEB354D4-7021-4241-B345-06CF0ED720D0}"/>
          </ac:spMkLst>
        </pc:spChg>
        <pc:spChg chg="add mod">
          <ac:chgData name="Li Lixiang" userId="6104bbfcb56aea79" providerId="LiveId" clId="{5B8BCFE6-B04A-4CE8-A7E5-49E8F9D4A150}" dt="2021-05-31T20:56:13.669" v="379" actId="14100"/>
          <ac:spMkLst>
            <pc:docMk/>
            <pc:sldMk cId="783728514" sldId="271"/>
            <ac:spMk id="12" creationId="{0A13C744-A28D-4F54-82D1-80E6827F39EB}"/>
          </ac:spMkLst>
        </pc:spChg>
        <pc:spChg chg="add mod">
          <ac:chgData name="Li Lixiang" userId="6104bbfcb56aea79" providerId="LiveId" clId="{5B8BCFE6-B04A-4CE8-A7E5-49E8F9D4A150}" dt="2021-05-31T20:56:18.751" v="381" actId="1076"/>
          <ac:spMkLst>
            <pc:docMk/>
            <pc:sldMk cId="783728514" sldId="271"/>
            <ac:spMk id="13" creationId="{21351388-C40B-4669-9A3C-7CEA57C3A85B}"/>
          </ac:spMkLst>
        </pc:spChg>
        <pc:spChg chg="add mod">
          <ac:chgData name="Li Lixiang" userId="6104bbfcb56aea79" providerId="LiveId" clId="{5B8BCFE6-B04A-4CE8-A7E5-49E8F9D4A150}" dt="2021-05-31T20:56:25.075" v="383" actId="1076"/>
          <ac:spMkLst>
            <pc:docMk/>
            <pc:sldMk cId="783728514" sldId="271"/>
            <ac:spMk id="14" creationId="{6A44328C-E86F-41B3-AFED-6D7EA3F6A509}"/>
          </ac:spMkLst>
        </pc:spChg>
        <pc:spChg chg="add mod">
          <ac:chgData name="Li Lixiang" userId="6104bbfcb56aea79" providerId="LiveId" clId="{5B8BCFE6-B04A-4CE8-A7E5-49E8F9D4A150}" dt="2021-05-31T20:56:31.208" v="385" actId="1076"/>
          <ac:spMkLst>
            <pc:docMk/>
            <pc:sldMk cId="783728514" sldId="271"/>
            <ac:spMk id="15" creationId="{95E058FC-93DD-4C3D-843F-93D8C3263D65}"/>
          </ac:spMkLst>
        </pc:spChg>
        <pc:graphicFrameChg chg="del">
          <ac:chgData name="Li Lixiang" userId="6104bbfcb56aea79" providerId="LiveId" clId="{5B8BCFE6-B04A-4CE8-A7E5-49E8F9D4A150}" dt="2021-05-31T20:52:06.023" v="1" actId="478"/>
          <ac:graphicFrameMkLst>
            <pc:docMk/>
            <pc:sldMk cId="783728514" sldId="271"/>
            <ac:graphicFrameMk id="6" creationId="{374DFA12-6158-4BE8-9A6C-CEF6E24771E3}"/>
          </ac:graphicFrameMkLst>
        </pc:graphicFrameChg>
        <pc:graphicFrameChg chg="del">
          <ac:chgData name="Li Lixiang" userId="6104bbfcb56aea79" providerId="LiveId" clId="{5B8BCFE6-B04A-4CE8-A7E5-49E8F9D4A150}" dt="2021-05-31T20:52:06.023" v="1" actId="478"/>
          <ac:graphicFrameMkLst>
            <pc:docMk/>
            <pc:sldMk cId="783728514" sldId="271"/>
            <ac:graphicFrameMk id="7" creationId="{2C31C464-B89D-457F-8317-34D7C44C4E28}"/>
          </ac:graphicFrameMkLst>
        </pc:graphicFrameChg>
      </pc:sldChg>
      <pc:sldChg chg="delSp modSp add mod">
        <pc:chgData name="Li Lixiang" userId="6104bbfcb56aea79" providerId="LiveId" clId="{5B8BCFE6-B04A-4CE8-A7E5-49E8F9D4A150}" dt="2021-05-31T20:59:37.861" v="476" actId="404"/>
        <pc:sldMkLst>
          <pc:docMk/>
          <pc:sldMk cId="99124880" sldId="272"/>
        </pc:sldMkLst>
        <pc:spChg chg="mod">
          <ac:chgData name="Li Lixiang" userId="6104bbfcb56aea79" providerId="LiveId" clId="{5B8BCFE6-B04A-4CE8-A7E5-49E8F9D4A150}" dt="2021-05-31T20:58:44.417" v="426" actId="20577"/>
          <ac:spMkLst>
            <pc:docMk/>
            <pc:sldMk cId="99124880" sldId="272"/>
            <ac:spMk id="2" creationId="{5EC01E2D-9CFE-4D5D-8863-3BA90731F07B}"/>
          </ac:spMkLst>
        </pc:spChg>
        <pc:spChg chg="del">
          <ac:chgData name="Li Lixiang" userId="6104bbfcb56aea79" providerId="LiveId" clId="{5B8BCFE6-B04A-4CE8-A7E5-49E8F9D4A150}" dt="2021-05-31T20:58:58.183" v="430" actId="478"/>
          <ac:spMkLst>
            <pc:docMk/>
            <pc:sldMk cId="99124880" sldId="272"/>
            <ac:spMk id="12" creationId="{0A13C744-A28D-4F54-82D1-80E6827F39EB}"/>
          </ac:spMkLst>
        </pc:spChg>
        <pc:spChg chg="del">
          <ac:chgData name="Li Lixiang" userId="6104bbfcb56aea79" providerId="LiveId" clId="{5B8BCFE6-B04A-4CE8-A7E5-49E8F9D4A150}" dt="2021-05-31T20:58:56.330" v="429" actId="478"/>
          <ac:spMkLst>
            <pc:docMk/>
            <pc:sldMk cId="99124880" sldId="272"/>
            <ac:spMk id="13" creationId="{21351388-C40B-4669-9A3C-7CEA57C3A85B}"/>
          </ac:spMkLst>
        </pc:spChg>
        <pc:spChg chg="del">
          <ac:chgData name="Li Lixiang" userId="6104bbfcb56aea79" providerId="LiveId" clId="{5B8BCFE6-B04A-4CE8-A7E5-49E8F9D4A150}" dt="2021-05-31T20:58:51.943" v="427" actId="478"/>
          <ac:spMkLst>
            <pc:docMk/>
            <pc:sldMk cId="99124880" sldId="272"/>
            <ac:spMk id="14" creationId="{6A44328C-E86F-41B3-AFED-6D7EA3F6A509}"/>
          </ac:spMkLst>
        </pc:spChg>
        <pc:spChg chg="del">
          <ac:chgData name="Li Lixiang" userId="6104bbfcb56aea79" providerId="LiveId" clId="{5B8BCFE6-B04A-4CE8-A7E5-49E8F9D4A150}" dt="2021-05-31T20:58:53.899" v="428" actId="478"/>
          <ac:spMkLst>
            <pc:docMk/>
            <pc:sldMk cId="99124880" sldId="272"/>
            <ac:spMk id="15" creationId="{95E058FC-93DD-4C3D-843F-93D8C3263D65}"/>
          </ac:spMkLst>
        </pc:spChg>
        <pc:graphicFrameChg chg="mod modGraphic">
          <ac:chgData name="Li Lixiang" userId="6104bbfcb56aea79" providerId="LiveId" clId="{5B8BCFE6-B04A-4CE8-A7E5-49E8F9D4A150}" dt="2021-05-31T20:59:37.861" v="476" actId="404"/>
          <ac:graphicFrameMkLst>
            <pc:docMk/>
            <pc:sldMk cId="99124880" sldId="272"/>
            <ac:graphicFrameMk id="3" creationId="{7DA18F9D-C006-4166-B205-D7B35D668CB9}"/>
          </ac:graphicFrameMkLst>
        </pc:graphicFrameChg>
      </pc:sldChg>
      <pc:sldChg chg="delSp modSp add mod ord">
        <pc:chgData name="Li Lixiang" userId="6104bbfcb56aea79" providerId="LiveId" clId="{5B8BCFE6-B04A-4CE8-A7E5-49E8F9D4A150}" dt="2021-05-31T21:30:00.199" v="1148" actId="20577"/>
        <pc:sldMkLst>
          <pc:docMk/>
          <pc:sldMk cId="178439782" sldId="273"/>
        </pc:sldMkLst>
        <pc:spChg chg="mod">
          <ac:chgData name="Li Lixiang" userId="6104bbfcb56aea79" providerId="LiveId" clId="{5B8BCFE6-B04A-4CE8-A7E5-49E8F9D4A150}" dt="2021-05-31T21:21:20.161" v="617" actId="20577"/>
          <ac:spMkLst>
            <pc:docMk/>
            <pc:sldMk cId="178439782" sldId="273"/>
            <ac:spMk id="2" creationId="{5EC01E2D-9CFE-4D5D-8863-3BA90731F07B}"/>
          </ac:spMkLst>
        </pc:spChg>
        <pc:spChg chg="mod">
          <ac:chgData name="Li Lixiang" userId="6104bbfcb56aea79" providerId="LiveId" clId="{5B8BCFE6-B04A-4CE8-A7E5-49E8F9D4A150}" dt="2021-05-31T21:30:00.199" v="1148" actId="20577"/>
          <ac:spMkLst>
            <pc:docMk/>
            <pc:sldMk cId="178439782" sldId="273"/>
            <ac:spMk id="5" creationId="{24C6C14A-404A-46CC-BBB2-888A7B4B7C1A}"/>
          </ac:spMkLst>
        </pc:spChg>
        <pc:spChg chg="del">
          <ac:chgData name="Li Lixiang" userId="6104bbfcb56aea79" providerId="LiveId" clId="{5B8BCFE6-B04A-4CE8-A7E5-49E8F9D4A150}" dt="2021-05-31T21:21:25.298" v="618" actId="478"/>
          <ac:spMkLst>
            <pc:docMk/>
            <pc:sldMk cId="178439782" sldId="273"/>
            <ac:spMk id="12" creationId="{0A13C744-A28D-4F54-82D1-80E6827F39EB}"/>
          </ac:spMkLst>
        </pc:spChg>
        <pc:spChg chg="del">
          <ac:chgData name="Li Lixiang" userId="6104bbfcb56aea79" providerId="LiveId" clId="{5B8BCFE6-B04A-4CE8-A7E5-49E8F9D4A150}" dt="2021-05-31T21:21:25.298" v="618" actId="478"/>
          <ac:spMkLst>
            <pc:docMk/>
            <pc:sldMk cId="178439782" sldId="273"/>
            <ac:spMk id="13" creationId="{21351388-C40B-4669-9A3C-7CEA57C3A85B}"/>
          </ac:spMkLst>
        </pc:spChg>
        <pc:spChg chg="del">
          <ac:chgData name="Li Lixiang" userId="6104bbfcb56aea79" providerId="LiveId" clId="{5B8BCFE6-B04A-4CE8-A7E5-49E8F9D4A150}" dt="2021-05-31T21:21:25.298" v="618" actId="478"/>
          <ac:spMkLst>
            <pc:docMk/>
            <pc:sldMk cId="178439782" sldId="273"/>
            <ac:spMk id="14" creationId="{6A44328C-E86F-41B3-AFED-6D7EA3F6A509}"/>
          </ac:spMkLst>
        </pc:spChg>
        <pc:spChg chg="del">
          <ac:chgData name="Li Lixiang" userId="6104bbfcb56aea79" providerId="LiveId" clId="{5B8BCFE6-B04A-4CE8-A7E5-49E8F9D4A150}" dt="2021-05-31T21:21:25.298" v="618" actId="478"/>
          <ac:spMkLst>
            <pc:docMk/>
            <pc:sldMk cId="178439782" sldId="273"/>
            <ac:spMk id="15" creationId="{95E058FC-93DD-4C3D-843F-93D8C3263D65}"/>
          </ac:spMkLst>
        </pc:spChg>
        <pc:graphicFrameChg chg="del">
          <ac:chgData name="Li Lixiang" userId="6104bbfcb56aea79" providerId="LiveId" clId="{5B8BCFE6-B04A-4CE8-A7E5-49E8F9D4A150}" dt="2021-05-31T21:21:25.298" v="618" actId="478"/>
          <ac:graphicFrameMkLst>
            <pc:docMk/>
            <pc:sldMk cId="178439782" sldId="273"/>
            <ac:graphicFrameMk id="3" creationId="{7DA18F9D-C006-4166-B205-D7B35D668CB9}"/>
          </ac:graphicFrameMkLst>
        </pc:graphicFrameChg>
      </pc:sldChg>
    </pc:docChg>
  </pc:docChgLst>
  <pc:docChgLst>
    <pc:chgData name="Li Lixiang" userId="6104bbfcb56aea79" providerId="LiveId" clId="{E2F72314-34BB-45D3-ABFF-8E79AE47C995}"/>
    <pc:docChg chg="custSel modSld">
      <pc:chgData name="Li Lixiang" userId="6104bbfcb56aea79" providerId="LiveId" clId="{E2F72314-34BB-45D3-ABFF-8E79AE47C995}" dt="2020-12-21T23:59:44.736" v="207" actId="20577"/>
      <pc:docMkLst>
        <pc:docMk/>
      </pc:docMkLst>
      <pc:sldChg chg="modSp mod">
        <pc:chgData name="Li Lixiang" userId="6104bbfcb56aea79" providerId="LiveId" clId="{E2F72314-34BB-45D3-ABFF-8E79AE47C995}" dt="2020-12-21T12:51:43.811" v="14" actId="14100"/>
        <pc:sldMkLst>
          <pc:docMk/>
          <pc:sldMk cId="451125618" sldId="265"/>
        </pc:sldMkLst>
        <pc:spChg chg="mod">
          <ac:chgData name="Li Lixiang" userId="6104bbfcb56aea79" providerId="LiveId" clId="{E2F72314-34BB-45D3-ABFF-8E79AE47C995}" dt="2020-12-21T12:51:43.811" v="14" actId="14100"/>
          <ac:spMkLst>
            <pc:docMk/>
            <pc:sldMk cId="451125618" sldId="265"/>
            <ac:spMk id="2" creationId="{AFD5830E-5CE7-4FE5-9D60-0BE3A2A2D315}"/>
          </ac:spMkLst>
        </pc:spChg>
      </pc:sldChg>
      <pc:sldChg chg="modSp mod">
        <pc:chgData name="Li Lixiang" userId="6104bbfcb56aea79" providerId="LiveId" clId="{E2F72314-34BB-45D3-ABFF-8E79AE47C995}" dt="2020-12-21T12:52:06.585" v="64" actId="1038"/>
        <pc:sldMkLst>
          <pc:docMk/>
          <pc:sldMk cId="516298179" sldId="266"/>
        </pc:sldMkLst>
        <pc:spChg chg="mod">
          <ac:chgData name="Li Lixiang" userId="6104bbfcb56aea79" providerId="LiveId" clId="{E2F72314-34BB-45D3-ABFF-8E79AE47C995}" dt="2020-12-21T12:51:59.507" v="35" actId="14100"/>
          <ac:spMkLst>
            <pc:docMk/>
            <pc:sldMk cId="516298179" sldId="266"/>
            <ac:spMk id="2" creationId="{AFD5830E-5CE7-4FE5-9D60-0BE3A2A2D315}"/>
          </ac:spMkLst>
        </pc:spChg>
        <pc:spChg chg="mod">
          <ac:chgData name="Li Lixiang" userId="6104bbfcb56aea79" providerId="LiveId" clId="{E2F72314-34BB-45D3-ABFF-8E79AE47C995}" dt="2020-12-21T12:52:06.585" v="64" actId="1038"/>
          <ac:spMkLst>
            <pc:docMk/>
            <pc:sldMk cId="516298179" sldId="266"/>
            <ac:spMk id="33" creationId="{60571CC2-08D9-4095-ADA0-2ADBFC7F003D}"/>
          </ac:spMkLst>
        </pc:spChg>
        <pc:spChg chg="mod">
          <ac:chgData name="Li Lixiang" userId="6104bbfcb56aea79" providerId="LiveId" clId="{E2F72314-34BB-45D3-ABFF-8E79AE47C995}" dt="2020-12-21T12:52:06.585" v="64" actId="1038"/>
          <ac:spMkLst>
            <pc:docMk/>
            <pc:sldMk cId="516298179" sldId="266"/>
            <ac:spMk id="34" creationId="{09566275-24E1-44E3-AD23-5A7E659F83C7}"/>
          </ac:spMkLst>
        </pc:spChg>
        <pc:spChg chg="mod">
          <ac:chgData name="Li Lixiang" userId="6104bbfcb56aea79" providerId="LiveId" clId="{E2F72314-34BB-45D3-ABFF-8E79AE47C995}" dt="2020-12-21T12:52:06.585" v="64" actId="1038"/>
          <ac:spMkLst>
            <pc:docMk/>
            <pc:sldMk cId="516298179" sldId="266"/>
            <ac:spMk id="36" creationId="{6198C4BE-2AF0-4E8A-B7B3-5B6BE8E486AE}"/>
          </ac:spMkLst>
        </pc:spChg>
        <pc:spChg chg="mod">
          <ac:chgData name="Li Lixiang" userId="6104bbfcb56aea79" providerId="LiveId" clId="{E2F72314-34BB-45D3-ABFF-8E79AE47C995}" dt="2020-12-21T12:52:06.585" v="64" actId="1038"/>
          <ac:spMkLst>
            <pc:docMk/>
            <pc:sldMk cId="516298179" sldId="266"/>
            <ac:spMk id="37" creationId="{3AC73590-523C-4B28-B086-4C728739AB65}"/>
          </ac:spMkLst>
        </pc:spChg>
        <pc:spChg chg="mod">
          <ac:chgData name="Li Lixiang" userId="6104bbfcb56aea79" providerId="LiveId" clId="{E2F72314-34BB-45D3-ABFF-8E79AE47C995}" dt="2020-12-21T12:52:06.585" v="64" actId="1038"/>
          <ac:spMkLst>
            <pc:docMk/>
            <pc:sldMk cId="516298179" sldId="266"/>
            <ac:spMk id="54" creationId="{655C8B9B-E846-427A-903A-75647A399AA6}"/>
          </ac:spMkLst>
        </pc:spChg>
        <pc:spChg chg="mod">
          <ac:chgData name="Li Lixiang" userId="6104bbfcb56aea79" providerId="LiveId" clId="{E2F72314-34BB-45D3-ABFF-8E79AE47C995}" dt="2020-12-21T12:52:06.585" v="64" actId="1038"/>
          <ac:spMkLst>
            <pc:docMk/>
            <pc:sldMk cId="516298179" sldId="266"/>
            <ac:spMk id="60" creationId="{9DF7218B-8C25-4CCA-AC6B-AC93F60B1106}"/>
          </ac:spMkLst>
        </pc:spChg>
        <pc:spChg chg="mod">
          <ac:chgData name="Li Lixiang" userId="6104bbfcb56aea79" providerId="LiveId" clId="{E2F72314-34BB-45D3-ABFF-8E79AE47C995}" dt="2020-12-21T12:52:06.585" v="64" actId="1038"/>
          <ac:spMkLst>
            <pc:docMk/>
            <pc:sldMk cId="516298179" sldId="266"/>
            <ac:spMk id="63" creationId="{C5EAC1AA-6A36-4824-AF10-4A6CFBA1515F}"/>
          </ac:spMkLst>
        </pc:spChg>
        <pc:spChg chg="mod">
          <ac:chgData name="Li Lixiang" userId="6104bbfcb56aea79" providerId="LiveId" clId="{E2F72314-34BB-45D3-ABFF-8E79AE47C995}" dt="2020-12-21T12:52:06.585" v="64" actId="1038"/>
          <ac:spMkLst>
            <pc:docMk/>
            <pc:sldMk cId="516298179" sldId="266"/>
            <ac:spMk id="70" creationId="{B6ED7F74-A52E-47D3-89BC-880E5849632A}"/>
          </ac:spMkLst>
        </pc:spChg>
        <pc:spChg chg="mod">
          <ac:chgData name="Li Lixiang" userId="6104bbfcb56aea79" providerId="LiveId" clId="{E2F72314-34BB-45D3-ABFF-8E79AE47C995}" dt="2020-12-21T12:52:06.585" v="64" actId="1038"/>
          <ac:spMkLst>
            <pc:docMk/>
            <pc:sldMk cId="516298179" sldId="266"/>
            <ac:spMk id="85" creationId="{A133F597-E751-4126-B7C7-55A03DC7168E}"/>
          </ac:spMkLst>
        </pc:spChg>
        <pc:spChg chg="mod">
          <ac:chgData name="Li Lixiang" userId="6104bbfcb56aea79" providerId="LiveId" clId="{E2F72314-34BB-45D3-ABFF-8E79AE47C995}" dt="2020-12-21T12:52:06.585" v="64" actId="1038"/>
          <ac:spMkLst>
            <pc:docMk/>
            <pc:sldMk cId="516298179" sldId="266"/>
            <ac:spMk id="91" creationId="{F53D46D2-CDBC-4EDA-9B88-A9B4679B00E2}"/>
          </ac:spMkLst>
        </pc:spChg>
        <pc:spChg chg="mod">
          <ac:chgData name="Li Lixiang" userId="6104bbfcb56aea79" providerId="LiveId" clId="{E2F72314-34BB-45D3-ABFF-8E79AE47C995}" dt="2020-12-21T12:52:06.585" v="64" actId="1038"/>
          <ac:spMkLst>
            <pc:docMk/>
            <pc:sldMk cId="516298179" sldId="266"/>
            <ac:spMk id="94" creationId="{EB120E00-109F-49CB-BCC5-76BA370398F2}"/>
          </ac:spMkLst>
        </pc:spChg>
        <pc:spChg chg="mod">
          <ac:chgData name="Li Lixiang" userId="6104bbfcb56aea79" providerId="LiveId" clId="{E2F72314-34BB-45D3-ABFF-8E79AE47C995}" dt="2020-12-21T12:52:06.585" v="64" actId="1038"/>
          <ac:spMkLst>
            <pc:docMk/>
            <pc:sldMk cId="516298179" sldId="266"/>
            <ac:spMk id="114" creationId="{9C70C242-525C-4B1F-8682-7BD95B0C25AC}"/>
          </ac:spMkLst>
        </pc:spChg>
        <pc:grpChg chg="mod">
          <ac:chgData name="Li Lixiang" userId="6104bbfcb56aea79" providerId="LiveId" clId="{E2F72314-34BB-45D3-ABFF-8E79AE47C995}" dt="2020-12-21T12:52:06.585" v="64" actId="1038"/>
          <ac:grpSpMkLst>
            <pc:docMk/>
            <pc:sldMk cId="516298179" sldId="266"/>
            <ac:grpSpMk id="31" creationId="{F44022A7-748B-439A-9ACC-1EAB90B57761}"/>
          </ac:grpSpMkLst>
        </pc:grpChg>
        <pc:cxnChg chg="mod">
          <ac:chgData name="Li Lixiang" userId="6104bbfcb56aea79" providerId="LiveId" clId="{E2F72314-34BB-45D3-ABFF-8E79AE47C995}" dt="2020-12-21T12:52:06.585" v="64" actId="1038"/>
          <ac:cxnSpMkLst>
            <pc:docMk/>
            <pc:sldMk cId="516298179" sldId="266"/>
            <ac:cxnSpMk id="40" creationId="{C2DB4C2F-916D-41A0-90DC-2836E35C2217}"/>
          </ac:cxnSpMkLst>
        </pc:cxnChg>
        <pc:cxnChg chg="mod">
          <ac:chgData name="Li Lixiang" userId="6104bbfcb56aea79" providerId="LiveId" clId="{E2F72314-34BB-45D3-ABFF-8E79AE47C995}" dt="2020-12-21T12:52:06.585" v="64" actId="1038"/>
          <ac:cxnSpMkLst>
            <pc:docMk/>
            <pc:sldMk cId="516298179" sldId="266"/>
            <ac:cxnSpMk id="48" creationId="{93B908B7-43AD-4698-B313-EE7835E7BF1A}"/>
          </ac:cxnSpMkLst>
        </pc:cxnChg>
        <pc:cxnChg chg="mod">
          <ac:chgData name="Li Lixiang" userId="6104bbfcb56aea79" providerId="LiveId" clId="{E2F72314-34BB-45D3-ABFF-8E79AE47C995}" dt="2020-12-21T12:52:06.585" v="64" actId="1038"/>
          <ac:cxnSpMkLst>
            <pc:docMk/>
            <pc:sldMk cId="516298179" sldId="266"/>
            <ac:cxnSpMk id="56" creationId="{034FD816-52AF-4213-BBAF-1F3A3FDF145A}"/>
          </ac:cxnSpMkLst>
        </pc:cxnChg>
        <pc:cxnChg chg="mod">
          <ac:chgData name="Li Lixiang" userId="6104bbfcb56aea79" providerId="LiveId" clId="{E2F72314-34BB-45D3-ABFF-8E79AE47C995}" dt="2020-12-21T12:52:06.585" v="64" actId="1038"/>
          <ac:cxnSpMkLst>
            <pc:docMk/>
            <pc:sldMk cId="516298179" sldId="266"/>
            <ac:cxnSpMk id="65" creationId="{880E9A9F-B7A6-4BAF-BC08-81B0CA744C2A}"/>
          </ac:cxnSpMkLst>
        </pc:cxnChg>
        <pc:cxnChg chg="mod">
          <ac:chgData name="Li Lixiang" userId="6104bbfcb56aea79" providerId="LiveId" clId="{E2F72314-34BB-45D3-ABFF-8E79AE47C995}" dt="2020-12-21T12:52:06.585" v="64" actId="1038"/>
          <ac:cxnSpMkLst>
            <pc:docMk/>
            <pc:sldMk cId="516298179" sldId="266"/>
            <ac:cxnSpMk id="77" creationId="{2280CED2-1DC5-4DAF-8913-0A47E73B07AC}"/>
          </ac:cxnSpMkLst>
        </pc:cxnChg>
        <pc:cxnChg chg="mod">
          <ac:chgData name="Li Lixiang" userId="6104bbfcb56aea79" providerId="LiveId" clId="{E2F72314-34BB-45D3-ABFF-8E79AE47C995}" dt="2020-12-21T12:52:06.585" v="64" actId="1038"/>
          <ac:cxnSpMkLst>
            <pc:docMk/>
            <pc:sldMk cId="516298179" sldId="266"/>
            <ac:cxnSpMk id="78" creationId="{C9C7422D-C43A-410F-9E63-E42E0F1EC69D}"/>
          </ac:cxnSpMkLst>
        </pc:cxnChg>
        <pc:cxnChg chg="mod">
          <ac:chgData name="Li Lixiang" userId="6104bbfcb56aea79" providerId="LiveId" clId="{E2F72314-34BB-45D3-ABFF-8E79AE47C995}" dt="2020-12-21T12:52:06.585" v="64" actId="1038"/>
          <ac:cxnSpMkLst>
            <pc:docMk/>
            <pc:sldMk cId="516298179" sldId="266"/>
            <ac:cxnSpMk id="86" creationId="{BDC7EAA6-737D-452D-B411-275DE0C8608A}"/>
          </ac:cxnSpMkLst>
        </pc:cxnChg>
        <pc:cxnChg chg="mod">
          <ac:chgData name="Li Lixiang" userId="6104bbfcb56aea79" providerId="LiveId" clId="{E2F72314-34BB-45D3-ABFF-8E79AE47C995}" dt="2020-12-21T12:52:06.585" v="64" actId="1038"/>
          <ac:cxnSpMkLst>
            <pc:docMk/>
            <pc:sldMk cId="516298179" sldId="266"/>
            <ac:cxnSpMk id="88" creationId="{3CBEE9BF-4819-4126-99C1-FB09368BAEC9}"/>
          </ac:cxnSpMkLst>
        </pc:cxnChg>
        <pc:cxnChg chg="mod">
          <ac:chgData name="Li Lixiang" userId="6104bbfcb56aea79" providerId="LiveId" clId="{E2F72314-34BB-45D3-ABFF-8E79AE47C995}" dt="2020-12-21T12:52:06.585" v="64" actId="1038"/>
          <ac:cxnSpMkLst>
            <pc:docMk/>
            <pc:sldMk cId="516298179" sldId="266"/>
            <ac:cxnSpMk id="90" creationId="{A3CE9C81-1A69-4370-8A21-059DE53C18D1}"/>
          </ac:cxnSpMkLst>
        </pc:cxnChg>
        <pc:cxnChg chg="mod">
          <ac:chgData name="Li Lixiang" userId="6104bbfcb56aea79" providerId="LiveId" clId="{E2F72314-34BB-45D3-ABFF-8E79AE47C995}" dt="2020-12-21T12:52:06.585" v="64" actId="1038"/>
          <ac:cxnSpMkLst>
            <pc:docMk/>
            <pc:sldMk cId="516298179" sldId="266"/>
            <ac:cxnSpMk id="95" creationId="{FC8F803E-E8AA-45CE-BBF7-D8227E24FD47}"/>
          </ac:cxnSpMkLst>
        </pc:cxnChg>
        <pc:cxnChg chg="mod">
          <ac:chgData name="Li Lixiang" userId="6104bbfcb56aea79" providerId="LiveId" clId="{E2F72314-34BB-45D3-ABFF-8E79AE47C995}" dt="2020-12-21T12:52:06.585" v="64" actId="1038"/>
          <ac:cxnSpMkLst>
            <pc:docMk/>
            <pc:sldMk cId="516298179" sldId="266"/>
            <ac:cxnSpMk id="98" creationId="{129E9451-4BBC-4E75-9F37-75C647AAB9B7}"/>
          </ac:cxnSpMkLst>
        </pc:cxnChg>
        <pc:cxnChg chg="mod">
          <ac:chgData name="Li Lixiang" userId="6104bbfcb56aea79" providerId="LiveId" clId="{E2F72314-34BB-45D3-ABFF-8E79AE47C995}" dt="2020-12-21T12:52:06.585" v="64" actId="1038"/>
          <ac:cxnSpMkLst>
            <pc:docMk/>
            <pc:sldMk cId="516298179" sldId="266"/>
            <ac:cxnSpMk id="104" creationId="{36CA8686-975E-4A10-8AAB-3450923E7BDE}"/>
          </ac:cxnSpMkLst>
        </pc:cxnChg>
        <pc:cxnChg chg="mod">
          <ac:chgData name="Li Lixiang" userId="6104bbfcb56aea79" providerId="LiveId" clId="{E2F72314-34BB-45D3-ABFF-8E79AE47C995}" dt="2020-12-21T12:52:06.585" v="64" actId="1038"/>
          <ac:cxnSpMkLst>
            <pc:docMk/>
            <pc:sldMk cId="516298179" sldId="266"/>
            <ac:cxnSpMk id="111" creationId="{C14A5D05-67DB-4700-9D53-24CA9BF3FE52}"/>
          </ac:cxnSpMkLst>
        </pc:cxnChg>
      </pc:sldChg>
      <pc:sldChg chg="modSp mod">
        <pc:chgData name="Li Lixiang" userId="6104bbfcb56aea79" providerId="LiveId" clId="{E2F72314-34BB-45D3-ABFF-8E79AE47C995}" dt="2020-12-21T12:52:32.514" v="88" actId="20577"/>
        <pc:sldMkLst>
          <pc:docMk/>
          <pc:sldMk cId="2659675936" sldId="267"/>
        </pc:sldMkLst>
        <pc:spChg chg="mod">
          <ac:chgData name="Li Lixiang" userId="6104bbfcb56aea79" providerId="LiveId" clId="{E2F72314-34BB-45D3-ABFF-8E79AE47C995}" dt="2020-12-21T12:52:32.514" v="88" actId="20577"/>
          <ac:spMkLst>
            <pc:docMk/>
            <pc:sldMk cId="2659675936" sldId="267"/>
            <ac:spMk id="2" creationId="{AFD5830E-5CE7-4FE5-9D60-0BE3A2A2D315}"/>
          </ac:spMkLst>
        </pc:spChg>
      </pc:sldChg>
      <pc:sldChg chg="modSp mod">
        <pc:chgData name="Li Lixiang" userId="6104bbfcb56aea79" providerId="LiveId" clId="{E2F72314-34BB-45D3-ABFF-8E79AE47C995}" dt="2020-12-21T12:52:43.902" v="112" actId="20577"/>
        <pc:sldMkLst>
          <pc:docMk/>
          <pc:sldMk cId="943280736" sldId="268"/>
        </pc:sldMkLst>
        <pc:spChg chg="mod">
          <ac:chgData name="Li Lixiang" userId="6104bbfcb56aea79" providerId="LiveId" clId="{E2F72314-34BB-45D3-ABFF-8E79AE47C995}" dt="2020-12-21T12:52:43.902" v="112" actId="20577"/>
          <ac:spMkLst>
            <pc:docMk/>
            <pc:sldMk cId="943280736" sldId="268"/>
            <ac:spMk id="2" creationId="{AFD5830E-5CE7-4FE5-9D60-0BE3A2A2D315}"/>
          </ac:spMkLst>
        </pc:spChg>
      </pc:sldChg>
      <pc:sldChg chg="modSp mod">
        <pc:chgData name="Li Lixiang" userId="6104bbfcb56aea79" providerId="LiveId" clId="{E2F72314-34BB-45D3-ABFF-8E79AE47C995}" dt="2020-12-21T12:52:52.432" v="136" actId="20577"/>
        <pc:sldMkLst>
          <pc:docMk/>
          <pc:sldMk cId="1822006750" sldId="269"/>
        </pc:sldMkLst>
        <pc:spChg chg="mod">
          <ac:chgData name="Li Lixiang" userId="6104bbfcb56aea79" providerId="LiveId" clId="{E2F72314-34BB-45D3-ABFF-8E79AE47C995}" dt="2020-12-21T12:52:52.432" v="136" actId="20577"/>
          <ac:spMkLst>
            <pc:docMk/>
            <pc:sldMk cId="1822006750" sldId="269"/>
            <ac:spMk id="2" creationId="{AFD5830E-5CE7-4FE5-9D60-0BE3A2A2D315}"/>
          </ac:spMkLst>
        </pc:spChg>
      </pc:sldChg>
      <pc:sldChg chg="modSp mod">
        <pc:chgData name="Li Lixiang" userId="6104bbfcb56aea79" providerId="LiveId" clId="{E2F72314-34BB-45D3-ABFF-8E79AE47C995}" dt="2020-12-21T23:59:44.736" v="207" actId="20577"/>
        <pc:sldMkLst>
          <pc:docMk/>
          <pc:sldMk cId="4040303943" sldId="270"/>
        </pc:sldMkLst>
        <pc:spChg chg="mod">
          <ac:chgData name="Li Lixiang" userId="6104bbfcb56aea79" providerId="LiveId" clId="{E2F72314-34BB-45D3-ABFF-8E79AE47C995}" dt="2020-12-21T12:53:02.238" v="157" actId="20577"/>
          <ac:spMkLst>
            <pc:docMk/>
            <pc:sldMk cId="4040303943" sldId="270"/>
            <ac:spMk id="2" creationId="{AFD5830E-5CE7-4FE5-9D60-0BE3A2A2D315}"/>
          </ac:spMkLst>
        </pc:spChg>
        <pc:graphicFrameChg chg="modGraphic">
          <ac:chgData name="Li Lixiang" userId="6104bbfcb56aea79" providerId="LiveId" clId="{E2F72314-34BB-45D3-ABFF-8E79AE47C995}" dt="2020-12-21T23:59:37.887" v="201" actId="20577"/>
          <ac:graphicFrameMkLst>
            <pc:docMk/>
            <pc:sldMk cId="4040303943" sldId="270"/>
            <ac:graphicFrameMk id="4" creationId="{7788EDFF-F45F-46AA-AE27-109E7DF4ED5F}"/>
          </ac:graphicFrameMkLst>
        </pc:graphicFrameChg>
        <pc:graphicFrameChg chg="modGraphic">
          <ac:chgData name="Li Lixiang" userId="6104bbfcb56aea79" providerId="LiveId" clId="{E2F72314-34BB-45D3-ABFF-8E79AE47C995}" dt="2020-12-21T23:59:44.736" v="207" actId="20577"/>
          <ac:graphicFrameMkLst>
            <pc:docMk/>
            <pc:sldMk cId="4040303943" sldId="270"/>
            <ac:graphicFrameMk id="6" creationId="{A13F0F0F-B51D-4243-8579-FBFDD39AB7C2}"/>
          </ac:graphicFrameMkLst>
        </pc:graphicFrameChg>
        <pc:graphicFrameChg chg="modGraphic">
          <ac:chgData name="Li Lixiang" userId="6104bbfcb56aea79" providerId="LiveId" clId="{E2F72314-34BB-45D3-ABFF-8E79AE47C995}" dt="2020-12-21T23:59:23.804" v="192" actId="20577"/>
          <ac:graphicFrameMkLst>
            <pc:docMk/>
            <pc:sldMk cId="4040303943" sldId="270"/>
            <ac:graphicFrameMk id="7" creationId="{E60045FB-B577-4C89-B989-D7571DF00C1D}"/>
          </ac:graphicFrameMkLst>
        </pc:graphicFrameChg>
      </pc:sldChg>
    </pc:docChg>
  </pc:docChgLst>
  <pc:docChgLst>
    <pc:chgData name="Li Lixiang" userId="6104bbfcb56aea79" providerId="LiveId" clId="{C64684CA-F107-4982-9517-2D6EB22DD031}"/>
    <pc:docChg chg="custSel addSld delSld modSld">
      <pc:chgData name="Li Lixiang" userId="6104bbfcb56aea79" providerId="LiveId" clId="{C64684CA-F107-4982-9517-2D6EB22DD031}" dt="2021-06-29T07:19:40.439" v="1051" actId="14100"/>
      <pc:docMkLst>
        <pc:docMk/>
      </pc:docMkLst>
      <pc:sldChg chg="modSp mod">
        <pc:chgData name="Li Lixiang" userId="6104bbfcb56aea79" providerId="LiveId" clId="{C64684CA-F107-4982-9517-2D6EB22DD031}" dt="2021-06-29T06:07:23.015" v="90" actId="20577"/>
        <pc:sldMkLst>
          <pc:docMk/>
          <pc:sldMk cId="3650079851" sldId="256"/>
        </pc:sldMkLst>
        <pc:spChg chg="mod">
          <ac:chgData name="Li Lixiang" userId="6104bbfcb56aea79" providerId="LiveId" clId="{C64684CA-F107-4982-9517-2D6EB22DD031}" dt="2021-06-29T06:07:23.015" v="90" actId="20577"/>
          <ac:spMkLst>
            <pc:docMk/>
            <pc:sldMk cId="3650079851" sldId="256"/>
            <ac:spMk id="4" creationId="{8DE6899A-D842-4C9E-ADC1-B0C1377122EA}"/>
          </ac:spMkLst>
        </pc:spChg>
      </pc:sldChg>
      <pc:sldChg chg="add del">
        <pc:chgData name="Li Lixiang" userId="6104bbfcb56aea79" providerId="LiveId" clId="{C64684CA-F107-4982-9517-2D6EB22DD031}" dt="2021-06-29T06:07:30.963" v="92"/>
        <pc:sldMkLst>
          <pc:docMk/>
          <pc:sldMk cId="827660528" sldId="265"/>
        </pc:sldMkLst>
      </pc:sldChg>
      <pc:sldChg chg="modSp new mod">
        <pc:chgData name="Li Lixiang" userId="6104bbfcb56aea79" providerId="LiveId" clId="{C64684CA-F107-4982-9517-2D6EB22DD031}" dt="2021-06-29T06:37:40.837" v="598" actId="14100"/>
        <pc:sldMkLst>
          <pc:docMk/>
          <pc:sldMk cId="2599618133" sldId="265"/>
        </pc:sldMkLst>
        <pc:spChg chg="mod">
          <ac:chgData name="Li Lixiang" userId="6104bbfcb56aea79" providerId="LiveId" clId="{C64684CA-F107-4982-9517-2D6EB22DD031}" dt="2021-06-29T06:36:13.910" v="318" actId="20577"/>
          <ac:spMkLst>
            <pc:docMk/>
            <pc:sldMk cId="2599618133" sldId="265"/>
            <ac:spMk id="2" creationId="{4E164F25-521F-41D0-907D-33816AE35462}"/>
          </ac:spMkLst>
        </pc:spChg>
        <pc:spChg chg="mod">
          <ac:chgData name="Li Lixiang" userId="6104bbfcb56aea79" providerId="LiveId" clId="{C64684CA-F107-4982-9517-2D6EB22DD031}" dt="2021-06-29T06:37:40.837" v="598" actId="14100"/>
          <ac:spMkLst>
            <pc:docMk/>
            <pc:sldMk cId="2599618133" sldId="265"/>
            <ac:spMk id="3" creationId="{BA553737-5230-4773-8CC2-F1CB5D7C5179}"/>
          </ac:spMkLst>
        </pc:spChg>
      </pc:sldChg>
      <pc:sldChg chg="modSp new del mod">
        <pc:chgData name="Li Lixiang" userId="6104bbfcb56aea79" providerId="LiveId" clId="{C64684CA-F107-4982-9517-2D6EB22DD031}" dt="2021-06-28T15:58:09.426" v="79" actId="47"/>
        <pc:sldMkLst>
          <pc:docMk/>
          <pc:sldMk cId="4177983176" sldId="265"/>
        </pc:sldMkLst>
        <pc:spChg chg="mod">
          <ac:chgData name="Li Lixiang" userId="6104bbfcb56aea79" providerId="LiveId" clId="{C64684CA-F107-4982-9517-2D6EB22DD031}" dt="2021-06-28T14:53:59.122" v="10" actId="20577"/>
          <ac:spMkLst>
            <pc:docMk/>
            <pc:sldMk cId="4177983176" sldId="265"/>
            <ac:spMk id="2" creationId="{EBD83A97-7AAC-4BEC-BA28-ED866D2FE954}"/>
          </ac:spMkLst>
        </pc:spChg>
        <pc:spChg chg="mod">
          <ac:chgData name="Li Lixiang" userId="6104bbfcb56aea79" providerId="LiveId" clId="{C64684CA-F107-4982-9517-2D6EB22DD031}" dt="2021-06-28T15:15:49.376" v="78" actId="14100"/>
          <ac:spMkLst>
            <pc:docMk/>
            <pc:sldMk cId="4177983176" sldId="265"/>
            <ac:spMk id="3" creationId="{63AA78DE-C399-4267-AD19-625CE52CC9B7}"/>
          </ac:spMkLst>
        </pc:spChg>
      </pc:sldChg>
      <pc:sldChg chg="addSp delSp modSp add mod">
        <pc:chgData name="Li Lixiang" userId="6104bbfcb56aea79" providerId="LiveId" clId="{C64684CA-F107-4982-9517-2D6EB22DD031}" dt="2021-06-29T07:13:41.290" v="734" actId="14100"/>
        <pc:sldMkLst>
          <pc:docMk/>
          <pc:sldMk cId="3564078281" sldId="266"/>
        </pc:sldMkLst>
        <pc:spChg chg="mod">
          <ac:chgData name="Li Lixiang" userId="6104bbfcb56aea79" providerId="LiveId" clId="{C64684CA-F107-4982-9517-2D6EB22DD031}" dt="2021-06-29T07:01:09.527" v="601" actId="14100"/>
          <ac:spMkLst>
            <pc:docMk/>
            <pc:sldMk cId="3564078281" sldId="266"/>
            <ac:spMk id="3" creationId="{BA553737-5230-4773-8CC2-F1CB5D7C5179}"/>
          </ac:spMkLst>
        </pc:spChg>
        <pc:spChg chg="add mod">
          <ac:chgData name="Li Lixiang" userId="6104bbfcb56aea79" providerId="LiveId" clId="{C64684CA-F107-4982-9517-2D6EB22DD031}" dt="2021-06-29T07:12:53.110" v="643" actId="1076"/>
          <ac:spMkLst>
            <pc:docMk/>
            <pc:sldMk cId="3564078281" sldId="266"/>
            <ac:spMk id="10" creationId="{60ACA1FF-0D64-4E0B-9821-61F6797F4E0E}"/>
          </ac:spMkLst>
        </pc:spChg>
        <pc:spChg chg="add mod">
          <ac:chgData name="Li Lixiang" userId="6104bbfcb56aea79" providerId="LiveId" clId="{C64684CA-F107-4982-9517-2D6EB22DD031}" dt="2021-06-29T07:13:41.290" v="734" actId="14100"/>
          <ac:spMkLst>
            <pc:docMk/>
            <pc:sldMk cId="3564078281" sldId="266"/>
            <ac:spMk id="13" creationId="{BB5DD0E5-E4C8-4C42-AF74-F5D135C066CB}"/>
          </ac:spMkLst>
        </pc:spChg>
        <pc:picChg chg="add del mod">
          <ac:chgData name="Li Lixiang" userId="6104bbfcb56aea79" providerId="LiveId" clId="{C64684CA-F107-4982-9517-2D6EB22DD031}" dt="2021-06-29T07:04:49.199" v="606" actId="478"/>
          <ac:picMkLst>
            <pc:docMk/>
            <pc:sldMk cId="3564078281" sldId="266"/>
            <ac:picMk id="5" creationId="{98D8CFFC-8F29-4021-9154-E7D21D9C98A3}"/>
          </ac:picMkLst>
        </pc:picChg>
        <pc:picChg chg="add mod">
          <ac:chgData name="Li Lixiang" userId="6104bbfcb56aea79" providerId="LiveId" clId="{C64684CA-F107-4982-9517-2D6EB22DD031}" dt="2021-06-29T07:04:51.986" v="608" actId="1076"/>
          <ac:picMkLst>
            <pc:docMk/>
            <pc:sldMk cId="3564078281" sldId="266"/>
            <ac:picMk id="7" creationId="{C0C6B0D1-5F79-47EB-90CF-55579C4AC159}"/>
          </ac:picMkLst>
        </pc:picChg>
        <pc:cxnChg chg="add">
          <ac:chgData name="Li Lixiang" userId="6104bbfcb56aea79" providerId="LiveId" clId="{C64684CA-F107-4982-9517-2D6EB22DD031}" dt="2021-06-29T07:12:25.874" v="609" actId="11529"/>
          <ac:cxnSpMkLst>
            <pc:docMk/>
            <pc:sldMk cId="3564078281" sldId="266"/>
            <ac:cxnSpMk id="9" creationId="{EBE85A63-5DAA-48F6-8C2B-6BE6B54EFB65}"/>
          </ac:cxnSpMkLst>
        </pc:cxnChg>
        <pc:cxnChg chg="add mod">
          <ac:chgData name="Li Lixiang" userId="6104bbfcb56aea79" providerId="LiveId" clId="{C64684CA-F107-4982-9517-2D6EB22DD031}" dt="2021-06-29T07:13:05.127" v="646" actId="14100"/>
          <ac:cxnSpMkLst>
            <pc:docMk/>
            <pc:sldMk cId="3564078281" sldId="266"/>
            <ac:cxnSpMk id="11" creationId="{CB81A15A-61D8-4EF9-88F6-4D2D0601777E}"/>
          </ac:cxnSpMkLst>
        </pc:cxnChg>
      </pc:sldChg>
      <pc:sldChg chg="addSp delSp modSp add mod">
        <pc:chgData name="Li Lixiang" userId="6104bbfcb56aea79" providerId="LiveId" clId="{C64684CA-F107-4982-9517-2D6EB22DD031}" dt="2021-06-29T07:19:40.439" v="1051" actId="14100"/>
        <pc:sldMkLst>
          <pc:docMk/>
          <pc:sldMk cId="2671603309" sldId="267"/>
        </pc:sldMkLst>
        <pc:spChg chg="mod">
          <ac:chgData name="Li Lixiang" userId="6104bbfcb56aea79" providerId="LiveId" clId="{C64684CA-F107-4982-9517-2D6EB22DD031}" dt="2021-06-29T07:14:49.212" v="755" actId="20577"/>
          <ac:spMkLst>
            <pc:docMk/>
            <pc:sldMk cId="2671603309" sldId="267"/>
            <ac:spMk id="2" creationId="{4E164F25-521F-41D0-907D-33816AE35462}"/>
          </ac:spMkLst>
        </pc:spChg>
        <pc:spChg chg="mod">
          <ac:chgData name="Li Lixiang" userId="6104bbfcb56aea79" providerId="LiveId" clId="{C64684CA-F107-4982-9517-2D6EB22DD031}" dt="2021-06-29T07:16:29.411" v="1032" actId="20577"/>
          <ac:spMkLst>
            <pc:docMk/>
            <pc:sldMk cId="2671603309" sldId="267"/>
            <ac:spMk id="3" creationId="{BA553737-5230-4773-8CC2-F1CB5D7C5179}"/>
          </ac:spMkLst>
        </pc:spChg>
        <pc:spChg chg="del">
          <ac:chgData name="Li Lixiang" userId="6104bbfcb56aea79" providerId="LiveId" clId="{C64684CA-F107-4982-9517-2D6EB22DD031}" dt="2021-06-29T07:18:41.459" v="1036" actId="478"/>
          <ac:spMkLst>
            <pc:docMk/>
            <pc:sldMk cId="2671603309" sldId="267"/>
            <ac:spMk id="10" creationId="{60ACA1FF-0D64-4E0B-9821-61F6797F4E0E}"/>
          </ac:spMkLst>
        </pc:spChg>
        <pc:spChg chg="add mod">
          <ac:chgData name="Li Lixiang" userId="6104bbfcb56aea79" providerId="LiveId" clId="{C64684CA-F107-4982-9517-2D6EB22DD031}" dt="2021-06-29T07:19:40.439" v="1051" actId="14100"/>
          <ac:spMkLst>
            <pc:docMk/>
            <pc:sldMk cId="2671603309" sldId="267"/>
            <ac:spMk id="12" creationId="{1B4EB736-DDE2-485F-8215-C0E9859301B6}"/>
          </ac:spMkLst>
        </pc:spChg>
        <pc:spChg chg="del">
          <ac:chgData name="Li Lixiang" userId="6104bbfcb56aea79" providerId="LiveId" clId="{C64684CA-F107-4982-9517-2D6EB22DD031}" dt="2021-06-29T07:18:39.436" v="1035" actId="478"/>
          <ac:spMkLst>
            <pc:docMk/>
            <pc:sldMk cId="2671603309" sldId="267"/>
            <ac:spMk id="13" creationId="{BB5DD0E5-E4C8-4C42-AF74-F5D135C066CB}"/>
          </ac:spMkLst>
        </pc:spChg>
        <pc:spChg chg="add mod">
          <ac:chgData name="Li Lixiang" userId="6104bbfcb56aea79" providerId="LiveId" clId="{C64684CA-F107-4982-9517-2D6EB22DD031}" dt="2021-06-29T07:19:31.787" v="1049" actId="14100"/>
          <ac:spMkLst>
            <pc:docMk/>
            <pc:sldMk cId="2671603309" sldId="267"/>
            <ac:spMk id="14" creationId="{31B34ECE-3E25-4C0B-B561-EAD7DEB120AF}"/>
          </ac:spMkLst>
        </pc:spChg>
        <pc:picChg chg="add mod ord">
          <ac:chgData name="Li Lixiang" userId="6104bbfcb56aea79" providerId="LiveId" clId="{C64684CA-F107-4982-9517-2D6EB22DD031}" dt="2021-06-29T07:18:49.111" v="1037" actId="167"/>
          <ac:picMkLst>
            <pc:docMk/>
            <pc:sldMk cId="2671603309" sldId="267"/>
            <ac:picMk id="5" creationId="{83D55639-22DF-456D-9A59-81B2EF9BB58B}"/>
          </ac:picMkLst>
        </pc:picChg>
        <pc:picChg chg="del">
          <ac:chgData name="Li Lixiang" userId="6104bbfcb56aea79" providerId="LiveId" clId="{C64684CA-F107-4982-9517-2D6EB22DD031}" dt="2021-06-29T07:16:13.737" v="1000" actId="478"/>
          <ac:picMkLst>
            <pc:docMk/>
            <pc:sldMk cId="2671603309" sldId="267"/>
            <ac:picMk id="7" creationId="{C0C6B0D1-5F79-47EB-90CF-55579C4AC159}"/>
          </ac:picMkLst>
        </pc:picChg>
        <pc:cxnChg chg="del mod">
          <ac:chgData name="Li Lixiang" userId="6104bbfcb56aea79" providerId="LiveId" clId="{C64684CA-F107-4982-9517-2D6EB22DD031}" dt="2021-06-29T07:18:58.928" v="1040" actId="478"/>
          <ac:cxnSpMkLst>
            <pc:docMk/>
            <pc:sldMk cId="2671603309" sldId="267"/>
            <ac:cxnSpMk id="9" creationId="{EBE85A63-5DAA-48F6-8C2B-6BE6B54EFB65}"/>
          </ac:cxnSpMkLst>
        </pc:cxnChg>
        <pc:cxnChg chg="del">
          <ac:chgData name="Li Lixiang" userId="6104bbfcb56aea79" providerId="LiveId" clId="{C64684CA-F107-4982-9517-2D6EB22DD031}" dt="2021-06-29T07:19:00.476" v="1041" actId="478"/>
          <ac:cxnSpMkLst>
            <pc:docMk/>
            <pc:sldMk cId="2671603309" sldId="267"/>
            <ac:cxnSpMk id="11" creationId="{CB81A15A-61D8-4EF9-88F6-4D2D0601777E}"/>
          </ac:cxnSpMkLst>
        </pc:cxnChg>
      </pc:sldChg>
    </pc:docChg>
  </pc:docChgLst>
  <pc:docChgLst>
    <pc:chgData name="Lixiang Li" userId="6104bbfcb56aea79" providerId="LiveId" clId="{2CE6F3B1-AFEC-403E-A251-D5A89A7872DA}"/>
    <pc:docChg chg="undo custSel addSld delSld modSld sldOrd modMainMaster">
      <pc:chgData name="Lixiang Li" userId="6104bbfcb56aea79" providerId="LiveId" clId="{2CE6F3B1-AFEC-403E-A251-D5A89A7872DA}" dt="2020-12-20T23:34:32.955" v="5618" actId="20577"/>
      <pc:docMkLst>
        <pc:docMk/>
      </pc:docMkLst>
      <pc:sldChg chg="modSp">
        <pc:chgData name="Lixiang Li" userId="6104bbfcb56aea79" providerId="LiveId" clId="{2CE6F3B1-AFEC-403E-A251-D5A89A7872DA}" dt="2020-12-09T23:01:07.035" v="0" actId="20577"/>
        <pc:sldMkLst>
          <pc:docMk/>
          <pc:sldMk cId="3650079851" sldId="256"/>
        </pc:sldMkLst>
        <pc:spChg chg="mod">
          <ac:chgData name="Lixiang Li" userId="6104bbfcb56aea79" providerId="LiveId" clId="{2CE6F3B1-AFEC-403E-A251-D5A89A7872DA}" dt="2020-12-09T23:01:07.035" v="0" actId="20577"/>
          <ac:spMkLst>
            <pc:docMk/>
            <pc:sldMk cId="3650079851" sldId="256"/>
            <ac:spMk id="4" creationId="{8DE6899A-D842-4C9E-ADC1-B0C1377122EA}"/>
          </ac:spMkLst>
        </pc:spChg>
      </pc:sldChg>
      <pc:sldChg chg="addSp delSp modSp">
        <pc:chgData name="Lixiang Li" userId="6104bbfcb56aea79" providerId="LiveId" clId="{2CE6F3B1-AFEC-403E-A251-D5A89A7872DA}" dt="2020-12-13T01:54:44.517" v="2246" actId="20577"/>
        <pc:sldMkLst>
          <pc:docMk/>
          <pc:sldMk cId="647322237" sldId="259"/>
        </pc:sldMkLst>
        <pc:spChg chg="mod">
          <ac:chgData name="Lixiang Li" userId="6104bbfcb56aea79" providerId="LiveId" clId="{2CE6F3B1-AFEC-403E-A251-D5A89A7872DA}" dt="2020-12-09T23:01:25.824" v="18" actId="20577"/>
          <ac:spMkLst>
            <pc:docMk/>
            <pc:sldMk cId="647322237" sldId="259"/>
            <ac:spMk id="2" creationId="{5EC01E2D-9CFE-4D5D-8863-3BA90731F07B}"/>
          </ac:spMkLst>
        </pc:spChg>
        <pc:spChg chg="add del mod">
          <ac:chgData name="Lixiang Li" userId="6104bbfcb56aea79" providerId="LiveId" clId="{2CE6F3B1-AFEC-403E-A251-D5A89A7872DA}" dt="2020-12-09T23:01:41.060" v="19"/>
          <ac:spMkLst>
            <pc:docMk/>
            <pc:sldMk cId="647322237" sldId="259"/>
            <ac:spMk id="3" creationId="{1B8293E4-861A-44C6-9A64-9E62199E01D2}"/>
          </ac:spMkLst>
        </pc:spChg>
        <pc:spChg chg="add del mod">
          <ac:chgData name="Lixiang Li" userId="6104bbfcb56aea79" providerId="LiveId" clId="{2CE6F3B1-AFEC-403E-A251-D5A89A7872DA}" dt="2020-12-10T12:32:51.820" v="508" actId="478"/>
          <ac:spMkLst>
            <pc:docMk/>
            <pc:sldMk cId="647322237" sldId="259"/>
            <ac:spMk id="3" creationId="{C1507CA5-0229-4B3E-87B8-C596914CF496}"/>
          </ac:spMkLst>
        </pc:spChg>
        <pc:spChg chg="add mod">
          <ac:chgData name="Lixiang Li" userId="6104bbfcb56aea79" providerId="LiveId" clId="{2CE6F3B1-AFEC-403E-A251-D5A89A7872DA}" dt="2020-12-10T12:22:37.990" v="501" actId="14100"/>
          <ac:spMkLst>
            <pc:docMk/>
            <pc:sldMk cId="647322237" sldId="259"/>
            <ac:spMk id="5" creationId="{24C6C14A-404A-46CC-BBB2-888A7B4B7C1A}"/>
          </ac:spMkLst>
        </pc:spChg>
        <pc:spChg chg="add mod">
          <ac:chgData name="Lixiang Li" userId="6104bbfcb56aea79" providerId="LiveId" clId="{2CE6F3B1-AFEC-403E-A251-D5A89A7872DA}" dt="2020-12-10T12:34:15.340" v="591" actId="1076"/>
          <ac:spMkLst>
            <pc:docMk/>
            <pc:sldMk cId="647322237" sldId="259"/>
            <ac:spMk id="6" creationId="{D0C5FDE8-A0A7-4F4A-B6D3-DE90CACE1D87}"/>
          </ac:spMkLst>
        </pc:spChg>
        <pc:spChg chg="add mod">
          <ac:chgData name="Lixiang Li" userId="6104bbfcb56aea79" providerId="LiveId" clId="{2CE6F3B1-AFEC-403E-A251-D5A89A7872DA}" dt="2020-12-13T01:54:44.517" v="2246" actId="20577"/>
          <ac:spMkLst>
            <pc:docMk/>
            <pc:sldMk cId="647322237" sldId="259"/>
            <ac:spMk id="7" creationId="{7BE76294-9726-4502-BC30-0173654453C6}"/>
          </ac:spMkLst>
        </pc:spChg>
        <pc:spChg chg="del">
          <ac:chgData name="Lixiang Li" userId="6104bbfcb56aea79" providerId="LiveId" clId="{2CE6F3B1-AFEC-403E-A251-D5A89A7872DA}" dt="2020-12-09T23:01:14.767" v="1" actId="478"/>
          <ac:spMkLst>
            <pc:docMk/>
            <pc:sldMk cId="647322237" sldId="259"/>
            <ac:spMk id="98" creationId="{13459EB2-FF5C-4227-9F7E-F8CCD713CE75}"/>
          </ac:spMkLst>
        </pc:spChg>
        <pc:spChg chg="del">
          <ac:chgData name="Lixiang Li" userId="6104bbfcb56aea79" providerId="LiveId" clId="{2CE6F3B1-AFEC-403E-A251-D5A89A7872DA}" dt="2020-12-09T23:01:14.767" v="1" actId="478"/>
          <ac:spMkLst>
            <pc:docMk/>
            <pc:sldMk cId="647322237" sldId="259"/>
            <ac:spMk id="104" creationId="{2AB42286-B657-455A-A6D9-698C1391D194}"/>
          </ac:spMkLst>
        </pc:spChg>
        <pc:spChg chg="del">
          <ac:chgData name="Lixiang Li" userId="6104bbfcb56aea79" providerId="LiveId" clId="{2CE6F3B1-AFEC-403E-A251-D5A89A7872DA}" dt="2020-12-09T23:01:14.767" v="1" actId="478"/>
          <ac:spMkLst>
            <pc:docMk/>
            <pc:sldMk cId="647322237" sldId="259"/>
            <ac:spMk id="105" creationId="{2D6126B7-CB1D-4FBF-B48D-A34A4B76FE40}"/>
          </ac:spMkLst>
        </pc:spChg>
        <pc:spChg chg="del">
          <ac:chgData name="Lixiang Li" userId="6104bbfcb56aea79" providerId="LiveId" clId="{2CE6F3B1-AFEC-403E-A251-D5A89A7872DA}" dt="2020-12-09T23:01:14.767" v="1" actId="478"/>
          <ac:spMkLst>
            <pc:docMk/>
            <pc:sldMk cId="647322237" sldId="259"/>
            <ac:spMk id="106" creationId="{1F1ADD05-1121-4D7D-8580-3AC4A820EFD4}"/>
          </ac:spMkLst>
        </pc:spChg>
        <pc:picChg chg="del">
          <ac:chgData name="Lixiang Li" userId="6104bbfcb56aea79" providerId="LiveId" clId="{2CE6F3B1-AFEC-403E-A251-D5A89A7872DA}" dt="2020-12-09T23:01:14.767" v="1" actId="478"/>
          <ac:picMkLst>
            <pc:docMk/>
            <pc:sldMk cId="647322237" sldId="259"/>
            <ac:picMk id="4" creationId="{B52944A6-B585-45B8-99FC-08E1453A2822}"/>
          </ac:picMkLst>
        </pc:picChg>
      </pc:sldChg>
      <pc:sldChg chg="modSp add del setBg">
        <pc:chgData name="Lixiang Li" userId="6104bbfcb56aea79" providerId="LiveId" clId="{2CE6F3B1-AFEC-403E-A251-D5A89A7872DA}" dt="2020-12-13T02:33:27.674" v="2247" actId="2696"/>
        <pc:sldMkLst>
          <pc:docMk/>
          <pc:sldMk cId="2949389888" sldId="260"/>
        </pc:sldMkLst>
        <pc:spChg chg="mod">
          <ac:chgData name="Lixiang Li" userId="6104bbfcb56aea79" providerId="LiveId" clId="{2CE6F3B1-AFEC-403E-A251-D5A89A7872DA}" dt="2020-12-12T23:06:00.407" v="1446" actId="20577"/>
          <ac:spMkLst>
            <pc:docMk/>
            <pc:sldMk cId="2949389888" sldId="260"/>
            <ac:spMk id="2" creationId="{5EC01E2D-9CFE-4D5D-8863-3BA90731F07B}"/>
          </ac:spMkLst>
        </pc:spChg>
      </pc:sldChg>
      <pc:sldChg chg="delSp del">
        <pc:chgData name="Lixiang Li" userId="6104bbfcb56aea79" providerId="LiveId" clId="{2CE6F3B1-AFEC-403E-A251-D5A89A7872DA}" dt="2020-12-09T23:03:18.316" v="24" actId="2696"/>
        <pc:sldMkLst>
          <pc:docMk/>
          <pc:sldMk cId="3326398716" sldId="260"/>
        </pc:sldMkLst>
        <pc:picChg chg="del">
          <ac:chgData name="Lixiang Li" userId="6104bbfcb56aea79" providerId="LiveId" clId="{2CE6F3B1-AFEC-403E-A251-D5A89A7872DA}" dt="2020-12-09T23:03:14.184" v="22" actId="478"/>
          <ac:picMkLst>
            <pc:docMk/>
            <pc:sldMk cId="3326398716" sldId="260"/>
            <ac:picMk id="3" creationId="{9A2E8B13-B22A-49AC-A050-813911B3E9EE}"/>
          </ac:picMkLst>
        </pc:picChg>
        <pc:picChg chg="del">
          <ac:chgData name="Lixiang Li" userId="6104bbfcb56aea79" providerId="LiveId" clId="{2CE6F3B1-AFEC-403E-A251-D5A89A7872DA}" dt="2020-12-09T23:03:14.184" v="22" actId="478"/>
          <ac:picMkLst>
            <pc:docMk/>
            <pc:sldMk cId="3326398716" sldId="260"/>
            <ac:picMk id="5" creationId="{F1D17BD7-6295-45FF-A531-7B1B911887E4}"/>
          </ac:picMkLst>
        </pc:picChg>
        <pc:picChg chg="del">
          <ac:chgData name="Lixiang Li" userId="6104bbfcb56aea79" providerId="LiveId" clId="{2CE6F3B1-AFEC-403E-A251-D5A89A7872DA}" dt="2020-12-09T23:03:14.184" v="22" actId="478"/>
          <ac:picMkLst>
            <pc:docMk/>
            <pc:sldMk cId="3326398716" sldId="260"/>
            <ac:picMk id="7" creationId="{249F4CA4-A5F7-4B45-AECE-8BF2367F185A}"/>
          </ac:picMkLst>
        </pc:picChg>
        <pc:picChg chg="del">
          <ac:chgData name="Lixiang Li" userId="6104bbfcb56aea79" providerId="LiveId" clId="{2CE6F3B1-AFEC-403E-A251-D5A89A7872DA}" dt="2020-12-09T23:03:14.184" v="22" actId="478"/>
          <ac:picMkLst>
            <pc:docMk/>
            <pc:sldMk cId="3326398716" sldId="260"/>
            <ac:picMk id="8" creationId="{D370D419-3E35-4D37-A45D-5FE39799715B}"/>
          </ac:picMkLst>
        </pc:picChg>
        <pc:picChg chg="del">
          <ac:chgData name="Lixiang Li" userId="6104bbfcb56aea79" providerId="LiveId" clId="{2CE6F3B1-AFEC-403E-A251-D5A89A7872DA}" dt="2020-12-09T23:03:14.184" v="22" actId="478"/>
          <ac:picMkLst>
            <pc:docMk/>
            <pc:sldMk cId="3326398716" sldId="260"/>
            <ac:picMk id="11" creationId="{E4387E32-B012-41C2-8519-ED0F839FC6A6}"/>
          </ac:picMkLst>
        </pc:picChg>
      </pc:sldChg>
      <pc:sldChg chg="modSp add ord">
        <pc:chgData name="Lixiang Li" userId="6104bbfcb56aea79" providerId="LiveId" clId="{2CE6F3B1-AFEC-403E-A251-D5A89A7872DA}" dt="2020-12-12T23:06:36.565" v="1494" actId="20577"/>
        <pc:sldMkLst>
          <pc:docMk/>
          <pc:sldMk cId="216162942" sldId="261"/>
        </pc:sldMkLst>
        <pc:spChg chg="mod">
          <ac:chgData name="Lixiang Li" userId="6104bbfcb56aea79" providerId="LiveId" clId="{2CE6F3B1-AFEC-403E-A251-D5A89A7872DA}" dt="2020-12-12T23:06:36.565" v="1494" actId="20577"/>
          <ac:spMkLst>
            <pc:docMk/>
            <pc:sldMk cId="216162942" sldId="261"/>
            <ac:spMk id="2" creationId="{5EC01E2D-9CFE-4D5D-8863-3BA90731F07B}"/>
          </ac:spMkLst>
        </pc:spChg>
        <pc:spChg chg="mod">
          <ac:chgData name="Lixiang Li" userId="6104bbfcb56aea79" providerId="LiveId" clId="{2CE6F3B1-AFEC-403E-A251-D5A89A7872DA}" dt="2020-12-11T12:59:30.665" v="1258" actId="313"/>
          <ac:spMkLst>
            <pc:docMk/>
            <pc:sldMk cId="216162942" sldId="261"/>
            <ac:spMk id="5" creationId="{24C6C14A-404A-46CC-BBB2-888A7B4B7C1A}"/>
          </ac:spMkLst>
        </pc:spChg>
      </pc:sldChg>
      <pc:sldChg chg="delSp del">
        <pc:chgData name="Lixiang Li" userId="6104bbfcb56aea79" providerId="LiveId" clId="{2CE6F3B1-AFEC-403E-A251-D5A89A7872DA}" dt="2020-12-09T23:03:19.296" v="25" actId="2696"/>
        <pc:sldMkLst>
          <pc:docMk/>
          <pc:sldMk cId="2148867391" sldId="261"/>
        </pc:sldMkLst>
        <pc:picChg chg="del">
          <ac:chgData name="Lixiang Li" userId="6104bbfcb56aea79" providerId="LiveId" clId="{2CE6F3B1-AFEC-403E-A251-D5A89A7872DA}" dt="2020-12-09T23:03:17.031" v="23" actId="478"/>
          <ac:picMkLst>
            <pc:docMk/>
            <pc:sldMk cId="2148867391" sldId="261"/>
            <ac:picMk id="4" creationId="{77E1CBDB-A244-4638-903E-B45A5AA21B2F}"/>
          </ac:picMkLst>
        </pc:picChg>
        <pc:picChg chg="del">
          <ac:chgData name="Lixiang Li" userId="6104bbfcb56aea79" providerId="LiveId" clId="{2CE6F3B1-AFEC-403E-A251-D5A89A7872DA}" dt="2020-12-09T23:03:17.031" v="23" actId="478"/>
          <ac:picMkLst>
            <pc:docMk/>
            <pc:sldMk cId="2148867391" sldId="261"/>
            <ac:picMk id="6" creationId="{C86922C7-D634-4139-A0CE-83A3BF872E28}"/>
          </ac:picMkLst>
        </pc:picChg>
        <pc:picChg chg="del">
          <ac:chgData name="Lixiang Li" userId="6104bbfcb56aea79" providerId="LiveId" clId="{2CE6F3B1-AFEC-403E-A251-D5A89A7872DA}" dt="2020-12-09T23:03:17.031" v="23" actId="478"/>
          <ac:picMkLst>
            <pc:docMk/>
            <pc:sldMk cId="2148867391" sldId="261"/>
            <ac:picMk id="9" creationId="{FB5AD115-9B8B-450E-9A83-43D625FDC6CA}"/>
          </ac:picMkLst>
        </pc:picChg>
        <pc:picChg chg="del">
          <ac:chgData name="Lixiang Li" userId="6104bbfcb56aea79" providerId="LiveId" clId="{2CE6F3B1-AFEC-403E-A251-D5A89A7872DA}" dt="2020-12-09T23:03:17.031" v="23" actId="478"/>
          <ac:picMkLst>
            <pc:docMk/>
            <pc:sldMk cId="2148867391" sldId="261"/>
            <ac:picMk id="13" creationId="{68ED13C4-3D7B-4777-B195-0214999EB535}"/>
          </ac:picMkLst>
        </pc:picChg>
      </pc:sldChg>
      <pc:sldChg chg="modSp add">
        <pc:chgData name="Lixiang Li" userId="6104bbfcb56aea79" providerId="LiveId" clId="{2CE6F3B1-AFEC-403E-A251-D5A89A7872DA}" dt="2020-12-12T23:06:44.333" v="1496" actId="20577"/>
        <pc:sldMkLst>
          <pc:docMk/>
          <pc:sldMk cId="2222432816" sldId="262"/>
        </pc:sldMkLst>
        <pc:spChg chg="mod">
          <ac:chgData name="Lixiang Li" userId="6104bbfcb56aea79" providerId="LiveId" clId="{2CE6F3B1-AFEC-403E-A251-D5A89A7872DA}" dt="2020-12-12T23:06:44.333" v="1496" actId="20577"/>
          <ac:spMkLst>
            <pc:docMk/>
            <pc:sldMk cId="2222432816" sldId="262"/>
            <ac:spMk id="2" creationId="{5EC01E2D-9CFE-4D5D-8863-3BA90731F07B}"/>
          </ac:spMkLst>
        </pc:spChg>
        <pc:spChg chg="mod">
          <ac:chgData name="Lixiang Li" userId="6104bbfcb56aea79" providerId="LiveId" clId="{2CE6F3B1-AFEC-403E-A251-D5A89A7872DA}" dt="2020-12-11T13:02:51.339" v="1430" actId="20577"/>
          <ac:spMkLst>
            <pc:docMk/>
            <pc:sldMk cId="2222432816" sldId="262"/>
            <ac:spMk id="5" creationId="{24C6C14A-404A-46CC-BBB2-888A7B4B7C1A}"/>
          </ac:spMkLst>
        </pc:spChg>
      </pc:sldChg>
      <pc:sldChg chg="addSp modSp add ord">
        <pc:chgData name="Lixiang Li" userId="6104bbfcb56aea79" providerId="LiveId" clId="{2CE6F3B1-AFEC-403E-A251-D5A89A7872DA}" dt="2020-12-13T01:53:51.157" v="2206" actId="1036"/>
        <pc:sldMkLst>
          <pc:docMk/>
          <pc:sldMk cId="3957381771" sldId="263"/>
        </pc:sldMkLst>
        <pc:spChg chg="add mod">
          <ac:chgData name="Lixiang Li" userId="6104bbfcb56aea79" providerId="LiveId" clId="{2CE6F3B1-AFEC-403E-A251-D5A89A7872DA}" dt="2020-12-13T01:52:40.999" v="1926" actId="1076"/>
          <ac:spMkLst>
            <pc:docMk/>
            <pc:sldMk cId="3957381771" sldId="263"/>
            <ac:spMk id="4" creationId="{42B4B2D1-5C3D-4C3D-9D41-ADE902E53137}"/>
          </ac:spMkLst>
        </pc:spChg>
        <pc:spChg chg="mod">
          <ac:chgData name="Lixiang Li" userId="6104bbfcb56aea79" providerId="LiveId" clId="{2CE6F3B1-AFEC-403E-A251-D5A89A7872DA}" dt="2020-12-13T01:52:48.881" v="1929" actId="14100"/>
          <ac:spMkLst>
            <pc:docMk/>
            <pc:sldMk cId="3957381771" sldId="263"/>
            <ac:spMk id="5" creationId="{24C6C14A-404A-46CC-BBB2-888A7B4B7C1A}"/>
          </ac:spMkLst>
        </pc:spChg>
        <pc:spChg chg="add mod">
          <ac:chgData name="Lixiang Li" userId="6104bbfcb56aea79" providerId="LiveId" clId="{2CE6F3B1-AFEC-403E-A251-D5A89A7872DA}" dt="2020-12-13T01:53:51.157" v="2206" actId="1036"/>
          <ac:spMkLst>
            <pc:docMk/>
            <pc:sldMk cId="3957381771" sldId="263"/>
            <ac:spMk id="8" creationId="{2591EF92-2BC2-453C-AE10-E7EA1FBB0758}"/>
          </ac:spMkLst>
        </pc:spChg>
        <pc:graphicFrameChg chg="add mod">
          <ac:chgData name="Lixiang Li" userId="6104bbfcb56aea79" providerId="LiveId" clId="{2CE6F3B1-AFEC-403E-A251-D5A89A7872DA}" dt="2020-12-13T01:52:44.330" v="1927" actId="1076"/>
          <ac:graphicFrameMkLst>
            <pc:docMk/>
            <pc:sldMk cId="3957381771" sldId="263"/>
            <ac:graphicFrameMk id="3" creationId="{7DA18F9D-C006-4166-B205-D7B35D668CB9}"/>
          </ac:graphicFrameMkLst>
        </pc:graphicFrameChg>
        <pc:graphicFrameChg chg="add mod">
          <ac:chgData name="Lixiang Li" userId="6104bbfcb56aea79" providerId="LiveId" clId="{2CE6F3B1-AFEC-403E-A251-D5A89A7872DA}" dt="2020-12-13T01:52:40.999" v="1926" actId="1076"/>
          <ac:graphicFrameMkLst>
            <pc:docMk/>
            <pc:sldMk cId="3957381771" sldId="263"/>
            <ac:graphicFrameMk id="6" creationId="{374DFA12-6158-4BE8-9A6C-CEF6E24771E3}"/>
          </ac:graphicFrameMkLst>
        </pc:graphicFrameChg>
        <pc:graphicFrameChg chg="add mod">
          <ac:chgData name="Lixiang Li" userId="6104bbfcb56aea79" providerId="LiveId" clId="{2CE6F3B1-AFEC-403E-A251-D5A89A7872DA}" dt="2020-12-13T01:52:40.999" v="1926" actId="1076"/>
          <ac:graphicFrameMkLst>
            <pc:docMk/>
            <pc:sldMk cId="3957381771" sldId="263"/>
            <ac:graphicFrameMk id="7" creationId="{2C31C464-B89D-457F-8317-34D7C44C4E28}"/>
          </ac:graphicFrameMkLst>
        </pc:graphicFrameChg>
      </pc:sldChg>
      <pc:sldChg chg="modSp add ord">
        <pc:chgData name="Lixiang Li" userId="6104bbfcb56aea79" providerId="LiveId" clId="{2CE6F3B1-AFEC-403E-A251-D5A89A7872DA}" dt="2020-12-20T04:49:55.190" v="2690"/>
        <pc:sldMkLst>
          <pc:docMk/>
          <pc:sldMk cId="753221471" sldId="264"/>
        </pc:sldMkLst>
        <pc:spChg chg="mod">
          <ac:chgData name="Lixiang Li" userId="6104bbfcb56aea79" providerId="LiveId" clId="{2CE6F3B1-AFEC-403E-A251-D5A89A7872DA}" dt="2020-12-13T20:15:23.897" v="2260" actId="20577"/>
          <ac:spMkLst>
            <pc:docMk/>
            <pc:sldMk cId="753221471" sldId="264"/>
            <ac:spMk id="2" creationId="{AFD5830E-5CE7-4FE5-9D60-0BE3A2A2D315}"/>
          </ac:spMkLst>
        </pc:spChg>
        <pc:spChg chg="mod">
          <ac:chgData name="Lixiang Li" userId="6104bbfcb56aea79" providerId="LiveId" clId="{2CE6F3B1-AFEC-403E-A251-D5A89A7872DA}" dt="2020-12-20T04:39:14.086" v="2565" actId="20577"/>
          <ac:spMkLst>
            <pc:docMk/>
            <pc:sldMk cId="753221471" sldId="264"/>
            <ac:spMk id="3" creationId="{565849A6-BD79-4075-97FF-2729875645FE}"/>
          </ac:spMkLst>
        </pc:spChg>
      </pc:sldChg>
      <pc:sldChg chg="addSp delSp modSp add ord">
        <pc:chgData name="Lixiang Li" userId="6104bbfcb56aea79" providerId="LiveId" clId="{2CE6F3B1-AFEC-403E-A251-D5A89A7872DA}" dt="2020-12-20T05:08:20.974" v="3131" actId="1076"/>
        <pc:sldMkLst>
          <pc:docMk/>
          <pc:sldMk cId="451125618" sldId="265"/>
        </pc:sldMkLst>
        <pc:spChg chg="del">
          <ac:chgData name="Lixiang Li" userId="6104bbfcb56aea79" providerId="LiveId" clId="{2CE6F3B1-AFEC-403E-A251-D5A89A7872DA}" dt="2020-12-20T04:37:47.456" v="2553" actId="478"/>
          <ac:spMkLst>
            <pc:docMk/>
            <pc:sldMk cId="451125618" sldId="265"/>
            <ac:spMk id="3" creationId="{565849A6-BD79-4075-97FF-2729875645FE}"/>
          </ac:spMkLst>
        </pc:spChg>
        <pc:spChg chg="add del mod">
          <ac:chgData name="Lixiang Li" userId="6104bbfcb56aea79" providerId="LiveId" clId="{2CE6F3B1-AFEC-403E-A251-D5A89A7872DA}" dt="2020-12-20T04:37:48.600" v="2554" actId="478"/>
          <ac:spMkLst>
            <pc:docMk/>
            <pc:sldMk cId="451125618" sldId="265"/>
            <ac:spMk id="5" creationId="{F93B7C1F-196E-4D06-85A9-9EFF81AFAFDD}"/>
          </ac:spMkLst>
        </pc:spChg>
        <pc:spChg chg="add mod">
          <ac:chgData name="Lixiang Li" userId="6104bbfcb56aea79" providerId="LiveId" clId="{2CE6F3B1-AFEC-403E-A251-D5A89A7872DA}" dt="2020-12-20T04:58:29.758" v="2970" actId="14100"/>
          <ac:spMkLst>
            <pc:docMk/>
            <pc:sldMk cId="451125618" sldId="265"/>
            <ac:spMk id="6" creationId="{F742A748-1FAF-46DB-8D7F-F6FA47BD5C82}"/>
          </ac:spMkLst>
        </pc:spChg>
        <pc:spChg chg="add mod">
          <ac:chgData name="Lixiang Li" userId="6104bbfcb56aea79" providerId="LiveId" clId="{2CE6F3B1-AFEC-403E-A251-D5A89A7872DA}" dt="2020-12-20T04:58:38.847" v="2990" actId="1035"/>
          <ac:spMkLst>
            <pc:docMk/>
            <pc:sldMk cId="451125618" sldId="265"/>
            <ac:spMk id="7" creationId="{49638D39-FA82-47A1-B873-21AC50BCC90B}"/>
          </ac:spMkLst>
        </pc:spChg>
        <pc:spChg chg="add mod">
          <ac:chgData name="Lixiang Li" userId="6104bbfcb56aea79" providerId="LiveId" clId="{2CE6F3B1-AFEC-403E-A251-D5A89A7872DA}" dt="2020-12-20T05:00:20.123" v="3009" actId="1037"/>
          <ac:spMkLst>
            <pc:docMk/>
            <pc:sldMk cId="451125618" sldId="265"/>
            <ac:spMk id="8" creationId="{8B0C0D08-2624-4596-BCA7-85C5A2262F16}"/>
          </ac:spMkLst>
        </pc:spChg>
        <pc:spChg chg="add mod">
          <ac:chgData name="Lixiang Li" userId="6104bbfcb56aea79" providerId="LiveId" clId="{2CE6F3B1-AFEC-403E-A251-D5A89A7872DA}" dt="2020-12-20T05:00:47.192" v="3020" actId="1038"/>
          <ac:spMkLst>
            <pc:docMk/>
            <pc:sldMk cId="451125618" sldId="265"/>
            <ac:spMk id="9" creationId="{D52D9E58-2855-433D-AC54-CE2E01FED8BB}"/>
          </ac:spMkLst>
        </pc:spChg>
        <pc:spChg chg="add mod">
          <ac:chgData name="Lixiang Li" userId="6104bbfcb56aea79" providerId="LiveId" clId="{2CE6F3B1-AFEC-403E-A251-D5A89A7872DA}" dt="2020-12-20T05:00:33.153" v="3015" actId="1037"/>
          <ac:spMkLst>
            <pc:docMk/>
            <pc:sldMk cId="451125618" sldId="265"/>
            <ac:spMk id="10" creationId="{7DE36F8C-C284-46C6-86E4-B9D2769DB98A}"/>
          </ac:spMkLst>
        </pc:spChg>
        <pc:spChg chg="add mod">
          <ac:chgData name="Lixiang Li" userId="6104bbfcb56aea79" providerId="LiveId" clId="{2CE6F3B1-AFEC-403E-A251-D5A89A7872DA}" dt="2020-12-20T04:58:38.847" v="2990" actId="1035"/>
          <ac:spMkLst>
            <pc:docMk/>
            <pc:sldMk cId="451125618" sldId="265"/>
            <ac:spMk id="11" creationId="{6E270333-A2F3-4FF6-8C77-2AC6F3452FD6}"/>
          </ac:spMkLst>
        </pc:spChg>
        <pc:spChg chg="add mod">
          <ac:chgData name="Lixiang Li" userId="6104bbfcb56aea79" providerId="LiveId" clId="{2CE6F3B1-AFEC-403E-A251-D5A89A7872DA}" dt="2020-12-20T05:00:25.627" v="3011" actId="1038"/>
          <ac:spMkLst>
            <pc:docMk/>
            <pc:sldMk cId="451125618" sldId="265"/>
            <ac:spMk id="12" creationId="{EC9BEEE2-0EE8-4813-A827-DA566A0B8A28}"/>
          </ac:spMkLst>
        </pc:spChg>
        <pc:spChg chg="add mod">
          <ac:chgData name="Lixiang Li" userId="6104bbfcb56aea79" providerId="LiveId" clId="{2CE6F3B1-AFEC-403E-A251-D5A89A7872DA}" dt="2020-12-20T04:58:38.847" v="2990" actId="1035"/>
          <ac:spMkLst>
            <pc:docMk/>
            <pc:sldMk cId="451125618" sldId="265"/>
            <ac:spMk id="13" creationId="{BDE474FF-7B22-4FE6-8D40-ECD972382478}"/>
          </ac:spMkLst>
        </pc:spChg>
        <pc:spChg chg="add mod">
          <ac:chgData name="Lixiang Li" userId="6104bbfcb56aea79" providerId="LiveId" clId="{2CE6F3B1-AFEC-403E-A251-D5A89A7872DA}" dt="2020-12-20T05:04:34.655" v="3072" actId="1037"/>
          <ac:spMkLst>
            <pc:docMk/>
            <pc:sldMk cId="451125618" sldId="265"/>
            <ac:spMk id="14" creationId="{C7A4F2A2-30AC-484C-AD59-6A2A49D7A08A}"/>
          </ac:spMkLst>
        </pc:spChg>
        <pc:spChg chg="add mod">
          <ac:chgData name="Lixiang Li" userId="6104bbfcb56aea79" providerId="LiveId" clId="{2CE6F3B1-AFEC-403E-A251-D5A89A7872DA}" dt="2020-12-20T04:58:38.847" v="2990" actId="1035"/>
          <ac:spMkLst>
            <pc:docMk/>
            <pc:sldMk cId="451125618" sldId="265"/>
            <ac:spMk id="15" creationId="{367A4CAE-F83A-47B4-8D84-656D39BBE257}"/>
          </ac:spMkLst>
        </pc:spChg>
        <pc:spChg chg="add mod">
          <ac:chgData name="Lixiang Li" userId="6104bbfcb56aea79" providerId="LiveId" clId="{2CE6F3B1-AFEC-403E-A251-D5A89A7872DA}" dt="2020-12-20T04:58:54.812" v="2995" actId="20577"/>
          <ac:spMkLst>
            <pc:docMk/>
            <pc:sldMk cId="451125618" sldId="265"/>
            <ac:spMk id="16" creationId="{D6D7839A-A854-4005-B623-A1C3F868E86D}"/>
          </ac:spMkLst>
        </pc:spChg>
        <pc:spChg chg="add mod">
          <ac:chgData name="Lixiang Li" userId="6104bbfcb56aea79" providerId="LiveId" clId="{2CE6F3B1-AFEC-403E-A251-D5A89A7872DA}" dt="2020-12-20T05:08:20.974" v="3131" actId="1076"/>
          <ac:spMkLst>
            <pc:docMk/>
            <pc:sldMk cId="451125618" sldId="265"/>
            <ac:spMk id="41" creationId="{2513BD67-D399-4DB6-AA23-4C35BAB40445}"/>
          </ac:spMkLst>
        </pc:spChg>
        <pc:spChg chg="add mod">
          <ac:chgData name="Lixiang Li" userId="6104bbfcb56aea79" providerId="LiveId" clId="{2CE6F3B1-AFEC-403E-A251-D5A89A7872DA}" dt="2020-12-20T05:02:18.542" v="3035" actId="1076"/>
          <ac:spMkLst>
            <pc:docMk/>
            <pc:sldMk cId="451125618" sldId="265"/>
            <ac:spMk id="42" creationId="{46273798-99C2-4CDD-BB9D-610EFBE1D63B}"/>
          </ac:spMkLst>
        </pc:spChg>
        <pc:spChg chg="add mod">
          <ac:chgData name="Lixiang Li" userId="6104bbfcb56aea79" providerId="LiveId" clId="{2CE6F3B1-AFEC-403E-A251-D5A89A7872DA}" dt="2020-12-20T05:03:55.108" v="3063" actId="1076"/>
          <ac:spMkLst>
            <pc:docMk/>
            <pc:sldMk cId="451125618" sldId="265"/>
            <ac:spMk id="45" creationId="{0D21D0A6-CB95-4D73-ADDF-52D5C339FB72}"/>
          </ac:spMkLst>
        </pc:spChg>
        <pc:spChg chg="add mod">
          <ac:chgData name="Lixiang Li" userId="6104bbfcb56aea79" providerId="LiveId" clId="{2CE6F3B1-AFEC-403E-A251-D5A89A7872DA}" dt="2020-12-20T05:04:16.606" v="3068" actId="1076"/>
          <ac:spMkLst>
            <pc:docMk/>
            <pc:sldMk cId="451125618" sldId="265"/>
            <ac:spMk id="55" creationId="{60D02719-1F4D-48B2-950C-89E76D1320D1}"/>
          </ac:spMkLst>
        </pc:spChg>
        <pc:spChg chg="add mod">
          <ac:chgData name="Lixiang Li" userId="6104bbfcb56aea79" providerId="LiveId" clId="{2CE6F3B1-AFEC-403E-A251-D5A89A7872DA}" dt="2020-12-20T05:05:09.313" v="3077" actId="1076"/>
          <ac:spMkLst>
            <pc:docMk/>
            <pc:sldMk cId="451125618" sldId="265"/>
            <ac:spMk id="61" creationId="{AD18E5DE-0CE0-4920-8ED6-5A29F7D5F285}"/>
          </ac:spMkLst>
        </pc:spChg>
        <pc:spChg chg="add mod">
          <ac:chgData name="Lixiang Li" userId="6104bbfcb56aea79" providerId="LiveId" clId="{2CE6F3B1-AFEC-403E-A251-D5A89A7872DA}" dt="2020-12-20T05:06:09.113" v="3099" actId="1036"/>
          <ac:spMkLst>
            <pc:docMk/>
            <pc:sldMk cId="451125618" sldId="265"/>
            <ac:spMk id="68" creationId="{9FB781E4-7ECA-4666-9C7E-4C797B7BE729}"/>
          </ac:spMkLst>
        </pc:spChg>
        <pc:spChg chg="add mod">
          <ac:chgData name="Lixiang Li" userId="6104bbfcb56aea79" providerId="LiveId" clId="{2CE6F3B1-AFEC-403E-A251-D5A89A7872DA}" dt="2020-12-20T05:07:49.411" v="3125" actId="14100"/>
          <ac:spMkLst>
            <pc:docMk/>
            <pc:sldMk cId="451125618" sldId="265"/>
            <ac:spMk id="72" creationId="{D0D10056-4D17-49F2-8C08-35B4A208B394}"/>
          </ac:spMkLst>
        </pc:spChg>
        <pc:cxnChg chg="add mod">
          <ac:chgData name="Lixiang Li" userId="6104bbfcb56aea79" providerId="LiveId" clId="{2CE6F3B1-AFEC-403E-A251-D5A89A7872DA}" dt="2020-12-20T04:59:38.214" v="2997" actId="1582"/>
          <ac:cxnSpMkLst>
            <pc:docMk/>
            <pc:sldMk cId="451125618" sldId="265"/>
            <ac:cxnSpMk id="18" creationId="{24955728-8311-40B7-9C7B-764A441E8213}"/>
          </ac:cxnSpMkLst>
        </pc:cxnChg>
        <pc:cxnChg chg="add mod">
          <ac:chgData name="Lixiang Li" userId="6104bbfcb56aea79" providerId="LiveId" clId="{2CE6F3B1-AFEC-403E-A251-D5A89A7872DA}" dt="2020-12-20T05:00:20.123" v="3009" actId="1037"/>
          <ac:cxnSpMkLst>
            <pc:docMk/>
            <pc:sldMk cId="451125618" sldId="265"/>
            <ac:cxnSpMk id="19" creationId="{59D2C487-9A94-4901-A968-AA96DAB06733}"/>
          </ac:cxnSpMkLst>
        </pc:cxnChg>
        <pc:cxnChg chg="add mod">
          <ac:chgData name="Lixiang Li" userId="6104bbfcb56aea79" providerId="LiveId" clId="{2CE6F3B1-AFEC-403E-A251-D5A89A7872DA}" dt="2020-12-20T05:00:25.627" v="3011" actId="1038"/>
          <ac:cxnSpMkLst>
            <pc:docMk/>
            <pc:sldMk cId="451125618" sldId="265"/>
            <ac:cxnSpMk id="23" creationId="{C70394DF-ADAB-4D20-AA7D-9C0B3F830AEE}"/>
          </ac:cxnSpMkLst>
        </pc:cxnChg>
        <pc:cxnChg chg="add mod">
          <ac:chgData name="Lixiang Li" userId="6104bbfcb56aea79" providerId="LiveId" clId="{2CE6F3B1-AFEC-403E-A251-D5A89A7872DA}" dt="2020-12-20T05:00:33.153" v="3015" actId="1037"/>
          <ac:cxnSpMkLst>
            <pc:docMk/>
            <pc:sldMk cId="451125618" sldId="265"/>
            <ac:cxnSpMk id="26" creationId="{F2EBBFF4-6F7B-429E-968E-B5C52EA33B76}"/>
          </ac:cxnSpMkLst>
        </pc:cxnChg>
        <pc:cxnChg chg="add mod">
          <ac:chgData name="Lixiang Li" userId="6104bbfcb56aea79" providerId="LiveId" clId="{2CE6F3B1-AFEC-403E-A251-D5A89A7872DA}" dt="2020-12-20T05:00:47.192" v="3020" actId="1038"/>
          <ac:cxnSpMkLst>
            <pc:docMk/>
            <pc:sldMk cId="451125618" sldId="265"/>
            <ac:cxnSpMk id="29" creationId="{72BB0E07-761A-4BF7-AE46-A3CBF5807D73}"/>
          </ac:cxnSpMkLst>
        </pc:cxnChg>
        <pc:cxnChg chg="add mod">
          <ac:chgData name="Lixiang Li" userId="6104bbfcb56aea79" providerId="LiveId" clId="{2CE6F3B1-AFEC-403E-A251-D5A89A7872DA}" dt="2020-12-20T05:07:56.464" v="3126" actId="14100"/>
          <ac:cxnSpMkLst>
            <pc:docMk/>
            <pc:sldMk cId="451125618" sldId="265"/>
            <ac:cxnSpMk id="32" creationId="{6EF5743A-4C96-46E9-A2C0-8169B4C8FC44}"/>
          </ac:cxnSpMkLst>
        </pc:cxnChg>
        <pc:cxnChg chg="add mod">
          <ac:chgData name="Lixiang Li" userId="6104bbfcb56aea79" providerId="LiveId" clId="{2CE6F3B1-AFEC-403E-A251-D5A89A7872DA}" dt="2020-12-20T05:01:18.220" v="3026" actId="14100"/>
          <ac:cxnSpMkLst>
            <pc:docMk/>
            <pc:sldMk cId="451125618" sldId="265"/>
            <ac:cxnSpMk id="35" creationId="{177BBDC5-C7B7-4A6C-B122-739FBB877DEF}"/>
          </ac:cxnSpMkLst>
        </pc:cxnChg>
        <pc:cxnChg chg="add mod">
          <ac:chgData name="Lixiang Li" userId="6104bbfcb56aea79" providerId="LiveId" clId="{2CE6F3B1-AFEC-403E-A251-D5A89A7872DA}" dt="2020-12-20T05:01:32.710" v="3029" actId="14100"/>
          <ac:cxnSpMkLst>
            <pc:docMk/>
            <pc:sldMk cId="451125618" sldId="265"/>
            <ac:cxnSpMk id="38" creationId="{047D7C70-33B7-47E6-85D1-0469BE2775C8}"/>
          </ac:cxnSpMkLst>
        </pc:cxnChg>
        <pc:cxnChg chg="add mod">
          <ac:chgData name="Lixiang Li" userId="6104bbfcb56aea79" providerId="LiveId" clId="{2CE6F3B1-AFEC-403E-A251-D5A89A7872DA}" dt="2020-12-20T05:08:10.750" v="3130" actId="14100"/>
          <ac:cxnSpMkLst>
            <pc:docMk/>
            <pc:sldMk cId="451125618" sldId="265"/>
            <ac:cxnSpMk id="43" creationId="{4918105A-7879-4D13-BA2E-0078884B6992}"/>
          </ac:cxnSpMkLst>
        </pc:cxnChg>
        <pc:cxnChg chg="add mod">
          <ac:chgData name="Lixiang Li" userId="6104bbfcb56aea79" providerId="LiveId" clId="{2CE6F3B1-AFEC-403E-A251-D5A89A7872DA}" dt="2020-12-20T05:04:34.655" v="3072" actId="1037"/>
          <ac:cxnSpMkLst>
            <pc:docMk/>
            <pc:sldMk cId="451125618" sldId="265"/>
            <ac:cxnSpMk id="52" creationId="{0CC8DAAF-F0C1-4E91-AD14-9FBDF3FADB80}"/>
          </ac:cxnSpMkLst>
        </pc:cxnChg>
        <pc:cxnChg chg="add mod">
          <ac:chgData name="Lixiang Li" userId="6104bbfcb56aea79" providerId="LiveId" clId="{2CE6F3B1-AFEC-403E-A251-D5A89A7872DA}" dt="2020-12-20T05:04:47.456" v="3075" actId="14100"/>
          <ac:cxnSpMkLst>
            <pc:docMk/>
            <pc:sldMk cId="451125618" sldId="265"/>
            <ac:cxnSpMk id="58" creationId="{72F4FA87-88AF-4EAF-9A8B-60B0F778C0F2}"/>
          </ac:cxnSpMkLst>
        </pc:cxnChg>
        <pc:cxnChg chg="add mod">
          <ac:chgData name="Lixiang Li" userId="6104bbfcb56aea79" providerId="LiveId" clId="{2CE6F3B1-AFEC-403E-A251-D5A89A7872DA}" dt="2020-12-20T05:07:33.620" v="3107" actId="14100"/>
          <ac:cxnSpMkLst>
            <pc:docMk/>
            <pc:sldMk cId="451125618" sldId="265"/>
            <ac:cxnSpMk id="62" creationId="{06EEB75A-AA4A-4F73-BD84-FD8F6AE153DD}"/>
          </ac:cxnSpMkLst>
        </pc:cxnChg>
        <pc:cxnChg chg="add mod">
          <ac:chgData name="Lixiang Li" userId="6104bbfcb56aea79" providerId="LiveId" clId="{2CE6F3B1-AFEC-403E-A251-D5A89A7872DA}" dt="2020-12-20T05:06:21.905" v="3102" actId="14100"/>
          <ac:cxnSpMkLst>
            <pc:docMk/>
            <pc:sldMk cId="451125618" sldId="265"/>
            <ac:cxnSpMk id="69" creationId="{6EA1D5A0-8BDC-4672-9AA2-37FEF7233EA4}"/>
          </ac:cxnSpMkLst>
        </pc:cxnChg>
        <pc:cxnChg chg="add mod">
          <ac:chgData name="Lixiang Li" userId="6104bbfcb56aea79" providerId="LiveId" clId="{2CE6F3B1-AFEC-403E-A251-D5A89A7872DA}" dt="2020-12-20T05:08:05.378" v="3129" actId="14100"/>
          <ac:cxnSpMkLst>
            <pc:docMk/>
            <pc:sldMk cId="451125618" sldId="265"/>
            <ac:cxnSpMk id="76" creationId="{09EA7561-3614-4D2A-9A50-5E5E3D1B2686}"/>
          </ac:cxnSpMkLst>
        </pc:cxnChg>
      </pc:sldChg>
      <pc:sldChg chg="addSp delSp modSp add ord">
        <pc:chgData name="Lixiang Li" userId="6104bbfcb56aea79" providerId="LiveId" clId="{2CE6F3B1-AFEC-403E-A251-D5A89A7872DA}" dt="2020-12-20T16:27:35.605" v="4587" actId="478"/>
        <pc:sldMkLst>
          <pc:docMk/>
          <pc:sldMk cId="516298179" sldId="266"/>
        </pc:sldMkLst>
        <pc:spChg chg="add del mod">
          <ac:chgData name="Lixiang Li" userId="6104bbfcb56aea79" providerId="LiveId" clId="{2CE6F3B1-AFEC-403E-A251-D5A89A7872DA}" dt="2020-12-20T07:14:52.272" v="3137" actId="478"/>
          <ac:spMkLst>
            <pc:docMk/>
            <pc:sldMk cId="516298179" sldId="266"/>
            <ac:spMk id="3" creationId="{DC8B8166-1555-48D5-89D5-460735D7C2F6}"/>
          </ac:spMkLst>
        </pc:spChg>
        <pc:spChg chg="add mod">
          <ac:chgData name="Lixiang Li" userId="6104bbfcb56aea79" providerId="LiveId" clId="{2CE6F3B1-AFEC-403E-A251-D5A89A7872DA}" dt="2020-12-20T07:23:50.554" v="3148" actId="164"/>
          <ac:spMkLst>
            <pc:docMk/>
            <pc:sldMk cId="516298179" sldId="266"/>
            <ac:spMk id="4" creationId="{E1E2E837-4616-4D8F-A128-37DF4AB2768C}"/>
          </ac:spMkLst>
        </pc:spChg>
        <pc:spChg chg="del">
          <ac:chgData name="Lixiang Li" userId="6104bbfcb56aea79" providerId="LiveId" clId="{2CE6F3B1-AFEC-403E-A251-D5A89A7872DA}" dt="2020-12-20T06:48:33.740" v="3134" actId="478"/>
          <ac:spMkLst>
            <pc:docMk/>
            <pc:sldMk cId="516298179" sldId="266"/>
            <ac:spMk id="6" creationId="{F742A748-1FAF-46DB-8D7F-F6FA47BD5C82}"/>
          </ac:spMkLst>
        </pc:spChg>
        <pc:spChg chg="del">
          <ac:chgData name="Lixiang Li" userId="6104bbfcb56aea79" providerId="LiveId" clId="{2CE6F3B1-AFEC-403E-A251-D5A89A7872DA}" dt="2020-12-20T06:48:33.740" v="3134" actId="478"/>
          <ac:spMkLst>
            <pc:docMk/>
            <pc:sldMk cId="516298179" sldId="266"/>
            <ac:spMk id="7" creationId="{49638D39-FA82-47A1-B873-21AC50BCC90B}"/>
          </ac:spMkLst>
        </pc:spChg>
        <pc:spChg chg="del">
          <ac:chgData name="Lixiang Li" userId="6104bbfcb56aea79" providerId="LiveId" clId="{2CE6F3B1-AFEC-403E-A251-D5A89A7872DA}" dt="2020-12-20T06:48:33.740" v="3134" actId="478"/>
          <ac:spMkLst>
            <pc:docMk/>
            <pc:sldMk cId="516298179" sldId="266"/>
            <ac:spMk id="8" creationId="{8B0C0D08-2624-4596-BCA7-85C5A2262F16}"/>
          </ac:spMkLst>
        </pc:spChg>
        <pc:spChg chg="del">
          <ac:chgData name="Lixiang Li" userId="6104bbfcb56aea79" providerId="LiveId" clId="{2CE6F3B1-AFEC-403E-A251-D5A89A7872DA}" dt="2020-12-20T06:48:33.740" v="3134" actId="478"/>
          <ac:spMkLst>
            <pc:docMk/>
            <pc:sldMk cId="516298179" sldId="266"/>
            <ac:spMk id="9" creationId="{D52D9E58-2855-433D-AC54-CE2E01FED8BB}"/>
          </ac:spMkLst>
        </pc:spChg>
        <pc:spChg chg="del">
          <ac:chgData name="Lixiang Li" userId="6104bbfcb56aea79" providerId="LiveId" clId="{2CE6F3B1-AFEC-403E-A251-D5A89A7872DA}" dt="2020-12-20T06:48:33.740" v="3134" actId="478"/>
          <ac:spMkLst>
            <pc:docMk/>
            <pc:sldMk cId="516298179" sldId="266"/>
            <ac:spMk id="10" creationId="{7DE36F8C-C284-46C6-86E4-B9D2769DB98A}"/>
          </ac:spMkLst>
        </pc:spChg>
        <pc:spChg chg="del">
          <ac:chgData name="Lixiang Li" userId="6104bbfcb56aea79" providerId="LiveId" clId="{2CE6F3B1-AFEC-403E-A251-D5A89A7872DA}" dt="2020-12-20T06:48:33.740" v="3134" actId="478"/>
          <ac:spMkLst>
            <pc:docMk/>
            <pc:sldMk cId="516298179" sldId="266"/>
            <ac:spMk id="11" creationId="{6E270333-A2F3-4FF6-8C77-2AC6F3452FD6}"/>
          </ac:spMkLst>
        </pc:spChg>
        <pc:spChg chg="del">
          <ac:chgData name="Lixiang Li" userId="6104bbfcb56aea79" providerId="LiveId" clId="{2CE6F3B1-AFEC-403E-A251-D5A89A7872DA}" dt="2020-12-20T06:48:33.740" v="3134" actId="478"/>
          <ac:spMkLst>
            <pc:docMk/>
            <pc:sldMk cId="516298179" sldId="266"/>
            <ac:spMk id="12" creationId="{EC9BEEE2-0EE8-4813-A827-DA566A0B8A28}"/>
          </ac:spMkLst>
        </pc:spChg>
        <pc:spChg chg="del">
          <ac:chgData name="Lixiang Li" userId="6104bbfcb56aea79" providerId="LiveId" clId="{2CE6F3B1-AFEC-403E-A251-D5A89A7872DA}" dt="2020-12-20T06:48:33.740" v="3134" actId="478"/>
          <ac:spMkLst>
            <pc:docMk/>
            <pc:sldMk cId="516298179" sldId="266"/>
            <ac:spMk id="13" creationId="{BDE474FF-7B22-4FE6-8D40-ECD972382478}"/>
          </ac:spMkLst>
        </pc:spChg>
        <pc:spChg chg="del">
          <ac:chgData name="Lixiang Li" userId="6104bbfcb56aea79" providerId="LiveId" clId="{2CE6F3B1-AFEC-403E-A251-D5A89A7872DA}" dt="2020-12-20T06:48:33.740" v="3134" actId="478"/>
          <ac:spMkLst>
            <pc:docMk/>
            <pc:sldMk cId="516298179" sldId="266"/>
            <ac:spMk id="14" creationId="{C7A4F2A2-30AC-484C-AD59-6A2A49D7A08A}"/>
          </ac:spMkLst>
        </pc:spChg>
        <pc:spChg chg="del">
          <ac:chgData name="Lixiang Li" userId="6104bbfcb56aea79" providerId="LiveId" clId="{2CE6F3B1-AFEC-403E-A251-D5A89A7872DA}" dt="2020-12-20T06:48:33.740" v="3134" actId="478"/>
          <ac:spMkLst>
            <pc:docMk/>
            <pc:sldMk cId="516298179" sldId="266"/>
            <ac:spMk id="15" creationId="{367A4CAE-F83A-47B4-8D84-656D39BBE257}"/>
          </ac:spMkLst>
        </pc:spChg>
        <pc:spChg chg="del">
          <ac:chgData name="Lixiang Li" userId="6104bbfcb56aea79" providerId="LiveId" clId="{2CE6F3B1-AFEC-403E-A251-D5A89A7872DA}" dt="2020-12-20T06:48:33.740" v="3134" actId="478"/>
          <ac:spMkLst>
            <pc:docMk/>
            <pc:sldMk cId="516298179" sldId="266"/>
            <ac:spMk id="16" creationId="{D6D7839A-A854-4005-B623-A1C3F868E86D}"/>
          </ac:spMkLst>
        </pc:spChg>
        <pc:spChg chg="add mod">
          <ac:chgData name="Lixiang Li" userId="6104bbfcb56aea79" providerId="LiveId" clId="{2CE6F3B1-AFEC-403E-A251-D5A89A7872DA}" dt="2020-12-20T14:37:27.934" v="3345" actId="1076"/>
          <ac:spMkLst>
            <pc:docMk/>
            <pc:sldMk cId="516298179" sldId="266"/>
            <ac:spMk id="33" creationId="{60571CC2-08D9-4095-ADA0-2ADBFC7F003D}"/>
          </ac:spMkLst>
        </pc:spChg>
        <pc:spChg chg="add mod">
          <ac:chgData name="Lixiang Li" userId="6104bbfcb56aea79" providerId="LiveId" clId="{2CE6F3B1-AFEC-403E-A251-D5A89A7872DA}" dt="2020-12-20T14:37:31.046" v="3346" actId="14100"/>
          <ac:spMkLst>
            <pc:docMk/>
            <pc:sldMk cId="516298179" sldId="266"/>
            <ac:spMk id="34" creationId="{09566275-24E1-44E3-AD23-5A7E659F83C7}"/>
          </ac:spMkLst>
        </pc:spChg>
        <pc:spChg chg="add mod">
          <ac:chgData name="Lixiang Li" userId="6104bbfcb56aea79" providerId="LiveId" clId="{2CE6F3B1-AFEC-403E-A251-D5A89A7872DA}" dt="2020-12-20T14:37:33.689" v="3347" actId="1076"/>
          <ac:spMkLst>
            <pc:docMk/>
            <pc:sldMk cId="516298179" sldId="266"/>
            <ac:spMk id="36" creationId="{6198C4BE-2AF0-4E8A-B7B3-5B6BE8E486AE}"/>
          </ac:spMkLst>
        </pc:spChg>
        <pc:spChg chg="add mod">
          <ac:chgData name="Lixiang Li" userId="6104bbfcb56aea79" providerId="LiveId" clId="{2CE6F3B1-AFEC-403E-A251-D5A89A7872DA}" dt="2020-12-20T16:07:45.868" v="3551" actId="404"/>
          <ac:spMkLst>
            <pc:docMk/>
            <pc:sldMk cId="516298179" sldId="266"/>
            <ac:spMk id="37" creationId="{3AC73590-523C-4B28-B086-4C728739AB65}"/>
          </ac:spMkLst>
        </pc:spChg>
        <pc:spChg chg="del">
          <ac:chgData name="Lixiang Li" userId="6104bbfcb56aea79" providerId="LiveId" clId="{2CE6F3B1-AFEC-403E-A251-D5A89A7872DA}" dt="2020-12-20T06:48:33.740" v="3134" actId="478"/>
          <ac:spMkLst>
            <pc:docMk/>
            <pc:sldMk cId="516298179" sldId="266"/>
            <ac:spMk id="41" creationId="{2513BD67-D399-4DB6-AA23-4C35BAB40445}"/>
          </ac:spMkLst>
        </pc:spChg>
        <pc:spChg chg="del">
          <ac:chgData name="Lixiang Li" userId="6104bbfcb56aea79" providerId="LiveId" clId="{2CE6F3B1-AFEC-403E-A251-D5A89A7872DA}" dt="2020-12-20T06:48:33.740" v="3134" actId="478"/>
          <ac:spMkLst>
            <pc:docMk/>
            <pc:sldMk cId="516298179" sldId="266"/>
            <ac:spMk id="42" creationId="{46273798-99C2-4CDD-BB9D-610EFBE1D63B}"/>
          </ac:spMkLst>
        </pc:spChg>
        <pc:spChg chg="del">
          <ac:chgData name="Lixiang Li" userId="6104bbfcb56aea79" providerId="LiveId" clId="{2CE6F3B1-AFEC-403E-A251-D5A89A7872DA}" dt="2020-12-20T06:48:33.740" v="3134" actId="478"/>
          <ac:spMkLst>
            <pc:docMk/>
            <pc:sldMk cId="516298179" sldId="266"/>
            <ac:spMk id="45" creationId="{0D21D0A6-CB95-4D73-ADDF-52D5C339FB72}"/>
          </ac:spMkLst>
        </pc:spChg>
        <pc:spChg chg="add mod">
          <ac:chgData name="Lixiang Li" userId="6104bbfcb56aea79" providerId="LiveId" clId="{2CE6F3B1-AFEC-403E-A251-D5A89A7872DA}" dt="2020-12-20T14:37:48.844" v="3350" actId="1076"/>
          <ac:spMkLst>
            <pc:docMk/>
            <pc:sldMk cId="516298179" sldId="266"/>
            <ac:spMk id="54" creationId="{655C8B9B-E846-427A-903A-75647A399AA6}"/>
          </ac:spMkLst>
        </pc:spChg>
        <pc:spChg chg="del">
          <ac:chgData name="Lixiang Li" userId="6104bbfcb56aea79" providerId="LiveId" clId="{2CE6F3B1-AFEC-403E-A251-D5A89A7872DA}" dt="2020-12-20T06:48:33.740" v="3134" actId="478"/>
          <ac:spMkLst>
            <pc:docMk/>
            <pc:sldMk cId="516298179" sldId="266"/>
            <ac:spMk id="55" creationId="{60D02719-1F4D-48B2-950C-89E76D1320D1}"/>
          </ac:spMkLst>
        </pc:spChg>
        <pc:spChg chg="add mod">
          <ac:chgData name="Lixiang Li" userId="6104bbfcb56aea79" providerId="LiveId" clId="{2CE6F3B1-AFEC-403E-A251-D5A89A7872DA}" dt="2020-12-20T15:46:24.328" v="3430" actId="1076"/>
          <ac:spMkLst>
            <pc:docMk/>
            <pc:sldMk cId="516298179" sldId="266"/>
            <ac:spMk id="60" creationId="{9DF7218B-8C25-4CCA-AC6B-AC93F60B1106}"/>
          </ac:spMkLst>
        </pc:spChg>
        <pc:spChg chg="del">
          <ac:chgData name="Lixiang Li" userId="6104bbfcb56aea79" providerId="LiveId" clId="{2CE6F3B1-AFEC-403E-A251-D5A89A7872DA}" dt="2020-12-20T06:48:33.740" v="3134" actId="478"/>
          <ac:spMkLst>
            <pc:docMk/>
            <pc:sldMk cId="516298179" sldId="266"/>
            <ac:spMk id="61" creationId="{AD18E5DE-0CE0-4920-8ED6-5A29F7D5F285}"/>
          </ac:spMkLst>
        </pc:spChg>
        <pc:spChg chg="add mod">
          <ac:chgData name="Lixiang Li" userId="6104bbfcb56aea79" providerId="LiveId" clId="{2CE6F3B1-AFEC-403E-A251-D5A89A7872DA}" dt="2020-12-20T14:37:48.844" v="3350" actId="1076"/>
          <ac:spMkLst>
            <pc:docMk/>
            <pc:sldMk cId="516298179" sldId="266"/>
            <ac:spMk id="63" creationId="{C5EAC1AA-6A36-4824-AF10-4A6CFBA1515F}"/>
          </ac:spMkLst>
        </pc:spChg>
        <pc:spChg chg="del">
          <ac:chgData name="Lixiang Li" userId="6104bbfcb56aea79" providerId="LiveId" clId="{2CE6F3B1-AFEC-403E-A251-D5A89A7872DA}" dt="2020-12-20T06:48:33.740" v="3134" actId="478"/>
          <ac:spMkLst>
            <pc:docMk/>
            <pc:sldMk cId="516298179" sldId="266"/>
            <ac:spMk id="68" creationId="{9FB781E4-7ECA-4666-9C7E-4C797B7BE729}"/>
          </ac:spMkLst>
        </pc:spChg>
        <pc:spChg chg="add mod">
          <ac:chgData name="Lixiang Li" userId="6104bbfcb56aea79" providerId="LiveId" clId="{2CE6F3B1-AFEC-403E-A251-D5A89A7872DA}" dt="2020-12-20T16:07:41.221" v="3549" actId="404"/>
          <ac:spMkLst>
            <pc:docMk/>
            <pc:sldMk cId="516298179" sldId="266"/>
            <ac:spMk id="70" creationId="{B6ED7F74-A52E-47D3-89BC-880E5849632A}"/>
          </ac:spMkLst>
        </pc:spChg>
        <pc:spChg chg="del">
          <ac:chgData name="Lixiang Li" userId="6104bbfcb56aea79" providerId="LiveId" clId="{2CE6F3B1-AFEC-403E-A251-D5A89A7872DA}" dt="2020-12-20T06:48:33.740" v="3134" actId="478"/>
          <ac:spMkLst>
            <pc:docMk/>
            <pc:sldMk cId="516298179" sldId="266"/>
            <ac:spMk id="72" creationId="{D0D10056-4D17-49F2-8C08-35B4A208B394}"/>
          </ac:spMkLst>
        </pc:spChg>
        <pc:spChg chg="add mod">
          <ac:chgData name="Lixiang Li" userId="6104bbfcb56aea79" providerId="LiveId" clId="{2CE6F3B1-AFEC-403E-A251-D5A89A7872DA}" dt="2020-12-20T16:07:41.221" v="3549" actId="404"/>
          <ac:spMkLst>
            <pc:docMk/>
            <pc:sldMk cId="516298179" sldId="266"/>
            <ac:spMk id="85" creationId="{A133F597-E751-4126-B7C7-55A03DC7168E}"/>
          </ac:spMkLst>
        </pc:spChg>
        <pc:spChg chg="add mod">
          <ac:chgData name="Lixiang Li" userId="6104bbfcb56aea79" providerId="LiveId" clId="{2CE6F3B1-AFEC-403E-A251-D5A89A7872DA}" dt="2020-12-20T15:45:22.513" v="3403" actId="20577"/>
          <ac:spMkLst>
            <pc:docMk/>
            <pc:sldMk cId="516298179" sldId="266"/>
            <ac:spMk id="91" creationId="{F53D46D2-CDBC-4EDA-9B88-A9B4679B00E2}"/>
          </ac:spMkLst>
        </pc:spChg>
        <pc:spChg chg="add mod">
          <ac:chgData name="Lixiang Li" userId="6104bbfcb56aea79" providerId="LiveId" clId="{2CE6F3B1-AFEC-403E-A251-D5A89A7872DA}" dt="2020-12-20T15:46:31.726" v="3432" actId="1076"/>
          <ac:spMkLst>
            <pc:docMk/>
            <pc:sldMk cId="516298179" sldId="266"/>
            <ac:spMk id="94" creationId="{EB120E00-109F-49CB-BCC5-76BA370398F2}"/>
          </ac:spMkLst>
        </pc:spChg>
        <pc:spChg chg="add mod">
          <ac:chgData name="Lixiang Li" userId="6104bbfcb56aea79" providerId="LiveId" clId="{2CE6F3B1-AFEC-403E-A251-D5A89A7872DA}" dt="2020-12-20T16:07:32.651" v="3547" actId="20577"/>
          <ac:spMkLst>
            <pc:docMk/>
            <pc:sldMk cId="516298179" sldId="266"/>
            <ac:spMk id="114" creationId="{9C70C242-525C-4B1F-8682-7BD95B0C25AC}"/>
          </ac:spMkLst>
        </pc:spChg>
        <pc:grpChg chg="add mod">
          <ac:chgData name="Lixiang Li" userId="6104bbfcb56aea79" providerId="LiveId" clId="{2CE6F3B1-AFEC-403E-A251-D5A89A7872DA}" dt="2020-12-20T14:37:27.934" v="3345" actId="1076"/>
          <ac:grpSpMkLst>
            <pc:docMk/>
            <pc:sldMk cId="516298179" sldId="266"/>
            <ac:grpSpMk id="31" creationId="{F44022A7-748B-439A-9ACC-1EAB90B57761}"/>
          </ac:grpSpMkLst>
        </pc:grpChg>
        <pc:cxnChg chg="add mod">
          <ac:chgData name="Lixiang Li" userId="6104bbfcb56aea79" providerId="LiveId" clId="{2CE6F3B1-AFEC-403E-A251-D5A89A7872DA}" dt="2020-12-20T07:23:50.554" v="3148" actId="164"/>
          <ac:cxnSpMkLst>
            <pc:docMk/>
            <pc:sldMk cId="516298179" sldId="266"/>
            <ac:cxnSpMk id="17" creationId="{CB2EB269-9A05-4F2F-BA0E-F77EAD4416A0}"/>
          </ac:cxnSpMkLst>
        </pc:cxnChg>
        <pc:cxnChg chg="del mod">
          <ac:chgData name="Lixiang Li" userId="6104bbfcb56aea79" providerId="LiveId" clId="{2CE6F3B1-AFEC-403E-A251-D5A89A7872DA}" dt="2020-12-20T06:48:33.740" v="3134" actId="478"/>
          <ac:cxnSpMkLst>
            <pc:docMk/>
            <pc:sldMk cId="516298179" sldId="266"/>
            <ac:cxnSpMk id="18" creationId="{24955728-8311-40B7-9C7B-764A441E8213}"/>
          </ac:cxnSpMkLst>
        </pc:cxnChg>
        <pc:cxnChg chg="del mod">
          <ac:chgData name="Lixiang Li" userId="6104bbfcb56aea79" providerId="LiveId" clId="{2CE6F3B1-AFEC-403E-A251-D5A89A7872DA}" dt="2020-12-20T06:48:33.740" v="3134" actId="478"/>
          <ac:cxnSpMkLst>
            <pc:docMk/>
            <pc:sldMk cId="516298179" sldId="266"/>
            <ac:cxnSpMk id="19" creationId="{59D2C487-9A94-4901-A968-AA96DAB06733}"/>
          </ac:cxnSpMkLst>
        </pc:cxnChg>
        <pc:cxnChg chg="add mod">
          <ac:chgData name="Lixiang Li" userId="6104bbfcb56aea79" providerId="LiveId" clId="{2CE6F3B1-AFEC-403E-A251-D5A89A7872DA}" dt="2020-12-20T07:23:50.554" v="3148" actId="164"/>
          <ac:cxnSpMkLst>
            <pc:docMk/>
            <pc:sldMk cId="516298179" sldId="266"/>
            <ac:cxnSpMk id="22" creationId="{9631DFDD-1AB1-42A8-BDF8-765787F54BC5}"/>
          </ac:cxnSpMkLst>
        </pc:cxnChg>
        <pc:cxnChg chg="del mod">
          <ac:chgData name="Lixiang Li" userId="6104bbfcb56aea79" providerId="LiveId" clId="{2CE6F3B1-AFEC-403E-A251-D5A89A7872DA}" dt="2020-12-20T06:48:33.740" v="3134" actId="478"/>
          <ac:cxnSpMkLst>
            <pc:docMk/>
            <pc:sldMk cId="516298179" sldId="266"/>
            <ac:cxnSpMk id="23" creationId="{C70394DF-ADAB-4D20-AA7D-9C0B3F830AEE}"/>
          </ac:cxnSpMkLst>
        </pc:cxnChg>
        <pc:cxnChg chg="add mod">
          <ac:chgData name="Lixiang Li" userId="6104bbfcb56aea79" providerId="LiveId" clId="{2CE6F3B1-AFEC-403E-A251-D5A89A7872DA}" dt="2020-12-20T07:23:50.554" v="3148" actId="164"/>
          <ac:cxnSpMkLst>
            <pc:docMk/>
            <pc:sldMk cId="516298179" sldId="266"/>
            <ac:cxnSpMk id="25" creationId="{021CAF5D-E21C-4BC5-8518-A30C1CF100D8}"/>
          </ac:cxnSpMkLst>
        </pc:cxnChg>
        <pc:cxnChg chg="del mod">
          <ac:chgData name="Lixiang Li" userId="6104bbfcb56aea79" providerId="LiveId" clId="{2CE6F3B1-AFEC-403E-A251-D5A89A7872DA}" dt="2020-12-20T06:48:33.740" v="3134" actId="478"/>
          <ac:cxnSpMkLst>
            <pc:docMk/>
            <pc:sldMk cId="516298179" sldId="266"/>
            <ac:cxnSpMk id="26" creationId="{F2EBBFF4-6F7B-429E-968E-B5C52EA33B76}"/>
          </ac:cxnSpMkLst>
        </pc:cxnChg>
        <pc:cxnChg chg="add mod">
          <ac:chgData name="Lixiang Li" userId="6104bbfcb56aea79" providerId="LiveId" clId="{2CE6F3B1-AFEC-403E-A251-D5A89A7872DA}" dt="2020-12-20T07:23:50.554" v="3148" actId="164"/>
          <ac:cxnSpMkLst>
            <pc:docMk/>
            <pc:sldMk cId="516298179" sldId="266"/>
            <ac:cxnSpMk id="28" creationId="{8A4A46DE-92A1-4690-8CB4-D043501A8E78}"/>
          </ac:cxnSpMkLst>
        </pc:cxnChg>
        <pc:cxnChg chg="del mod">
          <ac:chgData name="Lixiang Li" userId="6104bbfcb56aea79" providerId="LiveId" clId="{2CE6F3B1-AFEC-403E-A251-D5A89A7872DA}" dt="2020-12-20T06:48:33.740" v="3134" actId="478"/>
          <ac:cxnSpMkLst>
            <pc:docMk/>
            <pc:sldMk cId="516298179" sldId="266"/>
            <ac:cxnSpMk id="29" creationId="{72BB0E07-761A-4BF7-AE46-A3CBF5807D73}"/>
          </ac:cxnSpMkLst>
        </pc:cxnChg>
        <pc:cxnChg chg="del mod">
          <ac:chgData name="Lixiang Li" userId="6104bbfcb56aea79" providerId="LiveId" clId="{2CE6F3B1-AFEC-403E-A251-D5A89A7872DA}" dt="2020-12-20T06:48:33.740" v="3134" actId="478"/>
          <ac:cxnSpMkLst>
            <pc:docMk/>
            <pc:sldMk cId="516298179" sldId="266"/>
            <ac:cxnSpMk id="32" creationId="{6EF5743A-4C96-46E9-A2C0-8169B4C8FC44}"/>
          </ac:cxnSpMkLst>
        </pc:cxnChg>
        <pc:cxnChg chg="del mod">
          <ac:chgData name="Lixiang Li" userId="6104bbfcb56aea79" providerId="LiveId" clId="{2CE6F3B1-AFEC-403E-A251-D5A89A7872DA}" dt="2020-12-20T06:48:33.740" v="3134" actId="478"/>
          <ac:cxnSpMkLst>
            <pc:docMk/>
            <pc:sldMk cId="516298179" sldId="266"/>
            <ac:cxnSpMk id="35" creationId="{177BBDC5-C7B7-4A6C-B122-739FBB877DEF}"/>
          </ac:cxnSpMkLst>
        </pc:cxnChg>
        <pc:cxnChg chg="del mod">
          <ac:chgData name="Lixiang Li" userId="6104bbfcb56aea79" providerId="LiveId" clId="{2CE6F3B1-AFEC-403E-A251-D5A89A7872DA}" dt="2020-12-20T06:48:33.740" v="3134" actId="478"/>
          <ac:cxnSpMkLst>
            <pc:docMk/>
            <pc:sldMk cId="516298179" sldId="266"/>
            <ac:cxnSpMk id="38" creationId="{047D7C70-33B7-47E6-85D1-0469BE2775C8}"/>
          </ac:cxnSpMkLst>
        </pc:cxnChg>
        <pc:cxnChg chg="add mod">
          <ac:chgData name="Lixiang Li" userId="6104bbfcb56aea79" providerId="LiveId" clId="{2CE6F3B1-AFEC-403E-A251-D5A89A7872DA}" dt="2020-12-20T14:37:41.618" v="3349" actId="14100"/>
          <ac:cxnSpMkLst>
            <pc:docMk/>
            <pc:sldMk cId="516298179" sldId="266"/>
            <ac:cxnSpMk id="40" creationId="{C2DB4C2F-916D-41A0-90DC-2836E35C2217}"/>
          </ac:cxnSpMkLst>
        </pc:cxnChg>
        <pc:cxnChg chg="del mod">
          <ac:chgData name="Lixiang Li" userId="6104bbfcb56aea79" providerId="LiveId" clId="{2CE6F3B1-AFEC-403E-A251-D5A89A7872DA}" dt="2020-12-20T06:48:33.740" v="3134" actId="478"/>
          <ac:cxnSpMkLst>
            <pc:docMk/>
            <pc:sldMk cId="516298179" sldId="266"/>
            <ac:cxnSpMk id="43" creationId="{4918105A-7879-4D13-BA2E-0078884B6992}"/>
          </ac:cxnSpMkLst>
        </pc:cxnChg>
        <pc:cxnChg chg="add mod">
          <ac:chgData name="Lixiang Li" userId="6104bbfcb56aea79" providerId="LiveId" clId="{2CE6F3B1-AFEC-403E-A251-D5A89A7872DA}" dt="2020-12-20T15:46:27.286" v="3431" actId="14100"/>
          <ac:cxnSpMkLst>
            <pc:docMk/>
            <pc:sldMk cId="516298179" sldId="266"/>
            <ac:cxnSpMk id="48" creationId="{93B908B7-43AD-4698-B313-EE7835E7BF1A}"/>
          </ac:cxnSpMkLst>
        </pc:cxnChg>
        <pc:cxnChg chg="del mod">
          <ac:chgData name="Lixiang Li" userId="6104bbfcb56aea79" providerId="LiveId" clId="{2CE6F3B1-AFEC-403E-A251-D5A89A7872DA}" dt="2020-12-20T06:48:33.740" v="3134" actId="478"/>
          <ac:cxnSpMkLst>
            <pc:docMk/>
            <pc:sldMk cId="516298179" sldId="266"/>
            <ac:cxnSpMk id="52" creationId="{0CC8DAAF-F0C1-4E91-AD14-9FBDF3FADB80}"/>
          </ac:cxnSpMkLst>
        </pc:cxnChg>
        <pc:cxnChg chg="add mod">
          <ac:chgData name="Lixiang Li" userId="6104bbfcb56aea79" providerId="LiveId" clId="{2CE6F3B1-AFEC-403E-A251-D5A89A7872DA}" dt="2020-12-20T14:37:55.723" v="3352" actId="14100"/>
          <ac:cxnSpMkLst>
            <pc:docMk/>
            <pc:sldMk cId="516298179" sldId="266"/>
            <ac:cxnSpMk id="56" creationId="{034FD816-52AF-4213-BBAF-1F3A3FDF145A}"/>
          </ac:cxnSpMkLst>
        </pc:cxnChg>
        <pc:cxnChg chg="del mod">
          <ac:chgData name="Lixiang Li" userId="6104bbfcb56aea79" providerId="LiveId" clId="{2CE6F3B1-AFEC-403E-A251-D5A89A7872DA}" dt="2020-12-20T06:48:33.740" v="3134" actId="478"/>
          <ac:cxnSpMkLst>
            <pc:docMk/>
            <pc:sldMk cId="516298179" sldId="266"/>
            <ac:cxnSpMk id="58" creationId="{72F4FA87-88AF-4EAF-9A8B-60B0F778C0F2}"/>
          </ac:cxnSpMkLst>
        </pc:cxnChg>
        <pc:cxnChg chg="del mod">
          <ac:chgData name="Lixiang Li" userId="6104bbfcb56aea79" providerId="LiveId" clId="{2CE6F3B1-AFEC-403E-A251-D5A89A7872DA}" dt="2020-12-20T06:48:33.740" v="3134" actId="478"/>
          <ac:cxnSpMkLst>
            <pc:docMk/>
            <pc:sldMk cId="516298179" sldId="266"/>
            <ac:cxnSpMk id="62" creationId="{06EEB75A-AA4A-4F73-BD84-FD8F6AE153DD}"/>
          </ac:cxnSpMkLst>
        </pc:cxnChg>
        <pc:cxnChg chg="add del mod">
          <ac:chgData name="Lixiang Li" userId="6104bbfcb56aea79" providerId="LiveId" clId="{2CE6F3B1-AFEC-403E-A251-D5A89A7872DA}" dt="2020-12-20T16:08:26.336" v="3552" actId="478"/>
          <ac:cxnSpMkLst>
            <pc:docMk/>
            <pc:sldMk cId="516298179" sldId="266"/>
            <ac:cxnSpMk id="64" creationId="{C779F5E8-557B-4665-A31F-EF363AC06C62}"/>
          </ac:cxnSpMkLst>
        </pc:cxnChg>
        <pc:cxnChg chg="add mod">
          <ac:chgData name="Lixiang Li" userId="6104bbfcb56aea79" providerId="LiveId" clId="{2CE6F3B1-AFEC-403E-A251-D5A89A7872DA}" dt="2020-12-20T14:37:48.844" v="3350" actId="1076"/>
          <ac:cxnSpMkLst>
            <pc:docMk/>
            <pc:sldMk cId="516298179" sldId="266"/>
            <ac:cxnSpMk id="65" creationId="{880E9A9F-B7A6-4BAF-BC08-81B0CA744C2A}"/>
          </ac:cxnSpMkLst>
        </pc:cxnChg>
        <pc:cxnChg chg="del mod">
          <ac:chgData name="Lixiang Li" userId="6104bbfcb56aea79" providerId="LiveId" clId="{2CE6F3B1-AFEC-403E-A251-D5A89A7872DA}" dt="2020-12-20T06:48:33.740" v="3134" actId="478"/>
          <ac:cxnSpMkLst>
            <pc:docMk/>
            <pc:sldMk cId="516298179" sldId="266"/>
            <ac:cxnSpMk id="69" creationId="{6EA1D5A0-8BDC-4672-9AA2-37FEF7233EA4}"/>
          </ac:cxnSpMkLst>
        </pc:cxnChg>
        <pc:cxnChg chg="add del mod">
          <ac:chgData name="Lixiang Li" userId="6104bbfcb56aea79" providerId="LiveId" clId="{2CE6F3B1-AFEC-403E-A251-D5A89A7872DA}" dt="2020-12-20T16:27:35.605" v="4587" actId="478"/>
          <ac:cxnSpMkLst>
            <pc:docMk/>
            <pc:sldMk cId="516298179" sldId="266"/>
            <ac:cxnSpMk id="73" creationId="{0F80EB84-E6C7-4760-956B-D1FF03F610DF}"/>
          </ac:cxnSpMkLst>
        </pc:cxnChg>
        <pc:cxnChg chg="del mod">
          <ac:chgData name="Lixiang Li" userId="6104bbfcb56aea79" providerId="LiveId" clId="{2CE6F3B1-AFEC-403E-A251-D5A89A7872DA}" dt="2020-12-20T06:48:33.740" v="3134" actId="478"/>
          <ac:cxnSpMkLst>
            <pc:docMk/>
            <pc:sldMk cId="516298179" sldId="266"/>
            <ac:cxnSpMk id="76" creationId="{09EA7561-3614-4D2A-9A50-5E5E3D1B2686}"/>
          </ac:cxnSpMkLst>
        </pc:cxnChg>
        <pc:cxnChg chg="add mod">
          <ac:chgData name="Lixiang Li" userId="6104bbfcb56aea79" providerId="LiveId" clId="{2CE6F3B1-AFEC-403E-A251-D5A89A7872DA}" dt="2020-12-20T16:06:55.774" v="3500" actId="14100"/>
          <ac:cxnSpMkLst>
            <pc:docMk/>
            <pc:sldMk cId="516298179" sldId="266"/>
            <ac:cxnSpMk id="77" creationId="{2280CED2-1DC5-4DAF-8913-0A47E73B07AC}"/>
          </ac:cxnSpMkLst>
        </pc:cxnChg>
        <pc:cxnChg chg="add mod">
          <ac:chgData name="Lixiang Li" userId="6104bbfcb56aea79" providerId="LiveId" clId="{2CE6F3B1-AFEC-403E-A251-D5A89A7872DA}" dt="2020-12-20T16:06:50.027" v="3499" actId="1037"/>
          <ac:cxnSpMkLst>
            <pc:docMk/>
            <pc:sldMk cId="516298179" sldId="266"/>
            <ac:cxnSpMk id="78" creationId="{C9C7422D-C43A-410F-9E63-E42E0F1EC69D}"/>
          </ac:cxnSpMkLst>
        </pc:cxnChg>
        <pc:cxnChg chg="add mod">
          <ac:chgData name="Lixiang Li" userId="6104bbfcb56aea79" providerId="LiveId" clId="{2CE6F3B1-AFEC-403E-A251-D5A89A7872DA}" dt="2020-12-20T14:38:19.505" v="3368" actId="14100"/>
          <ac:cxnSpMkLst>
            <pc:docMk/>
            <pc:sldMk cId="516298179" sldId="266"/>
            <ac:cxnSpMk id="86" creationId="{BDC7EAA6-737D-452D-B411-275DE0C8608A}"/>
          </ac:cxnSpMkLst>
        </pc:cxnChg>
        <pc:cxnChg chg="add mod">
          <ac:chgData name="Lixiang Li" userId="6104bbfcb56aea79" providerId="LiveId" clId="{2CE6F3B1-AFEC-403E-A251-D5A89A7872DA}" dt="2020-12-20T14:39:31.324" v="3372" actId="1076"/>
          <ac:cxnSpMkLst>
            <pc:docMk/>
            <pc:sldMk cId="516298179" sldId="266"/>
            <ac:cxnSpMk id="88" creationId="{3CBEE9BF-4819-4126-99C1-FB09368BAEC9}"/>
          </ac:cxnSpMkLst>
        </pc:cxnChg>
        <pc:cxnChg chg="add mod">
          <ac:chgData name="Lixiang Li" userId="6104bbfcb56aea79" providerId="LiveId" clId="{2CE6F3B1-AFEC-403E-A251-D5A89A7872DA}" dt="2020-12-20T15:44:47.654" v="3374" actId="1076"/>
          <ac:cxnSpMkLst>
            <pc:docMk/>
            <pc:sldMk cId="516298179" sldId="266"/>
            <ac:cxnSpMk id="90" creationId="{A3CE9C81-1A69-4370-8A21-059DE53C18D1}"/>
          </ac:cxnSpMkLst>
        </pc:cxnChg>
        <pc:cxnChg chg="add mod">
          <ac:chgData name="Lixiang Li" userId="6104bbfcb56aea79" providerId="LiveId" clId="{2CE6F3B1-AFEC-403E-A251-D5A89A7872DA}" dt="2020-12-20T15:46:34.510" v="3433" actId="14100"/>
          <ac:cxnSpMkLst>
            <pc:docMk/>
            <pc:sldMk cId="516298179" sldId="266"/>
            <ac:cxnSpMk id="95" creationId="{FC8F803E-E8AA-45CE-BBF7-D8227E24FD47}"/>
          </ac:cxnSpMkLst>
        </pc:cxnChg>
        <pc:cxnChg chg="add mod">
          <ac:chgData name="Lixiang Li" userId="6104bbfcb56aea79" providerId="LiveId" clId="{2CE6F3B1-AFEC-403E-A251-D5A89A7872DA}" dt="2020-12-20T15:46:17.918" v="3429" actId="14100"/>
          <ac:cxnSpMkLst>
            <pc:docMk/>
            <pc:sldMk cId="516298179" sldId="266"/>
            <ac:cxnSpMk id="98" creationId="{129E9451-4BBC-4E75-9F37-75C647AAB9B7}"/>
          </ac:cxnSpMkLst>
        </pc:cxnChg>
        <pc:cxnChg chg="add mod">
          <ac:chgData name="Lixiang Li" userId="6104bbfcb56aea79" providerId="LiveId" clId="{2CE6F3B1-AFEC-403E-A251-D5A89A7872DA}" dt="2020-12-20T15:46:44.158" v="3436" actId="14100"/>
          <ac:cxnSpMkLst>
            <pc:docMk/>
            <pc:sldMk cId="516298179" sldId="266"/>
            <ac:cxnSpMk id="104" creationId="{36CA8686-975E-4A10-8AAB-3450923E7BDE}"/>
          </ac:cxnSpMkLst>
        </pc:cxnChg>
        <pc:cxnChg chg="add mod">
          <ac:chgData name="Lixiang Li" userId="6104bbfcb56aea79" providerId="LiveId" clId="{2CE6F3B1-AFEC-403E-A251-D5A89A7872DA}" dt="2020-12-20T16:07:09.926" v="3503" actId="14100"/>
          <ac:cxnSpMkLst>
            <pc:docMk/>
            <pc:sldMk cId="516298179" sldId="266"/>
            <ac:cxnSpMk id="111" creationId="{C14A5D05-67DB-4700-9D53-24CA9BF3FE52}"/>
          </ac:cxnSpMkLst>
        </pc:cxnChg>
      </pc:sldChg>
      <pc:sldChg chg="addSp delSp modSp add">
        <pc:chgData name="Lixiang Li" userId="6104bbfcb56aea79" providerId="LiveId" clId="{2CE6F3B1-AFEC-403E-A251-D5A89A7872DA}" dt="2020-12-20T16:20:26.067" v="3902" actId="1076"/>
        <pc:sldMkLst>
          <pc:docMk/>
          <pc:sldMk cId="2659675936" sldId="267"/>
        </pc:sldMkLst>
        <pc:spChg chg="del">
          <ac:chgData name="Lixiang Li" userId="6104bbfcb56aea79" providerId="LiveId" clId="{2CE6F3B1-AFEC-403E-A251-D5A89A7872DA}" dt="2020-12-20T16:09:36.139" v="3554" actId="478"/>
          <ac:spMkLst>
            <pc:docMk/>
            <pc:sldMk cId="2659675936" sldId="267"/>
            <ac:spMk id="33" creationId="{60571CC2-08D9-4095-ADA0-2ADBFC7F003D}"/>
          </ac:spMkLst>
        </pc:spChg>
        <pc:spChg chg="del">
          <ac:chgData name="Lixiang Li" userId="6104bbfcb56aea79" providerId="LiveId" clId="{2CE6F3B1-AFEC-403E-A251-D5A89A7872DA}" dt="2020-12-20T16:09:36.139" v="3554" actId="478"/>
          <ac:spMkLst>
            <pc:docMk/>
            <pc:sldMk cId="2659675936" sldId="267"/>
            <ac:spMk id="34" creationId="{09566275-24E1-44E3-AD23-5A7E659F83C7}"/>
          </ac:spMkLst>
        </pc:spChg>
        <pc:spChg chg="del">
          <ac:chgData name="Lixiang Li" userId="6104bbfcb56aea79" providerId="LiveId" clId="{2CE6F3B1-AFEC-403E-A251-D5A89A7872DA}" dt="2020-12-20T16:09:36.139" v="3554" actId="478"/>
          <ac:spMkLst>
            <pc:docMk/>
            <pc:sldMk cId="2659675936" sldId="267"/>
            <ac:spMk id="36" creationId="{6198C4BE-2AF0-4E8A-B7B3-5B6BE8E486AE}"/>
          </ac:spMkLst>
        </pc:spChg>
        <pc:spChg chg="del">
          <ac:chgData name="Lixiang Li" userId="6104bbfcb56aea79" providerId="LiveId" clId="{2CE6F3B1-AFEC-403E-A251-D5A89A7872DA}" dt="2020-12-20T16:09:36.139" v="3554" actId="478"/>
          <ac:spMkLst>
            <pc:docMk/>
            <pc:sldMk cId="2659675936" sldId="267"/>
            <ac:spMk id="37" creationId="{3AC73590-523C-4B28-B086-4C728739AB65}"/>
          </ac:spMkLst>
        </pc:spChg>
        <pc:spChg chg="del">
          <ac:chgData name="Lixiang Li" userId="6104bbfcb56aea79" providerId="LiveId" clId="{2CE6F3B1-AFEC-403E-A251-D5A89A7872DA}" dt="2020-12-20T16:09:36.139" v="3554" actId="478"/>
          <ac:spMkLst>
            <pc:docMk/>
            <pc:sldMk cId="2659675936" sldId="267"/>
            <ac:spMk id="54" creationId="{655C8B9B-E846-427A-903A-75647A399AA6}"/>
          </ac:spMkLst>
        </pc:spChg>
        <pc:spChg chg="del">
          <ac:chgData name="Lixiang Li" userId="6104bbfcb56aea79" providerId="LiveId" clId="{2CE6F3B1-AFEC-403E-A251-D5A89A7872DA}" dt="2020-12-20T16:09:36.139" v="3554" actId="478"/>
          <ac:spMkLst>
            <pc:docMk/>
            <pc:sldMk cId="2659675936" sldId="267"/>
            <ac:spMk id="60" creationId="{9DF7218B-8C25-4CCA-AC6B-AC93F60B1106}"/>
          </ac:spMkLst>
        </pc:spChg>
        <pc:spChg chg="del">
          <ac:chgData name="Lixiang Li" userId="6104bbfcb56aea79" providerId="LiveId" clId="{2CE6F3B1-AFEC-403E-A251-D5A89A7872DA}" dt="2020-12-20T16:09:36.139" v="3554" actId="478"/>
          <ac:spMkLst>
            <pc:docMk/>
            <pc:sldMk cId="2659675936" sldId="267"/>
            <ac:spMk id="63" creationId="{C5EAC1AA-6A36-4824-AF10-4A6CFBA1515F}"/>
          </ac:spMkLst>
        </pc:spChg>
        <pc:spChg chg="del">
          <ac:chgData name="Lixiang Li" userId="6104bbfcb56aea79" providerId="LiveId" clId="{2CE6F3B1-AFEC-403E-A251-D5A89A7872DA}" dt="2020-12-20T16:09:36.139" v="3554" actId="478"/>
          <ac:spMkLst>
            <pc:docMk/>
            <pc:sldMk cId="2659675936" sldId="267"/>
            <ac:spMk id="70" creationId="{B6ED7F74-A52E-47D3-89BC-880E5849632A}"/>
          </ac:spMkLst>
        </pc:spChg>
        <pc:spChg chg="del">
          <ac:chgData name="Lixiang Li" userId="6104bbfcb56aea79" providerId="LiveId" clId="{2CE6F3B1-AFEC-403E-A251-D5A89A7872DA}" dt="2020-12-20T16:09:36.139" v="3554" actId="478"/>
          <ac:spMkLst>
            <pc:docMk/>
            <pc:sldMk cId="2659675936" sldId="267"/>
            <ac:spMk id="85" creationId="{A133F597-E751-4126-B7C7-55A03DC7168E}"/>
          </ac:spMkLst>
        </pc:spChg>
        <pc:spChg chg="del">
          <ac:chgData name="Lixiang Li" userId="6104bbfcb56aea79" providerId="LiveId" clId="{2CE6F3B1-AFEC-403E-A251-D5A89A7872DA}" dt="2020-12-20T16:09:36.139" v="3554" actId="478"/>
          <ac:spMkLst>
            <pc:docMk/>
            <pc:sldMk cId="2659675936" sldId="267"/>
            <ac:spMk id="91" creationId="{F53D46D2-CDBC-4EDA-9B88-A9B4679B00E2}"/>
          </ac:spMkLst>
        </pc:spChg>
        <pc:spChg chg="del">
          <ac:chgData name="Lixiang Li" userId="6104bbfcb56aea79" providerId="LiveId" clId="{2CE6F3B1-AFEC-403E-A251-D5A89A7872DA}" dt="2020-12-20T16:09:36.139" v="3554" actId="478"/>
          <ac:spMkLst>
            <pc:docMk/>
            <pc:sldMk cId="2659675936" sldId="267"/>
            <ac:spMk id="94" creationId="{EB120E00-109F-49CB-BCC5-76BA370398F2}"/>
          </ac:spMkLst>
        </pc:spChg>
        <pc:spChg chg="del">
          <ac:chgData name="Lixiang Li" userId="6104bbfcb56aea79" providerId="LiveId" clId="{2CE6F3B1-AFEC-403E-A251-D5A89A7872DA}" dt="2020-12-20T16:09:36.139" v="3554" actId="478"/>
          <ac:spMkLst>
            <pc:docMk/>
            <pc:sldMk cId="2659675936" sldId="267"/>
            <ac:spMk id="114" creationId="{9C70C242-525C-4B1F-8682-7BD95B0C25AC}"/>
          </ac:spMkLst>
        </pc:spChg>
        <pc:grpChg chg="del">
          <ac:chgData name="Lixiang Li" userId="6104bbfcb56aea79" providerId="LiveId" clId="{2CE6F3B1-AFEC-403E-A251-D5A89A7872DA}" dt="2020-12-20T16:09:36.139" v="3554" actId="478"/>
          <ac:grpSpMkLst>
            <pc:docMk/>
            <pc:sldMk cId="2659675936" sldId="267"/>
            <ac:grpSpMk id="31" creationId="{F44022A7-748B-439A-9ACC-1EAB90B57761}"/>
          </ac:grpSpMkLst>
        </pc:grpChg>
        <pc:graphicFrameChg chg="add mod modGraphic">
          <ac:chgData name="Lixiang Li" userId="6104bbfcb56aea79" providerId="LiveId" clId="{2CE6F3B1-AFEC-403E-A251-D5A89A7872DA}" dt="2020-12-20T16:20:26.067" v="3902" actId="1076"/>
          <ac:graphicFrameMkLst>
            <pc:docMk/>
            <pc:sldMk cId="2659675936" sldId="267"/>
            <ac:graphicFrameMk id="3" creationId="{B75267CC-C7F4-4035-AAC0-1534678681C7}"/>
          </ac:graphicFrameMkLst>
        </pc:graphicFrameChg>
        <pc:cxnChg chg="mod">
          <ac:chgData name="Lixiang Li" userId="6104bbfcb56aea79" providerId="LiveId" clId="{2CE6F3B1-AFEC-403E-A251-D5A89A7872DA}" dt="2020-12-20T16:09:36.139" v="3554" actId="478"/>
          <ac:cxnSpMkLst>
            <pc:docMk/>
            <pc:sldMk cId="2659675936" sldId="267"/>
            <ac:cxnSpMk id="17" creationId="{CB2EB269-9A05-4F2F-BA0E-F77EAD4416A0}"/>
          </ac:cxnSpMkLst>
        </pc:cxnChg>
        <pc:cxnChg chg="del mod">
          <ac:chgData name="Lixiang Li" userId="6104bbfcb56aea79" providerId="LiveId" clId="{2CE6F3B1-AFEC-403E-A251-D5A89A7872DA}" dt="2020-12-20T16:09:36.139" v="3554" actId="478"/>
          <ac:cxnSpMkLst>
            <pc:docMk/>
            <pc:sldMk cId="2659675936" sldId="267"/>
            <ac:cxnSpMk id="40" creationId="{C2DB4C2F-916D-41A0-90DC-2836E35C2217}"/>
          </ac:cxnSpMkLst>
        </pc:cxnChg>
        <pc:cxnChg chg="del mod">
          <ac:chgData name="Lixiang Li" userId="6104bbfcb56aea79" providerId="LiveId" clId="{2CE6F3B1-AFEC-403E-A251-D5A89A7872DA}" dt="2020-12-20T16:09:36.139" v="3554" actId="478"/>
          <ac:cxnSpMkLst>
            <pc:docMk/>
            <pc:sldMk cId="2659675936" sldId="267"/>
            <ac:cxnSpMk id="48" creationId="{93B908B7-43AD-4698-B313-EE7835E7BF1A}"/>
          </ac:cxnSpMkLst>
        </pc:cxnChg>
        <pc:cxnChg chg="del mod">
          <ac:chgData name="Lixiang Li" userId="6104bbfcb56aea79" providerId="LiveId" clId="{2CE6F3B1-AFEC-403E-A251-D5A89A7872DA}" dt="2020-12-20T16:09:36.139" v="3554" actId="478"/>
          <ac:cxnSpMkLst>
            <pc:docMk/>
            <pc:sldMk cId="2659675936" sldId="267"/>
            <ac:cxnSpMk id="56" creationId="{034FD816-52AF-4213-BBAF-1F3A3FDF145A}"/>
          </ac:cxnSpMkLst>
        </pc:cxnChg>
        <pc:cxnChg chg="del mod">
          <ac:chgData name="Lixiang Li" userId="6104bbfcb56aea79" providerId="LiveId" clId="{2CE6F3B1-AFEC-403E-A251-D5A89A7872DA}" dt="2020-12-20T16:09:36.139" v="3554" actId="478"/>
          <ac:cxnSpMkLst>
            <pc:docMk/>
            <pc:sldMk cId="2659675936" sldId="267"/>
            <ac:cxnSpMk id="65" creationId="{880E9A9F-B7A6-4BAF-BC08-81B0CA744C2A}"/>
          </ac:cxnSpMkLst>
        </pc:cxnChg>
        <pc:cxnChg chg="del mod">
          <ac:chgData name="Lixiang Li" userId="6104bbfcb56aea79" providerId="LiveId" clId="{2CE6F3B1-AFEC-403E-A251-D5A89A7872DA}" dt="2020-12-20T16:09:36.139" v="3554" actId="478"/>
          <ac:cxnSpMkLst>
            <pc:docMk/>
            <pc:sldMk cId="2659675936" sldId="267"/>
            <ac:cxnSpMk id="73" creationId="{0F80EB84-E6C7-4760-956B-D1FF03F610DF}"/>
          </ac:cxnSpMkLst>
        </pc:cxnChg>
        <pc:cxnChg chg="del mod">
          <ac:chgData name="Lixiang Li" userId="6104bbfcb56aea79" providerId="LiveId" clId="{2CE6F3B1-AFEC-403E-A251-D5A89A7872DA}" dt="2020-12-20T16:09:36.139" v="3554" actId="478"/>
          <ac:cxnSpMkLst>
            <pc:docMk/>
            <pc:sldMk cId="2659675936" sldId="267"/>
            <ac:cxnSpMk id="77" creationId="{2280CED2-1DC5-4DAF-8913-0A47E73B07AC}"/>
          </ac:cxnSpMkLst>
        </pc:cxnChg>
        <pc:cxnChg chg="del mod">
          <ac:chgData name="Lixiang Li" userId="6104bbfcb56aea79" providerId="LiveId" clId="{2CE6F3B1-AFEC-403E-A251-D5A89A7872DA}" dt="2020-12-20T16:09:36.139" v="3554" actId="478"/>
          <ac:cxnSpMkLst>
            <pc:docMk/>
            <pc:sldMk cId="2659675936" sldId="267"/>
            <ac:cxnSpMk id="78" creationId="{C9C7422D-C43A-410F-9E63-E42E0F1EC69D}"/>
          </ac:cxnSpMkLst>
        </pc:cxnChg>
        <pc:cxnChg chg="del mod">
          <ac:chgData name="Lixiang Li" userId="6104bbfcb56aea79" providerId="LiveId" clId="{2CE6F3B1-AFEC-403E-A251-D5A89A7872DA}" dt="2020-12-20T16:09:36.139" v="3554" actId="478"/>
          <ac:cxnSpMkLst>
            <pc:docMk/>
            <pc:sldMk cId="2659675936" sldId="267"/>
            <ac:cxnSpMk id="86" creationId="{BDC7EAA6-737D-452D-B411-275DE0C8608A}"/>
          </ac:cxnSpMkLst>
        </pc:cxnChg>
        <pc:cxnChg chg="del">
          <ac:chgData name="Lixiang Li" userId="6104bbfcb56aea79" providerId="LiveId" clId="{2CE6F3B1-AFEC-403E-A251-D5A89A7872DA}" dt="2020-12-20T16:09:36.139" v="3554" actId="478"/>
          <ac:cxnSpMkLst>
            <pc:docMk/>
            <pc:sldMk cId="2659675936" sldId="267"/>
            <ac:cxnSpMk id="88" creationId="{3CBEE9BF-4819-4126-99C1-FB09368BAEC9}"/>
          </ac:cxnSpMkLst>
        </pc:cxnChg>
        <pc:cxnChg chg="del">
          <ac:chgData name="Lixiang Li" userId="6104bbfcb56aea79" providerId="LiveId" clId="{2CE6F3B1-AFEC-403E-A251-D5A89A7872DA}" dt="2020-12-20T16:09:36.139" v="3554" actId="478"/>
          <ac:cxnSpMkLst>
            <pc:docMk/>
            <pc:sldMk cId="2659675936" sldId="267"/>
            <ac:cxnSpMk id="90" creationId="{A3CE9C81-1A69-4370-8A21-059DE53C18D1}"/>
          </ac:cxnSpMkLst>
        </pc:cxnChg>
        <pc:cxnChg chg="del mod">
          <ac:chgData name="Lixiang Li" userId="6104bbfcb56aea79" providerId="LiveId" clId="{2CE6F3B1-AFEC-403E-A251-D5A89A7872DA}" dt="2020-12-20T16:09:36.139" v="3554" actId="478"/>
          <ac:cxnSpMkLst>
            <pc:docMk/>
            <pc:sldMk cId="2659675936" sldId="267"/>
            <ac:cxnSpMk id="95" creationId="{FC8F803E-E8AA-45CE-BBF7-D8227E24FD47}"/>
          </ac:cxnSpMkLst>
        </pc:cxnChg>
        <pc:cxnChg chg="del mod">
          <ac:chgData name="Lixiang Li" userId="6104bbfcb56aea79" providerId="LiveId" clId="{2CE6F3B1-AFEC-403E-A251-D5A89A7872DA}" dt="2020-12-20T16:09:36.139" v="3554" actId="478"/>
          <ac:cxnSpMkLst>
            <pc:docMk/>
            <pc:sldMk cId="2659675936" sldId="267"/>
            <ac:cxnSpMk id="98" creationId="{129E9451-4BBC-4E75-9F37-75C647AAB9B7}"/>
          </ac:cxnSpMkLst>
        </pc:cxnChg>
        <pc:cxnChg chg="del mod">
          <ac:chgData name="Lixiang Li" userId="6104bbfcb56aea79" providerId="LiveId" clId="{2CE6F3B1-AFEC-403E-A251-D5A89A7872DA}" dt="2020-12-20T16:09:36.139" v="3554" actId="478"/>
          <ac:cxnSpMkLst>
            <pc:docMk/>
            <pc:sldMk cId="2659675936" sldId="267"/>
            <ac:cxnSpMk id="104" creationId="{36CA8686-975E-4A10-8AAB-3450923E7BDE}"/>
          </ac:cxnSpMkLst>
        </pc:cxnChg>
        <pc:cxnChg chg="del mod">
          <ac:chgData name="Lixiang Li" userId="6104bbfcb56aea79" providerId="LiveId" clId="{2CE6F3B1-AFEC-403E-A251-D5A89A7872DA}" dt="2020-12-20T16:09:36.139" v="3554" actId="478"/>
          <ac:cxnSpMkLst>
            <pc:docMk/>
            <pc:sldMk cId="2659675936" sldId="267"/>
            <ac:cxnSpMk id="111" creationId="{C14A5D05-67DB-4700-9D53-24CA9BF3FE52}"/>
          </ac:cxnSpMkLst>
        </pc:cxnChg>
      </pc:sldChg>
      <pc:sldChg chg="modSp add">
        <pc:chgData name="Lixiang Li" userId="6104bbfcb56aea79" providerId="LiveId" clId="{2CE6F3B1-AFEC-403E-A251-D5A89A7872DA}" dt="2020-12-20T16:27:24.159" v="4586" actId="14100"/>
        <pc:sldMkLst>
          <pc:docMk/>
          <pc:sldMk cId="943280736" sldId="268"/>
        </pc:sldMkLst>
        <pc:graphicFrameChg chg="mod modGraphic">
          <ac:chgData name="Lixiang Li" userId="6104bbfcb56aea79" providerId="LiveId" clId="{2CE6F3B1-AFEC-403E-A251-D5A89A7872DA}" dt="2020-12-20T16:27:24.159" v="4586" actId="14100"/>
          <ac:graphicFrameMkLst>
            <pc:docMk/>
            <pc:sldMk cId="943280736" sldId="268"/>
            <ac:graphicFrameMk id="3" creationId="{B75267CC-C7F4-4035-AAC0-1534678681C7}"/>
          </ac:graphicFrameMkLst>
        </pc:graphicFrameChg>
      </pc:sldChg>
      <pc:sldChg chg="modSp add">
        <pc:chgData name="Lixiang Li" userId="6104bbfcb56aea79" providerId="LiveId" clId="{2CE6F3B1-AFEC-403E-A251-D5A89A7872DA}" dt="2020-12-20T16:30:07.888" v="5241" actId="20577"/>
        <pc:sldMkLst>
          <pc:docMk/>
          <pc:sldMk cId="1822006750" sldId="269"/>
        </pc:sldMkLst>
        <pc:graphicFrameChg chg="modGraphic">
          <ac:chgData name="Lixiang Li" userId="6104bbfcb56aea79" providerId="LiveId" clId="{2CE6F3B1-AFEC-403E-A251-D5A89A7872DA}" dt="2020-12-20T16:30:07.888" v="5241" actId="20577"/>
          <ac:graphicFrameMkLst>
            <pc:docMk/>
            <pc:sldMk cId="1822006750" sldId="269"/>
            <ac:graphicFrameMk id="3" creationId="{B75267CC-C7F4-4035-AAC0-1534678681C7}"/>
          </ac:graphicFrameMkLst>
        </pc:graphicFrameChg>
      </pc:sldChg>
      <pc:sldChg chg="addSp delSp modSp add">
        <pc:chgData name="Lixiang Li" userId="6104bbfcb56aea79" providerId="LiveId" clId="{2CE6F3B1-AFEC-403E-A251-D5A89A7872DA}" dt="2020-12-20T23:34:32.955" v="5618" actId="20577"/>
        <pc:sldMkLst>
          <pc:docMk/>
          <pc:sldMk cId="4040303943" sldId="270"/>
        </pc:sldMkLst>
        <pc:spChg chg="add mod">
          <ac:chgData name="Lixiang Li" userId="6104bbfcb56aea79" providerId="LiveId" clId="{2CE6F3B1-AFEC-403E-A251-D5A89A7872DA}" dt="2020-12-20T23:32:27.517" v="5582" actId="11529"/>
          <ac:spMkLst>
            <pc:docMk/>
            <pc:sldMk cId="4040303943" sldId="270"/>
            <ac:spMk id="8" creationId="{572BE7F9-D9BD-40C1-AC78-2FF401522E36}"/>
          </ac:spMkLst>
        </pc:spChg>
        <pc:spChg chg="add mod">
          <ac:chgData name="Lixiang Li" userId="6104bbfcb56aea79" providerId="LiveId" clId="{2CE6F3B1-AFEC-403E-A251-D5A89A7872DA}" dt="2020-12-20T23:32:51.573" v="5585" actId="1076"/>
          <ac:spMkLst>
            <pc:docMk/>
            <pc:sldMk cId="4040303943" sldId="270"/>
            <ac:spMk id="11" creationId="{B8FE3CE0-A48E-4B9A-8769-606FA6FF1A29}"/>
          </ac:spMkLst>
        </pc:spChg>
        <pc:graphicFrameChg chg="del">
          <ac:chgData name="Lixiang Li" userId="6104bbfcb56aea79" providerId="LiveId" clId="{2CE6F3B1-AFEC-403E-A251-D5A89A7872DA}" dt="2020-12-20T16:30:57.377" v="5243" actId="478"/>
          <ac:graphicFrameMkLst>
            <pc:docMk/>
            <pc:sldMk cId="4040303943" sldId="270"/>
            <ac:graphicFrameMk id="3" creationId="{B75267CC-C7F4-4035-AAC0-1534678681C7}"/>
          </ac:graphicFrameMkLst>
        </pc:graphicFrameChg>
        <pc:graphicFrameChg chg="add mod modGraphic">
          <ac:chgData name="Lixiang Li" userId="6104bbfcb56aea79" providerId="LiveId" clId="{2CE6F3B1-AFEC-403E-A251-D5A89A7872DA}" dt="2020-12-20T23:34:25.030" v="5603" actId="20577"/>
          <ac:graphicFrameMkLst>
            <pc:docMk/>
            <pc:sldMk cId="4040303943" sldId="270"/>
            <ac:graphicFrameMk id="4" creationId="{7788EDFF-F45F-46AA-AE27-109E7DF4ED5F}"/>
          </ac:graphicFrameMkLst>
        </pc:graphicFrameChg>
        <pc:graphicFrameChg chg="add mod modGraphic">
          <ac:chgData name="Lixiang Li" userId="6104bbfcb56aea79" providerId="LiveId" clId="{2CE6F3B1-AFEC-403E-A251-D5A89A7872DA}" dt="2020-12-20T23:34:32.955" v="5618" actId="20577"/>
          <ac:graphicFrameMkLst>
            <pc:docMk/>
            <pc:sldMk cId="4040303943" sldId="270"/>
            <ac:graphicFrameMk id="6" creationId="{A13F0F0F-B51D-4243-8579-FBFDD39AB7C2}"/>
          </ac:graphicFrameMkLst>
        </pc:graphicFrameChg>
        <pc:graphicFrameChg chg="add mod modGraphic">
          <ac:chgData name="Lixiang Li" userId="6104bbfcb56aea79" providerId="LiveId" clId="{2CE6F3B1-AFEC-403E-A251-D5A89A7872DA}" dt="2020-12-20T23:32:15.793" v="5581" actId="20577"/>
          <ac:graphicFrameMkLst>
            <pc:docMk/>
            <pc:sldMk cId="4040303943" sldId="270"/>
            <ac:graphicFrameMk id="7" creationId="{E60045FB-B577-4C89-B989-D7571DF00C1D}"/>
          </ac:graphicFrameMkLst>
        </pc:graphicFrameChg>
        <pc:cxnChg chg="add mod">
          <ac:chgData name="Lixiang Li" userId="6104bbfcb56aea79" providerId="LiveId" clId="{2CE6F3B1-AFEC-403E-A251-D5A89A7872DA}" dt="2020-12-20T23:32:38.300" v="5583" actId="11529"/>
          <ac:cxnSpMkLst>
            <pc:docMk/>
            <pc:sldMk cId="4040303943" sldId="270"/>
            <ac:cxnSpMk id="10" creationId="{4C55680F-9FBA-4ED2-9AF6-8066D21281BF}"/>
          </ac:cxnSpMkLst>
        </pc:cxnChg>
        <pc:cxnChg chg="add mod">
          <ac:chgData name="Lixiang Li" userId="6104bbfcb56aea79" providerId="LiveId" clId="{2CE6F3B1-AFEC-403E-A251-D5A89A7872DA}" dt="2020-12-20T23:32:58.405" v="5586" actId="11529"/>
          <ac:cxnSpMkLst>
            <pc:docMk/>
            <pc:sldMk cId="4040303943" sldId="270"/>
            <ac:cxnSpMk id="13" creationId="{02E8A4DB-4240-43E4-931F-8362943B79DE}"/>
          </ac:cxnSpMkLst>
        </pc:cxnChg>
      </pc:sldChg>
      <pc:sldMasterChg chg="modSp modSldLayout">
        <pc:chgData name="Lixiang Li" userId="6104bbfcb56aea79" providerId="LiveId" clId="{2CE6F3B1-AFEC-403E-A251-D5A89A7872DA}" dt="2020-12-09T23:02:40.071" v="21" actId="242"/>
        <pc:sldMasterMkLst>
          <pc:docMk/>
          <pc:sldMasterMk cId="0" sldId="2147483648"/>
        </pc:sldMasterMkLst>
        <pc:spChg chg="mod">
          <ac:chgData name="Lixiang Li" userId="6104bbfcb56aea79" providerId="LiveId" clId="{2CE6F3B1-AFEC-403E-A251-D5A89A7872DA}" dt="2020-12-09T23:02:12.046" v="20" actId="242"/>
          <ac:spMkLst>
            <pc:docMk/>
            <pc:sldMasterMk cId="0" sldId="2147483648"/>
            <ac:spMk id="3" creationId="{00000000-0000-0000-0000-000000000000}"/>
          </ac:spMkLst>
        </pc:spChg>
        <pc:sldLayoutChg chg="modSp">
          <pc:chgData name="Lixiang Li" userId="6104bbfcb56aea79" providerId="LiveId" clId="{2CE6F3B1-AFEC-403E-A251-D5A89A7872DA}" dt="2020-12-09T23:02:40.071" v="21" actId="242"/>
          <pc:sldLayoutMkLst>
            <pc:docMk/>
            <pc:sldMasterMk cId="0" sldId="2147483648"/>
            <pc:sldLayoutMk cId="0" sldId="2147483650"/>
          </pc:sldLayoutMkLst>
          <pc:spChg chg="mod">
            <ac:chgData name="Lixiang Li" userId="6104bbfcb56aea79" providerId="LiveId" clId="{2CE6F3B1-AFEC-403E-A251-D5A89A7872DA}" dt="2020-12-09T23:02:40.071" v="21" actId="242"/>
            <ac:spMkLst>
              <pc:docMk/>
              <pc:sldMasterMk cId="0" sldId="2147483648"/>
              <pc:sldLayoutMk cId="0" sldId="2147483650"/>
              <ac:spMk id="3" creationId="{00000000-0000-0000-0000-000000000000}"/>
            </ac:spMkLst>
          </pc:spChg>
        </pc:sldLayoutChg>
      </pc:sldMaster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zh-CN" altLang="en-US"/>
              <a:t>单击此处编辑母版标题样式</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8/28/2021</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8/28/2021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8/28/2021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8/28/2021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8/28/2021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zh-CN" altLang="en-US"/>
              <a:t>单击此处编辑母版文本样式</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8/28/2021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zh-CN" altLang="en-US"/>
              <a:t>单击此处编辑母版标题样式</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zh-CN" altLang="en-US"/>
              <a:t>单击此处编辑母版文本样式</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8/28/2021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zh-CN" altLang="en-US"/>
              <a:t>单击此处编辑母版标题样式</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nchor="t"/>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zh-CN" altLang="en-US"/>
              <a:t>单击此处编辑母版标题样式</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8/28/2021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8/28/2021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8/28/2021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8/28/2021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8/28/2021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zh-CN" altLang="en-US"/>
              <a:t>单击此处编辑母版标题样式</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8/28/2021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8/28/2021</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1500E4-3964-46A5-8A63-BF74162C33AA}"/>
              </a:ext>
            </a:extLst>
          </p:cNvPr>
          <p:cNvSpPr>
            <a:spLocks noGrp="1"/>
          </p:cNvSpPr>
          <p:nvPr>
            <p:ph type="ctrTitle"/>
          </p:nvPr>
        </p:nvSpPr>
        <p:spPr/>
        <p:txBody>
          <a:bodyPr/>
          <a:lstStyle/>
          <a:p>
            <a:r>
              <a:rPr lang="en-US" dirty="0"/>
              <a:t>Python programming</a:t>
            </a:r>
            <a:endParaRPr lang="en-MY" dirty="0"/>
          </a:p>
        </p:txBody>
      </p:sp>
      <p:sp>
        <p:nvSpPr>
          <p:cNvPr id="4" name="副标题 3">
            <a:extLst>
              <a:ext uri="{FF2B5EF4-FFF2-40B4-BE49-F238E27FC236}">
                <a16:creationId xmlns:a16="http://schemas.microsoft.com/office/drawing/2014/main" id="{8DE6899A-D842-4C9E-ADC1-B0C1377122EA}"/>
              </a:ext>
            </a:extLst>
          </p:cNvPr>
          <p:cNvSpPr>
            <a:spLocks noGrp="1"/>
          </p:cNvSpPr>
          <p:nvPr>
            <p:ph type="subTitle" idx="1"/>
          </p:nvPr>
        </p:nvSpPr>
        <p:spPr/>
        <p:txBody>
          <a:bodyPr/>
          <a:lstStyle/>
          <a:p>
            <a:r>
              <a:rPr lang="en-MY"/>
              <a:t>unit 4B </a:t>
            </a:r>
            <a:r>
              <a:rPr lang="en-MY" dirty="0"/>
              <a:t>– filter, map, reduce, lambda, decorator</a:t>
            </a:r>
          </a:p>
        </p:txBody>
      </p:sp>
    </p:spTree>
    <p:extLst>
      <p:ext uri="{BB962C8B-B14F-4D97-AF65-F5344CB8AC3E}">
        <p14:creationId xmlns:p14="http://schemas.microsoft.com/office/powerpoint/2010/main" val="36500798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D5830E-5CE7-4FE5-9D60-0BE3A2A2D315}"/>
              </a:ext>
            </a:extLst>
          </p:cNvPr>
          <p:cNvSpPr>
            <a:spLocks noGrp="1"/>
          </p:cNvSpPr>
          <p:nvPr>
            <p:ph type="title"/>
          </p:nvPr>
        </p:nvSpPr>
        <p:spPr/>
        <p:txBody>
          <a:bodyPr/>
          <a:lstStyle/>
          <a:p>
            <a:r>
              <a:rPr lang="en-US" dirty="0"/>
              <a:t>lambda</a:t>
            </a:r>
            <a:endParaRPr lang="en-MY" dirty="0"/>
          </a:p>
        </p:txBody>
      </p:sp>
      <p:sp>
        <p:nvSpPr>
          <p:cNvPr id="3" name="内容占位符 2">
            <a:extLst>
              <a:ext uri="{FF2B5EF4-FFF2-40B4-BE49-F238E27FC236}">
                <a16:creationId xmlns:a16="http://schemas.microsoft.com/office/drawing/2014/main" id="{565849A6-BD79-4075-97FF-2729875645FE}"/>
              </a:ext>
            </a:extLst>
          </p:cNvPr>
          <p:cNvSpPr>
            <a:spLocks noGrp="1"/>
          </p:cNvSpPr>
          <p:nvPr>
            <p:ph idx="1"/>
          </p:nvPr>
        </p:nvSpPr>
        <p:spPr>
          <a:xfrm>
            <a:off x="685801" y="2142067"/>
            <a:ext cx="10131425" cy="1456267"/>
          </a:xfrm>
        </p:spPr>
        <p:txBody>
          <a:bodyPr/>
          <a:lstStyle/>
          <a:p>
            <a:r>
              <a:rPr lang="en-US" dirty="0"/>
              <a:t>Python can define a unnamed function with </a:t>
            </a:r>
            <a:r>
              <a:rPr lang="en-US" dirty="0">
                <a:solidFill>
                  <a:srgbClr val="FFFF00"/>
                </a:solidFill>
              </a:rPr>
              <a:t>lambda</a:t>
            </a:r>
            <a:r>
              <a:rPr lang="en-US" dirty="0"/>
              <a:t> statement.</a:t>
            </a:r>
            <a:endParaRPr lang="en-MY" dirty="0"/>
          </a:p>
        </p:txBody>
      </p:sp>
      <p:pic>
        <p:nvPicPr>
          <p:cNvPr id="5" name="Picture 4">
            <a:extLst>
              <a:ext uri="{FF2B5EF4-FFF2-40B4-BE49-F238E27FC236}">
                <a16:creationId xmlns:a16="http://schemas.microsoft.com/office/drawing/2014/main" id="{BB888EF9-9928-49E8-83F1-E26EDB8DFC20}"/>
              </a:ext>
            </a:extLst>
          </p:cNvPr>
          <p:cNvPicPr>
            <a:picLocks noChangeAspect="1"/>
          </p:cNvPicPr>
          <p:nvPr/>
        </p:nvPicPr>
        <p:blipFill>
          <a:blip r:embed="rId2"/>
          <a:stretch>
            <a:fillRect/>
          </a:stretch>
        </p:blipFill>
        <p:spPr>
          <a:xfrm>
            <a:off x="1854926" y="2706222"/>
            <a:ext cx="1790950" cy="181000"/>
          </a:xfrm>
          <a:prstGeom prst="rect">
            <a:avLst/>
          </a:prstGeom>
        </p:spPr>
      </p:pic>
      <p:pic>
        <p:nvPicPr>
          <p:cNvPr id="7" name="Picture 6">
            <a:extLst>
              <a:ext uri="{FF2B5EF4-FFF2-40B4-BE49-F238E27FC236}">
                <a16:creationId xmlns:a16="http://schemas.microsoft.com/office/drawing/2014/main" id="{71E3C299-3713-4E97-A01C-C948790C6DCA}"/>
              </a:ext>
            </a:extLst>
          </p:cNvPr>
          <p:cNvPicPr>
            <a:picLocks noChangeAspect="1"/>
          </p:cNvPicPr>
          <p:nvPr/>
        </p:nvPicPr>
        <p:blipFill rotWithShape="1">
          <a:blip r:embed="rId3"/>
          <a:srcRect t="16007" b="15003"/>
          <a:stretch/>
        </p:blipFill>
        <p:spPr>
          <a:xfrm>
            <a:off x="1804920" y="3319482"/>
            <a:ext cx="2762636" cy="164307"/>
          </a:xfrm>
          <a:prstGeom prst="rect">
            <a:avLst/>
          </a:prstGeom>
        </p:spPr>
      </p:pic>
      <p:sp>
        <p:nvSpPr>
          <p:cNvPr id="8" name="TextBox 7">
            <a:extLst>
              <a:ext uri="{FF2B5EF4-FFF2-40B4-BE49-F238E27FC236}">
                <a16:creationId xmlns:a16="http://schemas.microsoft.com/office/drawing/2014/main" id="{F961C955-F115-4C26-9000-4F0F02A77CE0}"/>
              </a:ext>
            </a:extLst>
          </p:cNvPr>
          <p:cNvSpPr txBox="1"/>
          <p:nvPr/>
        </p:nvSpPr>
        <p:spPr>
          <a:xfrm>
            <a:off x="4898821" y="2473556"/>
            <a:ext cx="6494961" cy="646331"/>
          </a:xfrm>
          <a:prstGeom prst="rect">
            <a:avLst/>
          </a:prstGeom>
          <a:noFill/>
        </p:spPr>
        <p:txBody>
          <a:bodyPr wrap="square" rtlCol="0">
            <a:spAutoFit/>
          </a:bodyPr>
          <a:lstStyle/>
          <a:p>
            <a:r>
              <a:rPr lang="en-US" dirty="0"/>
              <a:t>Defines a function, takes one argument, return the Boolean value of judgement if the value can be divided by 2</a:t>
            </a:r>
            <a:endParaRPr lang="en-MY" dirty="0"/>
          </a:p>
        </p:txBody>
      </p:sp>
      <p:sp>
        <p:nvSpPr>
          <p:cNvPr id="9" name="TextBox 8">
            <a:extLst>
              <a:ext uri="{FF2B5EF4-FFF2-40B4-BE49-F238E27FC236}">
                <a16:creationId xmlns:a16="http://schemas.microsoft.com/office/drawing/2014/main" id="{7ACE61C4-D035-41C6-BA1E-BF73C1BF2C69}"/>
              </a:ext>
            </a:extLst>
          </p:cNvPr>
          <p:cNvSpPr txBox="1"/>
          <p:nvPr/>
        </p:nvSpPr>
        <p:spPr>
          <a:xfrm>
            <a:off x="4898820" y="3160623"/>
            <a:ext cx="6494961" cy="923330"/>
          </a:xfrm>
          <a:prstGeom prst="rect">
            <a:avLst/>
          </a:prstGeom>
          <a:noFill/>
        </p:spPr>
        <p:txBody>
          <a:bodyPr wrap="square" rtlCol="0">
            <a:spAutoFit/>
          </a:bodyPr>
          <a:lstStyle/>
          <a:p>
            <a:r>
              <a:rPr lang="en-US" dirty="0"/>
              <a:t>Defines a function, takes 2 arguments, return the Boolean value of judgement if the distance between (</a:t>
            </a:r>
            <a:r>
              <a:rPr lang="en-US" dirty="0" err="1"/>
              <a:t>x,y</a:t>
            </a:r>
            <a:r>
              <a:rPr lang="en-US" dirty="0"/>
              <a:t>) and (0,0) is less than 1 (points inside the unit circle)</a:t>
            </a:r>
            <a:endParaRPr lang="en-MY" dirty="0"/>
          </a:p>
        </p:txBody>
      </p:sp>
      <p:cxnSp>
        <p:nvCxnSpPr>
          <p:cNvPr id="11" name="Straight Arrow Connector 10">
            <a:extLst>
              <a:ext uri="{FF2B5EF4-FFF2-40B4-BE49-F238E27FC236}">
                <a16:creationId xmlns:a16="http://schemas.microsoft.com/office/drawing/2014/main" id="{687FA74A-04B9-4B5B-BEDC-46E45C36A703}"/>
              </a:ext>
            </a:extLst>
          </p:cNvPr>
          <p:cNvCxnSpPr>
            <a:cxnSpLocks/>
            <a:endCxn id="8" idx="1"/>
          </p:cNvCxnSpPr>
          <p:nvPr/>
        </p:nvCxnSpPr>
        <p:spPr>
          <a:xfrm>
            <a:off x="3825240" y="2796721"/>
            <a:ext cx="107358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978B98C9-D46E-42F3-AD8B-290FB63060FB}"/>
              </a:ext>
            </a:extLst>
          </p:cNvPr>
          <p:cNvCxnSpPr/>
          <p:nvPr/>
        </p:nvCxnSpPr>
        <p:spPr>
          <a:xfrm>
            <a:off x="4625340" y="3401635"/>
            <a:ext cx="2819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32214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C01E2D-9CFE-4D5D-8863-3BA90731F07B}"/>
              </a:ext>
            </a:extLst>
          </p:cNvPr>
          <p:cNvSpPr>
            <a:spLocks noGrp="1"/>
          </p:cNvSpPr>
          <p:nvPr>
            <p:ph type="title"/>
          </p:nvPr>
        </p:nvSpPr>
        <p:spPr/>
        <p:txBody>
          <a:bodyPr/>
          <a:lstStyle/>
          <a:p>
            <a:r>
              <a:rPr lang="en-US" altLang="zh-CN" dirty="0"/>
              <a:t>filter</a:t>
            </a:r>
            <a:endParaRPr lang="en-MY" dirty="0"/>
          </a:p>
        </p:txBody>
      </p:sp>
      <p:sp>
        <p:nvSpPr>
          <p:cNvPr id="5" name="内容占位符 4">
            <a:extLst>
              <a:ext uri="{FF2B5EF4-FFF2-40B4-BE49-F238E27FC236}">
                <a16:creationId xmlns:a16="http://schemas.microsoft.com/office/drawing/2014/main" id="{24C6C14A-404A-46CC-BBB2-888A7B4B7C1A}"/>
              </a:ext>
            </a:extLst>
          </p:cNvPr>
          <p:cNvSpPr>
            <a:spLocks noGrp="1"/>
          </p:cNvSpPr>
          <p:nvPr>
            <p:ph idx="1"/>
          </p:nvPr>
        </p:nvSpPr>
        <p:spPr>
          <a:xfrm>
            <a:off x="685801" y="1798118"/>
            <a:ext cx="9875938" cy="761153"/>
          </a:xfrm>
        </p:spPr>
        <p:txBody>
          <a:bodyPr/>
          <a:lstStyle/>
          <a:p>
            <a:r>
              <a:rPr lang="en-US" dirty="0"/>
              <a:t>Filter takes an </a:t>
            </a:r>
            <a:r>
              <a:rPr lang="en-US" dirty="0" err="1"/>
              <a:t>iterable</a:t>
            </a:r>
            <a:r>
              <a:rPr lang="en-US" dirty="0"/>
              <a:t> and filter items according to a condition test. The test can be a normal function return True or False, or lambda function return True or False</a:t>
            </a:r>
          </a:p>
        </p:txBody>
      </p:sp>
      <p:pic>
        <p:nvPicPr>
          <p:cNvPr id="4" name="Picture 3">
            <a:extLst>
              <a:ext uri="{FF2B5EF4-FFF2-40B4-BE49-F238E27FC236}">
                <a16:creationId xmlns:a16="http://schemas.microsoft.com/office/drawing/2014/main" id="{0697B489-2105-464C-A546-9F94653B6E21}"/>
              </a:ext>
            </a:extLst>
          </p:cNvPr>
          <p:cNvPicPr>
            <a:picLocks noChangeAspect="1"/>
          </p:cNvPicPr>
          <p:nvPr/>
        </p:nvPicPr>
        <p:blipFill>
          <a:blip r:embed="rId3"/>
          <a:stretch>
            <a:fillRect/>
          </a:stretch>
        </p:blipFill>
        <p:spPr>
          <a:xfrm>
            <a:off x="1397696" y="2879393"/>
            <a:ext cx="3591426" cy="200053"/>
          </a:xfrm>
          <a:prstGeom prst="rect">
            <a:avLst/>
          </a:prstGeom>
        </p:spPr>
      </p:pic>
      <p:sp>
        <p:nvSpPr>
          <p:cNvPr id="8" name="TextBox 7">
            <a:extLst>
              <a:ext uri="{FF2B5EF4-FFF2-40B4-BE49-F238E27FC236}">
                <a16:creationId xmlns:a16="http://schemas.microsoft.com/office/drawing/2014/main" id="{3BBD8F94-5A26-42D5-8914-418822715081}"/>
              </a:ext>
            </a:extLst>
          </p:cNvPr>
          <p:cNvSpPr txBox="1"/>
          <p:nvPr/>
        </p:nvSpPr>
        <p:spPr>
          <a:xfrm>
            <a:off x="5820650" y="2603482"/>
            <a:ext cx="5303152" cy="646331"/>
          </a:xfrm>
          <a:prstGeom prst="rect">
            <a:avLst/>
          </a:prstGeom>
          <a:noFill/>
        </p:spPr>
        <p:txBody>
          <a:bodyPr wrap="square" rtlCol="0">
            <a:spAutoFit/>
          </a:bodyPr>
          <a:lstStyle/>
          <a:p>
            <a:r>
              <a:rPr lang="en-US" dirty="0"/>
              <a:t>Filter only items which is even, then make a new list with the selected items</a:t>
            </a:r>
            <a:endParaRPr lang="en-MY" dirty="0"/>
          </a:p>
        </p:txBody>
      </p:sp>
      <p:cxnSp>
        <p:nvCxnSpPr>
          <p:cNvPr id="9" name="Straight Arrow Connector 8">
            <a:extLst>
              <a:ext uri="{FF2B5EF4-FFF2-40B4-BE49-F238E27FC236}">
                <a16:creationId xmlns:a16="http://schemas.microsoft.com/office/drawing/2014/main" id="{3FCDB800-1F08-469A-ABF2-476BA8D9603B}"/>
              </a:ext>
            </a:extLst>
          </p:cNvPr>
          <p:cNvCxnSpPr>
            <a:cxnSpLocks/>
          </p:cNvCxnSpPr>
          <p:nvPr/>
        </p:nvCxnSpPr>
        <p:spPr>
          <a:xfrm>
            <a:off x="5108755" y="2950074"/>
            <a:ext cx="59226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28326C3E-1F8F-4C40-B372-773CE93B23A9}"/>
              </a:ext>
            </a:extLst>
          </p:cNvPr>
          <p:cNvPicPr>
            <a:picLocks noChangeAspect="1"/>
          </p:cNvPicPr>
          <p:nvPr/>
        </p:nvPicPr>
        <p:blipFill>
          <a:blip r:embed="rId4"/>
          <a:stretch>
            <a:fillRect/>
          </a:stretch>
        </p:blipFill>
        <p:spPr>
          <a:xfrm>
            <a:off x="1397696" y="3709131"/>
            <a:ext cx="4496427" cy="209579"/>
          </a:xfrm>
          <a:prstGeom prst="rect">
            <a:avLst/>
          </a:prstGeom>
        </p:spPr>
      </p:pic>
      <p:sp>
        <p:nvSpPr>
          <p:cNvPr id="13" name="TextBox 12">
            <a:extLst>
              <a:ext uri="{FF2B5EF4-FFF2-40B4-BE49-F238E27FC236}">
                <a16:creationId xmlns:a16="http://schemas.microsoft.com/office/drawing/2014/main" id="{3DB273E2-3F1F-41C1-A601-5823AA4293CF}"/>
              </a:ext>
            </a:extLst>
          </p:cNvPr>
          <p:cNvSpPr txBox="1"/>
          <p:nvPr/>
        </p:nvSpPr>
        <p:spPr>
          <a:xfrm>
            <a:off x="6348213" y="3595544"/>
            <a:ext cx="5303152" cy="923330"/>
          </a:xfrm>
          <a:prstGeom prst="rect">
            <a:avLst/>
          </a:prstGeom>
          <a:noFill/>
        </p:spPr>
        <p:txBody>
          <a:bodyPr wrap="square" rtlCol="0">
            <a:spAutoFit/>
          </a:bodyPr>
          <a:lstStyle/>
          <a:p>
            <a:r>
              <a:rPr lang="en-US" dirty="0"/>
              <a:t>Filter only those string items start with ‘a’, then make a new list with the selected items.</a:t>
            </a:r>
          </a:p>
          <a:p>
            <a:r>
              <a:rPr lang="en-US" dirty="0"/>
              <a:t>Notice that lambda can call other functions.</a:t>
            </a:r>
            <a:endParaRPr lang="en-MY" dirty="0"/>
          </a:p>
        </p:txBody>
      </p:sp>
      <p:cxnSp>
        <p:nvCxnSpPr>
          <p:cNvPr id="14" name="Straight Arrow Connector 13">
            <a:extLst>
              <a:ext uri="{FF2B5EF4-FFF2-40B4-BE49-F238E27FC236}">
                <a16:creationId xmlns:a16="http://schemas.microsoft.com/office/drawing/2014/main" id="{142BB4E3-BD97-46D1-8FF6-FF4AD2649A96}"/>
              </a:ext>
            </a:extLst>
          </p:cNvPr>
          <p:cNvCxnSpPr>
            <a:cxnSpLocks/>
          </p:cNvCxnSpPr>
          <p:nvPr/>
        </p:nvCxnSpPr>
        <p:spPr>
          <a:xfrm>
            <a:off x="6005522" y="3813920"/>
            <a:ext cx="2923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73222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C01E2D-9CFE-4D5D-8863-3BA90731F07B}"/>
              </a:ext>
            </a:extLst>
          </p:cNvPr>
          <p:cNvSpPr>
            <a:spLocks noGrp="1"/>
          </p:cNvSpPr>
          <p:nvPr>
            <p:ph type="title"/>
          </p:nvPr>
        </p:nvSpPr>
        <p:spPr/>
        <p:txBody>
          <a:bodyPr/>
          <a:lstStyle/>
          <a:p>
            <a:r>
              <a:rPr lang="en-US" dirty="0"/>
              <a:t>Map</a:t>
            </a:r>
            <a:endParaRPr lang="en-MY" dirty="0"/>
          </a:p>
        </p:txBody>
      </p:sp>
      <p:sp>
        <p:nvSpPr>
          <p:cNvPr id="5" name="内容占位符 4">
            <a:extLst>
              <a:ext uri="{FF2B5EF4-FFF2-40B4-BE49-F238E27FC236}">
                <a16:creationId xmlns:a16="http://schemas.microsoft.com/office/drawing/2014/main" id="{24C6C14A-404A-46CC-BBB2-888A7B4B7C1A}"/>
              </a:ext>
            </a:extLst>
          </p:cNvPr>
          <p:cNvSpPr>
            <a:spLocks noGrp="1"/>
          </p:cNvSpPr>
          <p:nvPr>
            <p:ph idx="1"/>
          </p:nvPr>
        </p:nvSpPr>
        <p:spPr>
          <a:xfrm>
            <a:off x="685801" y="2142067"/>
            <a:ext cx="7305259" cy="796975"/>
          </a:xfrm>
        </p:spPr>
        <p:txBody>
          <a:bodyPr/>
          <a:lstStyle/>
          <a:p>
            <a:r>
              <a:rPr lang="en-MY" dirty="0"/>
              <a:t>Map take an </a:t>
            </a:r>
            <a:r>
              <a:rPr lang="en-MY" dirty="0" err="1"/>
              <a:t>iterable</a:t>
            </a:r>
            <a:r>
              <a:rPr lang="en-MY" dirty="0"/>
              <a:t> and map all items of the </a:t>
            </a:r>
            <a:r>
              <a:rPr lang="en-MY" dirty="0" err="1"/>
              <a:t>iterable</a:t>
            </a:r>
            <a:r>
              <a:rPr lang="en-MY" dirty="0"/>
              <a:t> to a new value according to the mapping rule.</a:t>
            </a:r>
          </a:p>
        </p:txBody>
      </p:sp>
      <p:pic>
        <p:nvPicPr>
          <p:cNvPr id="7" name="Picture 6">
            <a:extLst>
              <a:ext uri="{FF2B5EF4-FFF2-40B4-BE49-F238E27FC236}">
                <a16:creationId xmlns:a16="http://schemas.microsoft.com/office/drawing/2014/main" id="{0997AB98-39D1-4961-AD8F-434FE4544691}"/>
              </a:ext>
            </a:extLst>
          </p:cNvPr>
          <p:cNvPicPr>
            <a:picLocks noChangeAspect="1"/>
          </p:cNvPicPr>
          <p:nvPr/>
        </p:nvPicPr>
        <p:blipFill>
          <a:blip r:embed="rId2"/>
          <a:stretch>
            <a:fillRect/>
          </a:stretch>
        </p:blipFill>
        <p:spPr>
          <a:xfrm>
            <a:off x="1348918" y="3165852"/>
            <a:ext cx="2581635" cy="219106"/>
          </a:xfrm>
          <a:prstGeom prst="rect">
            <a:avLst/>
          </a:prstGeom>
        </p:spPr>
      </p:pic>
      <p:sp>
        <p:nvSpPr>
          <p:cNvPr id="8" name="TextBox 7">
            <a:extLst>
              <a:ext uri="{FF2B5EF4-FFF2-40B4-BE49-F238E27FC236}">
                <a16:creationId xmlns:a16="http://schemas.microsoft.com/office/drawing/2014/main" id="{B3804937-EBB0-45B9-911E-2EF6B7F5804E}"/>
              </a:ext>
            </a:extLst>
          </p:cNvPr>
          <p:cNvSpPr txBox="1"/>
          <p:nvPr/>
        </p:nvSpPr>
        <p:spPr>
          <a:xfrm>
            <a:off x="4822360" y="2939042"/>
            <a:ext cx="5303152" cy="646331"/>
          </a:xfrm>
          <a:prstGeom prst="rect">
            <a:avLst/>
          </a:prstGeom>
          <a:noFill/>
        </p:spPr>
        <p:txBody>
          <a:bodyPr wrap="square" rtlCol="0">
            <a:spAutoFit/>
          </a:bodyPr>
          <a:lstStyle/>
          <a:p>
            <a:r>
              <a:rPr lang="en-US" dirty="0"/>
              <a:t>For each item in l1 list, calculate the new item value as x squared, then make the new list of all new items.</a:t>
            </a:r>
            <a:endParaRPr lang="en-MY" dirty="0"/>
          </a:p>
        </p:txBody>
      </p:sp>
      <p:cxnSp>
        <p:nvCxnSpPr>
          <p:cNvPr id="9" name="Straight Arrow Connector 8">
            <a:extLst>
              <a:ext uri="{FF2B5EF4-FFF2-40B4-BE49-F238E27FC236}">
                <a16:creationId xmlns:a16="http://schemas.microsoft.com/office/drawing/2014/main" id="{4442E6EE-091C-4070-8F43-6236408E08A7}"/>
              </a:ext>
            </a:extLst>
          </p:cNvPr>
          <p:cNvCxnSpPr>
            <a:cxnSpLocks/>
          </p:cNvCxnSpPr>
          <p:nvPr/>
        </p:nvCxnSpPr>
        <p:spPr>
          <a:xfrm>
            <a:off x="4110465" y="3285634"/>
            <a:ext cx="59226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076061C0-7C5D-4587-B48C-A9F52FAD161D}"/>
              </a:ext>
            </a:extLst>
          </p:cNvPr>
          <p:cNvPicPr>
            <a:picLocks noChangeAspect="1"/>
          </p:cNvPicPr>
          <p:nvPr/>
        </p:nvPicPr>
        <p:blipFill>
          <a:blip r:embed="rId3"/>
          <a:stretch>
            <a:fillRect/>
          </a:stretch>
        </p:blipFill>
        <p:spPr>
          <a:xfrm>
            <a:off x="1348918" y="4145505"/>
            <a:ext cx="3458058" cy="209579"/>
          </a:xfrm>
          <a:prstGeom prst="rect">
            <a:avLst/>
          </a:prstGeom>
        </p:spPr>
      </p:pic>
      <p:sp>
        <p:nvSpPr>
          <p:cNvPr id="12" name="TextBox 11">
            <a:extLst>
              <a:ext uri="{FF2B5EF4-FFF2-40B4-BE49-F238E27FC236}">
                <a16:creationId xmlns:a16="http://schemas.microsoft.com/office/drawing/2014/main" id="{205F48E1-861A-4BDD-9710-50E13B572B22}"/>
              </a:ext>
            </a:extLst>
          </p:cNvPr>
          <p:cNvSpPr txBox="1"/>
          <p:nvPr/>
        </p:nvSpPr>
        <p:spPr>
          <a:xfrm>
            <a:off x="5612324" y="3896785"/>
            <a:ext cx="5303152" cy="923330"/>
          </a:xfrm>
          <a:prstGeom prst="rect">
            <a:avLst/>
          </a:prstGeom>
          <a:noFill/>
        </p:spPr>
        <p:txBody>
          <a:bodyPr wrap="square" rtlCol="0">
            <a:spAutoFit/>
          </a:bodyPr>
          <a:lstStyle/>
          <a:p>
            <a:r>
              <a:rPr lang="en-US" dirty="0"/>
              <a:t>For each item in l2 list, count how many time it appeared in the list, then make new list with all the counted values.</a:t>
            </a:r>
            <a:endParaRPr lang="en-MY" dirty="0"/>
          </a:p>
        </p:txBody>
      </p:sp>
      <p:cxnSp>
        <p:nvCxnSpPr>
          <p:cNvPr id="13" name="Straight Arrow Connector 12">
            <a:extLst>
              <a:ext uri="{FF2B5EF4-FFF2-40B4-BE49-F238E27FC236}">
                <a16:creationId xmlns:a16="http://schemas.microsoft.com/office/drawing/2014/main" id="{6280FF29-C002-4D68-B4BF-C287D18CD0F2}"/>
              </a:ext>
            </a:extLst>
          </p:cNvPr>
          <p:cNvCxnSpPr>
            <a:cxnSpLocks/>
          </p:cNvCxnSpPr>
          <p:nvPr/>
        </p:nvCxnSpPr>
        <p:spPr>
          <a:xfrm>
            <a:off x="4900429" y="4243377"/>
            <a:ext cx="59226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6C018D12-5F27-4493-B46F-39149C2B54EA}"/>
              </a:ext>
            </a:extLst>
          </p:cNvPr>
          <p:cNvPicPr>
            <a:picLocks noChangeAspect="1"/>
          </p:cNvPicPr>
          <p:nvPr/>
        </p:nvPicPr>
        <p:blipFill>
          <a:blip r:embed="rId4"/>
          <a:stretch>
            <a:fillRect/>
          </a:stretch>
        </p:blipFill>
        <p:spPr>
          <a:xfrm>
            <a:off x="1348918" y="5306738"/>
            <a:ext cx="6716062" cy="219106"/>
          </a:xfrm>
          <a:prstGeom prst="rect">
            <a:avLst/>
          </a:prstGeom>
        </p:spPr>
      </p:pic>
      <p:pic>
        <p:nvPicPr>
          <p:cNvPr id="17" name="Picture 16">
            <a:extLst>
              <a:ext uri="{FF2B5EF4-FFF2-40B4-BE49-F238E27FC236}">
                <a16:creationId xmlns:a16="http://schemas.microsoft.com/office/drawing/2014/main" id="{E3FC1AA5-03B8-4391-AA90-3C276D13B5E7}"/>
              </a:ext>
            </a:extLst>
          </p:cNvPr>
          <p:cNvPicPr>
            <a:picLocks noChangeAspect="1"/>
          </p:cNvPicPr>
          <p:nvPr/>
        </p:nvPicPr>
        <p:blipFill>
          <a:blip r:embed="rId5"/>
          <a:stretch>
            <a:fillRect/>
          </a:stretch>
        </p:blipFill>
        <p:spPr>
          <a:xfrm>
            <a:off x="1348918" y="5679985"/>
            <a:ext cx="6992326" cy="590632"/>
          </a:xfrm>
          <a:prstGeom prst="rect">
            <a:avLst/>
          </a:prstGeom>
        </p:spPr>
      </p:pic>
    </p:spTree>
    <p:extLst>
      <p:ext uri="{BB962C8B-B14F-4D97-AF65-F5344CB8AC3E}">
        <p14:creationId xmlns:p14="http://schemas.microsoft.com/office/powerpoint/2010/main" val="2161629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012E7-00FC-4F1D-8318-AB4EEEA88D17}"/>
              </a:ext>
            </a:extLst>
          </p:cNvPr>
          <p:cNvSpPr>
            <a:spLocks noGrp="1"/>
          </p:cNvSpPr>
          <p:nvPr>
            <p:ph type="title"/>
          </p:nvPr>
        </p:nvSpPr>
        <p:spPr/>
        <p:txBody>
          <a:bodyPr/>
          <a:lstStyle/>
          <a:p>
            <a:r>
              <a:rPr lang="en-US" dirty="0"/>
              <a:t>reduce</a:t>
            </a:r>
            <a:endParaRPr lang="en-MY" dirty="0"/>
          </a:p>
        </p:txBody>
      </p:sp>
      <p:sp>
        <p:nvSpPr>
          <p:cNvPr id="3" name="Content Placeholder 2">
            <a:extLst>
              <a:ext uri="{FF2B5EF4-FFF2-40B4-BE49-F238E27FC236}">
                <a16:creationId xmlns:a16="http://schemas.microsoft.com/office/drawing/2014/main" id="{4432EC55-5B5C-4E6B-B439-E7EA8B589AE6}"/>
              </a:ext>
            </a:extLst>
          </p:cNvPr>
          <p:cNvSpPr>
            <a:spLocks noGrp="1"/>
          </p:cNvSpPr>
          <p:nvPr>
            <p:ph idx="1"/>
          </p:nvPr>
        </p:nvSpPr>
        <p:spPr>
          <a:xfrm>
            <a:off x="685801" y="2125289"/>
            <a:ext cx="5991836" cy="2253764"/>
          </a:xfrm>
        </p:spPr>
        <p:txBody>
          <a:bodyPr>
            <a:normAutofit/>
          </a:bodyPr>
          <a:lstStyle/>
          <a:p>
            <a:pPr algn="l">
              <a:buFont typeface="+mj-lt"/>
              <a:buAutoNum type="arabicPeriod"/>
            </a:pPr>
            <a:r>
              <a:rPr lang="en-MY" b="1" i="0" dirty="0">
                <a:effectLst/>
                <a:latin typeface="source sans pro" panose="020B0503030403020204" pitchFamily="34" charset="0"/>
              </a:rPr>
              <a:t>Apply</a:t>
            </a:r>
            <a:r>
              <a:rPr lang="en-MY" b="0" i="0" dirty="0">
                <a:effectLst/>
                <a:latin typeface="source sans pro" panose="020B0503030403020204" pitchFamily="34" charset="0"/>
              </a:rPr>
              <a:t> a function (or callable) to the first two items in an </a:t>
            </a:r>
            <a:r>
              <a:rPr lang="en-MY" b="0" i="0" dirty="0" err="1">
                <a:effectLst/>
                <a:latin typeface="source sans pro" panose="020B0503030403020204" pitchFamily="34" charset="0"/>
              </a:rPr>
              <a:t>iterable</a:t>
            </a:r>
            <a:r>
              <a:rPr lang="en-MY" b="0" i="0" dirty="0">
                <a:effectLst/>
                <a:latin typeface="source sans pro" panose="020B0503030403020204" pitchFamily="34" charset="0"/>
              </a:rPr>
              <a:t> and generate a partial result.</a:t>
            </a:r>
          </a:p>
          <a:p>
            <a:pPr algn="l">
              <a:buFont typeface="+mj-lt"/>
              <a:buAutoNum type="arabicPeriod"/>
            </a:pPr>
            <a:r>
              <a:rPr lang="en-MY" b="1" i="0" dirty="0">
                <a:effectLst/>
                <a:latin typeface="source sans pro" panose="020B0503030403020204" pitchFamily="34" charset="0"/>
              </a:rPr>
              <a:t>Use</a:t>
            </a:r>
            <a:r>
              <a:rPr lang="en-MY" b="0" i="0" dirty="0">
                <a:effectLst/>
                <a:latin typeface="source sans pro" panose="020B0503030403020204" pitchFamily="34" charset="0"/>
              </a:rPr>
              <a:t> that partial result, together with the third item in the </a:t>
            </a:r>
            <a:r>
              <a:rPr lang="en-MY" b="0" i="0" dirty="0" err="1">
                <a:effectLst/>
                <a:latin typeface="source sans pro" panose="020B0503030403020204" pitchFamily="34" charset="0"/>
              </a:rPr>
              <a:t>iterable</a:t>
            </a:r>
            <a:r>
              <a:rPr lang="en-MY" b="0" i="0" dirty="0">
                <a:effectLst/>
                <a:latin typeface="source sans pro" panose="020B0503030403020204" pitchFamily="34" charset="0"/>
              </a:rPr>
              <a:t>, to generate another partial result.</a:t>
            </a:r>
          </a:p>
          <a:p>
            <a:pPr algn="l">
              <a:buFont typeface="+mj-lt"/>
              <a:buAutoNum type="arabicPeriod"/>
            </a:pPr>
            <a:r>
              <a:rPr lang="en-MY" b="1" i="0" dirty="0">
                <a:effectLst/>
                <a:latin typeface="source sans pro" panose="020B0503030403020204" pitchFamily="34" charset="0"/>
              </a:rPr>
              <a:t>Repeat</a:t>
            </a:r>
            <a:r>
              <a:rPr lang="en-MY" b="0" i="0" dirty="0">
                <a:effectLst/>
                <a:latin typeface="source sans pro" panose="020B0503030403020204" pitchFamily="34" charset="0"/>
              </a:rPr>
              <a:t> the process until the </a:t>
            </a:r>
            <a:r>
              <a:rPr lang="en-MY" b="0" i="0" dirty="0" err="1">
                <a:effectLst/>
                <a:latin typeface="source sans pro" panose="020B0503030403020204" pitchFamily="34" charset="0"/>
              </a:rPr>
              <a:t>iterable</a:t>
            </a:r>
            <a:r>
              <a:rPr lang="en-MY" b="0" i="0" dirty="0">
                <a:effectLst/>
                <a:latin typeface="source sans pro" panose="020B0503030403020204" pitchFamily="34" charset="0"/>
              </a:rPr>
              <a:t> is exhausted and then return a single cumulative value.</a:t>
            </a:r>
          </a:p>
          <a:p>
            <a:endParaRPr lang="en-MY" dirty="0"/>
          </a:p>
        </p:txBody>
      </p:sp>
      <p:pic>
        <p:nvPicPr>
          <p:cNvPr id="5" name="Picture 4">
            <a:extLst>
              <a:ext uri="{FF2B5EF4-FFF2-40B4-BE49-F238E27FC236}">
                <a16:creationId xmlns:a16="http://schemas.microsoft.com/office/drawing/2014/main" id="{2283B05B-9524-4BF7-B80A-1F741ABE83B2}"/>
              </a:ext>
            </a:extLst>
          </p:cNvPr>
          <p:cNvPicPr>
            <a:picLocks noChangeAspect="1"/>
          </p:cNvPicPr>
          <p:nvPr/>
        </p:nvPicPr>
        <p:blipFill>
          <a:blip r:embed="rId2"/>
          <a:stretch>
            <a:fillRect/>
          </a:stretch>
        </p:blipFill>
        <p:spPr>
          <a:xfrm>
            <a:off x="6939094" y="2125289"/>
            <a:ext cx="4944165" cy="1629002"/>
          </a:xfrm>
          <a:prstGeom prst="rect">
            <a:avLst/>
          </a:prstGeom>
        </p:spPr>
      </p:pic>
      <p:pic>
        <p:nvPicPr>
          <p:cNvPr id="7" name="Picture 6">
            <a:extLst>
              <a:ext uri="{FF2B5EF4-FFF2-40B4-BE49-F238E27FC236}">
                <a16:creationId xmlns:a16="http://schemas.microsoft.com/office/drawing/2014/main" id="{D9BD833E-F5D1-4F50-93A3-72B1AE26A0CD}"/>
              </a:ext>
            </a:extLst>
          </p:cNvPr>
          <p:cNvPicPr>
            <a:picLocks noChangeAspect="1"/>
          </p:cNvPicPr>
          <p:nvPr/>
        </p:nvPicPr>
        <p:blipFill>
          <a:blip r:embed="rId3"/>
          <a:stretch>
            <a:fillRect/>
          </a:stretch>
        </p:blipFill>
        <p:spPr>
          <a:xfrm>
            <a:off x="3785861" y="4937922"/>
            <a:ext cx="6744641" cy="990738"/>
          </a:xfrm>
          <a:prstGeom prst="rect">
            <a:avLst/>
          </a:prstGeom>
        </p:spPr>
      </p:pic>
    </p:spTree>
    <p:extLst>
      <p:ext uri="{BB962C8B-B14F-4D97-AF65-F5344CB8AC3E}">
        <p14:creationId xmlns:p14="http://schemas.microsoft.com/office/powerpoint/2010/main" val="4908936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64F25-521F-41D0-907D-33816AE35462}"/>
              </a:ext>
            </a:extLst>
          </p:cNvPr>
          <p:cNvSpPr>
            <a:spLocks noGrp="1"/>
          </p:cNvSpPr>
          <p:nvPr>
            <p:ph type="title"/>
          </p:nvPr>
        </p:nvSpPr>
        <p:spPr/>
        <p:txBody>
          <a:bodyPr/>
          <a:lstStyle/>
          <a:p>
            <a:r>
              <a:rPr lang="en-US" dirty="0"/>
              <a:t>Function as parameter</a:t>
            </a:r>
            <a:endParaRPr lang="en-MY" dirty="0"/>
          </a:p>
        </p:txBody>
      </p:sp>
      <p:sp>
        <p:nvSpPr>
          <p:cNvPr id="3" name="Content Placeholder 2">
            <a:extLst>
              <a:ext uri="{FF2B5EF4-FFF2-40B4-BE49-F238E27FC236}">
                <a16:creationId xmlns:a16="http://schemas.microsoft.com/office/drawing/2014/main" id="{BA553737-5230-4773-8CC2-F1CB5D7C5179}"/>
              </a:ext>
            </a:extLst>
          </p:cNvPr>
          <p:cNvSpPr>
            <a:spLocks noGrp="1"/>
          </p:cNvSpPr>
          <p:nvPr>
            <p:ph idx="1"/>
          </p:nvPr>
        </p:nvSpPr>
        <p:spPr>
          <a:xfrm>
            <a:off x="685802" y="2142067"/>
            <a:ext cx="8214918" cy="3649133"/>
          </a:xfrm>
        </p:spPr>
        <p:txBody>
          <a:bodyPr/>
          <a:lstStyle/>
          <a:p>
            <a:r>
              <a:rPr lang="en-US" dirty="0"/>
              <a:t>Function is also an object in python.</a:t>
            </a:r>
          </a:p>
          <a:p>
            <a:r>
              <a:rPr lang="en-US" dirty="0"/>
              <a:t>Function can be used to assign to other names</a:t>
            </a:r>
          </a:p>
          <a:p>
            <a:r>
              <a:rPr lang="en-US" dirty="0"/>
              <a:t>Function can be used as argument during function call</a:t>
            </a:r>
          </a:p>
          <a:p>
            <a:r>
              <a:rPr lang="en-US" dirty="0"/>
              <a:t>Can return a local defined function to outside, and then outside program can use it to make function call</a:t>
            </a:r>
            <a:endParaRPr lang="en-MY" dirty="0"/>
          </a:p>
        </p:txBody>
      </p:sp>
    </p:spTree>
    <p:extLst>
      <p:ext uri="{BB962C8B-B14F-4D97-AF65-F5344CB8AC3E}">
        <p14:creationId xmlns:p14="http://schemas.microsoft.com/office/powerpoint/2010/main" val="25996181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64F25-521F-41D0-907D-33816AE35462}"/>
              </a:ext>
            </a:extLst>
          </p:cNvPr>
          <p:cNvSpPr>
            <a:spLocks noGrp="1"/>
          </p:cNvSpPr>
          <p:nvPr>
            <p:ph type="title"/>
          </p:nvPr>
        </p:nvSpPr>
        <p:spPr/>
        <p:txBody>
          <a:bodyPr/>
          <a:lstStyle/>
          <a:p>
            <a:r>
              <a:rPr lang="en-US" dirty="0"/>
              <a:t>decorator</a:t>
            </a:r>
            <a:endParaRPr lang="en-MY" dirty="0"/>
          </a:p>
        </p:txBody>
      </p:sp>
      <p:sp>
        <p:nvSpPr>
          <p:cNvPr id="3" name="Content Placeholder 2">
            <a:extLst>
              <a:ext uri="{FF2B5EF4-FFF2-40B4-BE49-F238E27FC236}">
                <a16:creationId xmlns:a16="http://schemas.microsoft.com/office/drawing/2014/main" id="{BA553737-5230-4773-8CC2-F1CB5D7C5179}"/>
              </a:ext>
            </a:extLst>
          </p:cNvPr>
          <p:cNvSpPr>
            <a:spLocks noGrp="1"/>
          </p:cNvSpPr>
          <p:nvPr>
            <p:ph idx="1"/>
          </p:nvPr>
        </p:nvSpPr>
        <p:spPr>
          <a:xfrm>
            <a:off x="685801" y="2142068"/>
            <a:ext cx="9280320" cy="1624590"/>
          </a:xfrm>
        </p:spPr>
        <p:txBody>
          <a:bodyPr/>
          <a:lstStyle/>
          <a:p>
            <a:r>
              <a:rPr lang="en-US" dirty="0"/>
              <a:t>A decorator is used to modify the original defined function, make some slight changes to it, yet you can still use the same function name to invoke it, but with the new added function.</a:t>
            </a:r>
            <a:endParaRPr lang="en-MY" dirty="0"/>
          </a:p>
        </p:txBody>
      </p:sp>
      <p:pic>
        <p:nvPicPr>
          <p:cNvPr id="7" name="Picture 6">
            <a:extLst>
              <a:ext uri="{FF2B5EF4-FFF2-40B4-BE49-F238E27FC236}">
                <a16:creationId xmlns:a16="http://schemas.microsoft.com/office/drawing/2014/main" id="{C0C6B0D1-5F79-47EB-90CF-55579C4AC159}"/>
              </a:ext>
            </a:extLst>
          </p:cNvPr>
          <p:cNvPicPr>
            <a:picLocks noChangeAspect="1"/>
          </p:cNvPicPr>
          <p:nvPr/>
        </p:nvPicPr>
        <p:blipFill>
          <a:blip r:embed="rId2"/>
          <a:stretch>
            <a:fillRect/>
          </a:stretch>
        </p:blipFill>
        <p:spPr>
          <a:xfrm>
            <a:off x="1559569" y="3178369"/>
            <a:ext cx="5249008" cy="3419952"/>
          </a:xfrm>
          <a:prstGeom prst="rect">
            <a:avLst/>
          </a:prstGeom>
        </p:spPr>
      </p:pic>
      <p:cxnSp>
        <p:nvCxnSpPr>
          <p:cNvPr id="9" name="Straight Arrow Connector 8">
            <a:extLst>
              <a:ext uri="{FF2B5EF4-FFF2-40B4-BE49-F238E27FC236}">
                <a16:creationId xmlns:a16="http://schemas.microsoft.com/office/drawing/2014/main" id="{EBE85A63-5DAA-48F6-8C2B-6BE6B54EFB65}"/>
              </a:ext>
            </a:extLst>
          </p:cNvPr>
          <p:cNvCxnSpPr/>
          <p:nvPr/>
        </p:nvCxnSpPr>
        <p:spPr>
          <a:xfrm flipV="1">
            <a:off x="2983345" y="4479636"/>
            <a:ext cx="4267200" cy="7850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0ACA1FF-0D64-4E0B-9821-61F6797F4E0E}"/>
              </a:ext>
            </a:extLst>
          </p:cNvPr>
          <p:cNvSpPr txBox="1"/>
          <p:nvPr/>
        </p:nvSpPr>
        <p:spPr>
          <a:xfrm>
            <a:off x="7331978" y="4294970"/>
            <a:ext cx="3155223" cy="369332"/>
          </a:xfrm>
          <a:prstGeom prst="rect">
            <a:avLst/>
          </a:prstGeom>
          <a:noFill/>
        </p:spPr>
        <p:txBody>
          <a:bodyPr wrap="none" rtlCol="0">
            <a:spAutoFit/>
          </a:bodyPr>
          <a:lstStyle/>
          <a:p>
            <a:r>
              <a:rPr lang="en-US" dirty="0"/>
              <a:t>Normally used decorator syntax</a:t>
            </a:r>
            <a:endParaRPr lang="en-MY" dirty="0"/>
          </a:p>
        </p:txBody>
      </p:sp>
      <p:cxnSp>
        <p:nvCxnSpPr>
          <p:cNvPr id="11" name="Straight Arrow Connector 10">
            <a:extLst>
              <a:ext uri="{FF2B5EF4-FFF2-40B4-BE49-F238E27FC236}">
                <a16:creationId xmlns:a16="http://schemas.microsoft.com/office/drawing/2014/main" id="{CB81A15A-61D8-4EF9-88F6-4D2D0601777E}"/>
              </a:ext>
            </a:extLst>
          </p:cNvPr>
          <p:cNvCxnSpPr>
            <a:cxnSpLocks/>
          </p:cNvCxnSpPr>
          <p:nvPr/>
        </p:nvCxnSpPr>
        <p:spPr>
          <a:xfrm flipV="1">
            <a:off x="5548745" y="5700603"/>
            <a:ext cx="1783233" cy="5354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BB5DD0E5-E4C8-4C42-AF74-F5D135C066CB}"/>
              </a:ext>
            </a:extLst>
          </p:cNvPr>
          <p:cNvSpPr txBox="1"/>
          <p:nvPr/>
        </p:nvSpPr>
        <p:spPr>
          <a:xfrm>
            <a:off x="7348859" y="5437271"/>
            <a:ext cx="4478519" cy="646331"/>
          </a:xfrm>
          <a:prstGeom prst="rect">
            <a:avLst/>
          </a:prstGeom>
          <a:noFill/>
        </p:spPr>
        <p:txBody>
          <a:bodyPr wrap="square" rtlCol="0">
            <a:spAutoFit/>
          </a:bodyPr>
          <a:lstStyle/>
          <a:p>
            <a:r>
              <a:rPr lang="en-US" dirty="0"/>
              <a:t>For built-in function, other package function, can use this syntax to decorate.</a:t>
            </a:r>
            <a:endParaRPr lang="en-MY" dirty="0"/>
          </a:p>
        </p:txBody>
      </p:sp>
    </p:spTree>
    <p:extLst>
      <p:ext uri="{BB962C8B-B14F-4D97-AF65-F5344CB8AC3E}">
        <p14:creationId xmlns:p14="http://schemas.microsoft.com/office/powerpoint/2010/main" val="35640782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3D55639-22DF-456D-9A59-81B2EF9BB58B}"/>
              </a:ext>
            </a:extLst>
          </p:cNvPr>
          <p:cNvPicPr>
            <a:picLocks noChangeAspect="1"/>
          </p:cNvPicPr>
          <p:nvPr/>
        </p:nvPicPr>
        <p:blipFill>
          <a:blip r:embed="rId2"/>
          <a:stretch>
            <a:fillRect/>
          </a:stretch>
        </p:blipFill>
        <p:spPr>
          <a:xfrm>
            <a:off x="5517086" y="3301817"/>
            <a:ext cx="5163271" cy="3467584"/>
          </a:xfrm>
          <a:prstGeom prst="rect">
            <a:avLst/>
          </a:prstGeom>
        </p:spPr>
      </p:pic>
      <p:sp>
        <p:nvSpPr>
          <p:cNvPr id="2" name="Title 1">
            <a:extLst>
              <a:ext uri="{FF2B5EF4-FFF2-40B4-BE49-F238E27FC236}">
                <a16:creationId xmlns:a16="http://schemas.microsoft.com/office/drawing/2014/main" id="{4E164F25-521F-41D0-907D-33816AE35462}"/>
              </a:ext>
            </a:extLst>
          </p:cNvPr>
          <p:cNvSpPr>
            <a:spLocks noGrp="1"/>
          </p:cNvSpPr>
          <p:nvPr>
            <p:ph type="title"/>
          </p:nvPr>
        </p:nvSpPr>
        <p:spPr/>
        <p:txBody>
          <a:bodyPr/>
          <a:lstStyle/>
          <a:p>
            <a:r>
              <a:rPr lang="en-US" dirty="0"/>
              <a:t>__name__ attribute</a:t>
            </a:r>
            <a:endParaRPr lang="en-MY" dirty="0"/>
          </a:p>
        </p:txBody>
      </p:sp>
      <p:sp>
        <p:nvSpPr>
          <p:cNvPr id="3" name="Content Placeholder 2">
            <a:extLst>
              <a:ext uri="{FF2B5EF4-FFF2-40B4-BE49-F238E27FC236}">
                <a16:creationId xmlns:a16="http://schemas.microsoft.com/office/drawing/2014/main" id="{BA553737-5230-4773-8CC2-F1CB5D7C5179}"/>
              </a:ext>
            </a:extLst>
          </p:cNvPr>
          <p:cNvSpPr>
            <a:spLocks noGrp="1"/>
          </p:cNvSpPr>
          <p:nvPr>
            <p:ph idx="1"/>
          </p:nvPr>
        </p:nvSpPr>
        <p:spPr>
          <a:xfrm>
            <a:off x="685801" y="2142068"/>
            <a:ext cx="9280320" cy="1624590"/>
          </a:xfrm>
        </p:spPr>
        <p:txBody>
          <a:bodyPr/>
          <a:lstStyle/>
          <a:p>
            <a:r>
              <a:rPr lang="en-US" dirty="0"/>
              <a:t>Function has an attribute, __name__, which is the name of the function.</a:t>
            </a:r>
          </a:p>
          <a:p>
            <a:r>
              <a:rPr lang="en-US" dirty="0"/>
              <a:t>Decoration will not change this attribute, so the decorated function if look at this attribute will find the real wrapper function name.</a:t>
            </a:r>
          </a:p>
          <a:p>
            <a:r>
              <a:rPr lang="en-US" dirty="0"/>
              <a:t>Use </a:t>
            </a:r>
            <a:r>
              <a:rPr lang="en-US" dirty="0" err="1"/>
              <a:t>functools.wraps</a:t>
            </a:r>
            <a:r>
              <a:rPr lang="en-US" dirty="0"/>
              <a:t>() to deal with it.</a:t>
            </a:r>
            <a:endParaRPr lang="en-MY" dirty="0"/>
          </a:p>
        </p:txBody>
      </p:sp>
      <p:sp>
        <p:nvSpPr>
          <p:cNvPr id="12" name="Rectangle 11">
            <a:extLst>
              <a:ext uri="{FF2B5EF4-FFF2-40B4-BE49-F238E27FC236}">
                <a16:creationId xmlns:a16="http://schemas.microsoft.com/office/drawing/2014/main" id="{1B4EB736-DDE2-485F-8215-C0E9859301B6}"/>
              </a:ext>
            </a:extLst>
          </p:cNvPr>
          <p:cNvSpPr/>
          <p:nvPr/>
        </p:nvSpPr>
        <p:spPr>
          <a:xfrm>
            <a:off x="5517085" y="3301817"/>
            <a:ext cx="1678473" cy="21905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4" name="Rectangle 13">
            <a:extLst>
              <a:ext uri="{FF2B5EF4-FFF2-40B4-BE49-F238E27FC236}">
                <a16:creationId xmlns:a16="http://schemas.microsoft.com/office/drawing/2014/main" id="{31B34ECE-3E25-4C0B-B561-EAD7DEB120AF}"/>
              </a:ext>
            </a:extLst>
          </p:cNvPr>
          <p:cNvSpPr/>
          <p:nvPr/>
        </p:nvSpPr>
        <p:spPr>
          <a:xfrm>
            <a:off x="5837285" y="4081463"/>
            <a:ext cx="2435044" cy="200025"/>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Tree>
    <p:extLst>
      <p:ext uri="{BB962C8B-B14F-4D97-AF65-F5344CB8AC3E}">
        <p14:creationId xmlns:p14="http://schemas.microsoft.com/office/powerpoint/2010/main" val="26716033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天体">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otalTime>4026</TotalTime>
  <Words>456</Words>
  <Application>Microsoft Office PowerPoint</Application>
  <PresentationFormat>Widescreen</PresentationFormat>
  <Paragraphs>32</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source sans pro</vt:lpstr>
      <vt:lpstr>天体</vt:lpstr>
      <vt:lpstr>Python programming</vt:lpstr>
      <vt:lpstr>lambda</vt:lpstr>
      <vt:lpstr>filter</vt:lpstr>
      <vt:lpstr>Map</vt:lpstr>
      <vt:lpstr>reduce</vt:lpstr>
      <vt:lpstr>Function as parameter</vt:lpstr>
      <vt:lpstr>decorator</vt:lpstr>
      <vt:lpstr>__name__ attribute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programming</dc:title>
  <dc:creator>Lixiang Li</dc:creator>
  <cp:lastModifiedBy>Li Lixiang</cp:lastModifiedBy>
  <cp:revision>3</cp:revision>
  <dcterms:created xsi:type="dcterms:W3CDTF">2020-12-07T06:28:37Z</dcterms:created>
  <dcterms:modified xsi:type="dcterms:W3CDTF">2021-08-28T02:38:48Z</dcterms:modified>
</cp:coreProperties>
</file>