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2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25C7D892-22D0-459A-BEB2-3BE2E3CBD263}"/>
    <pc:docChg chg="undo custSel modSld">
      <pc:chgData name="Li Lixiang" userId="6104bbfcb56aea79" providerId="LiveId" clId="{25C7D892-22D0-459A-BEB2-3BE2E3CBD263}" dt="2021-08-04T11:55:56.887" v="340" actId="6549"/>
      <pc:docMkLst>
        <pc:docMk/>
      </pc:docMkLst>
      <pc:sldChg chg="modSp mod">
        <pc:chgData name="Li Lixiang" userId="6104bbfcb56aea79" providerId="LiveId" clId="{25C7D892-22D0-459A-BEB2-3BE2E3CBD263}" dt="2021-07-21T12:12:24.296" v="0" actId="313"/>
        <pc:sldMkLst>
          <pc:docMk/>
          <pc:sldMk cId="3650079851" sldId="256"/>
        </pc:sldMkLst>
        <pc:spChg chg="mod">
          <ac:chgData name="Li Lixiang" userId="6104bbfcb56aea79" providerId="LiveId" clId="{25C7D892-22D0-459A-BEB2-3BE2E3CBD263}" dt="2021-07-21T12:12:24.296" v="0" actId="313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25C7D892-22D0-459A-BEB2-3BE2E3CBD263}" dt="2021-07-29T11:46:05.623" v="292" actId="20577"/>
        <pc:sldMkLst>
          <pc:docMk/>
          <pc:sldMk cId="451125618" sldId="265"/>
        </pc:sldMkLst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6" creationId="{F742A748-1FAF-46DB-8D7F-F6FA47BD5C82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7" creationId="{49638D39-FA82-47A1-B873-21AC50BCC90B}"/>
          </ac:spMkLst>
        </pc:spChg>
        <pc:spChg chg="mod">
          <ac:chgData name="Li Lixiang" userId="6104bbfcb56aea79" providerId="LiveId" clId="{25C7D892-22D0-459A-BEB2-3BE2E3CBD263}" dt="2021-07-29T11:46:05.623" v="292" actId="20577"/>
          <ac:spMkLst>
            <pc:docMk/>
            <pc:sldMk cId="451125618" sldId="265"/>
            <ac:spMk id="8" creationId="{8B0C0D08-2624-4596-BCA7-85C5A2262F16}"/>
          </ac:spMkLst>
        </pc:spChg>
        <pc:spChg chg="mod">
          <ac:chgData name="Li Lixiang" userId="6104bbfcb56aea79" providerId="LiveId" clId="{25C7D892-22D0-459A-BEB2-3BE2E3CBD263}" dt="2021-07-22T09:00:31.811" v="248" actId="1038"/>
          <ac:spMkLst>
            <pc:docMk/>
            <pc:sldMk cId="451125618" sldId="265"/>
            <ac:spMk id="9" creationId="{D52D9E58-2855-433D-AC54-CE2E01FED8BB}"/>
          </ac:spMkLst>
        </pc:spChg>
        <pc:spChg chg="mod">
          <ac:chgData name="Li Lixiang" userId="6104bbfcb56aea79" providerId="LiveId" clId="{25C7D892-22D0-459A-BEB2-3BE2E3CBD263}" dt="2021-07-22T09:00:54.064" v="269" actId="1036"/>
          <ac:spMkLst>
            <pc:docMk/>
            <pc:sldMk cId="451125618" sldId="265"/>
            <ac:spMk id="10" creationId="{7DE36F8C-C284-46C6-86E4-B9D2769DB98A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11" creationId="{6E270333-A2F3-4FF6-8C77-2AC6F3452FD6}"/>
          </ac:spMkLst>
        </pc:spChg>
        <pc:spChg chg="mod">
          <ac:chgData name="Li Lixiang" userId="6104bbfcb56aea79" providerId="LiveId" clId="{25C7D892-22D0-459A-BEB2-3BE2E3CBD263}" dt="2021-07-22T09:00:55.778" v="274" actId="1036"/>
          <ac:spMkLst>
            <pc:docMk/>
            <pc:sldMk cId="451125618" sldId="265"/>
            <ac:spMk id="12" creationId="{EC9BEEE2-0EE8-4813-A827-DA566A0B8A28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13" creationId="{BDE474FF-7B22-4FE6-8D40-ECD972382478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14" creationId="{C7A4F2A2-30AC-484C-AD59-6A2A49D7A08A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15" creationId="{367A4CAE-F83A-47B4-8D84-656D39BBE257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36" creationId="{E1202F39-70F1-46CD-9A23-A362B79D4BEC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41" creationId="{2513BD67-D399-4DB6-AA23-4C35BAB40445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42" creationId="{46273798-99C2-4CDD-BB9D-610EFBE1D63B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48" creationId="{0C788DC0-BB43-4F76-8F37-B52F188517E7}"/>
          </ac:spMkLst>
        </pc:spChg>
        <pc:spChg chg="add 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49" creationId="{6F4D56C4-AD09-456A-A665-DE177843E49A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55" creationId="{60D02719-1F4D-48B2-950C-89E76D1320D1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61" creationId="{AD18E5DE-0CE0-4920-8ED6-5A29F7D5F285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68" creationId="{9FB781E4-7ECA-4666-9C7E-4C797B7BE729}"/>
          </ac:spMkLst>
        </pc:spChg>
        <pc:spChg chg="mod">
          <ac:chgData name="Li Lixiang" userId="6104bbfcb56aea79" providerId="LiveId" clId="{25C7D892-22D0-459A-BEB2-3BE2E3CBD263}" dt="2021-07-22T08:59:47.866" v="240" actId="1037"/>
          <ac:spMkLst>
            <pc:docMk/>
            <pc:sldMk cId="451125618" sldId="265"/>
            <ac:spMk id="72" creationId="{D0D10056-4D17-49F2-8C08-35B4A208B394}"/>
          </ac:spMkLst>
        </pc:spChg>
        <pc:cxnChg chg="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18" creationId="{24955728-8311-40B7-9C7B-764A441E8213}"/>
          </ac:cxnSpMkLst>
        </pc:cxnChg>
        <pc:cxnChg chg="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19" creationId="{59D2C487-9A94-4901-A968-AA96DAB06733}"/>
          </ac:cxnSpMkLst>
        </pc:cxnChg>
        <pc:cxnChg chg="mod">
          <ac:chgData name="Li Lixiang" userId="6104bbfcb56aea79" providerId="LiveId" clId="{25C7D892-22D0-459A-BEB2-3BE2E3CBD263}" dt="2021-07-22T09:00:55.778" v="274" actId="1036"/>
          <ac:cxnSpMkLst>
            <pc:docMk/>
            <pc:sldMk cId="451125618" sldId="265"/>
            <ac:cxnSpMk id="23" creationId="{C70394DF-ADAB-4D20-AA7D-9C0B3F830AEE}"/>
          </ac:cxnSpMkLst>
        </pc:cxnChg>
        <pc:cxnChg chg="mod">
          <ac:chgData name="Li Lixiang" userId="6104bbfcb56aea79" providerId="LiveId" clId="{25C7D892-22D0-459A-BEB2-3BE2E3CBD263}" dt="2021-07-22T09:00:55.778" v="274" actId="1036"/>
          <ac:cxnSpMkLst>
            <pc:docMk/>
            <pc:sldMk cId="451125618" sldId="265"/>
            <ac:cxnSpMk id="26" creationId="{F2EBBFF4-6F7B-429E-968E-B5C52EA33B76}"/>
          </ac:cxnSpMkLst>
        </pc:cxnChg>
        <pc:cxnChg chg="mod">
          <ac:chgData name="Li Lixiang" userId="6104bbfcb56aea79" providerId="LiveId" clId="{25C7D892-22D0-459A-BEB2-3BE2E3CBD263}" dt="2021-07-22T09:00:54.064" v="269" actId="1036"/>
          <ac:cxnSpMkLst>
            <pc:docMk/>
            <pc:sldMk cId="451125618" sldId="265"/>
            <ac:cxnSpMk id="29" creationId="{72BB0E07-761A-4BF7-AE46-A3CBF5807D73}"/>
          </ac:cxnSpMkLst>
        </pc:cxnChg>
        <pc:cxnChg chg="mod">
          <ac:chgData name="Li Lixiang" userId="6104bbfcb56aea79" providerId="LiveId" clId="{25C7D892-22D0-459A-BEB2-3BE2E3CBD263}" dt="2021-07-22T09:00:31.811" v="248" actId="1038"/>
          <ac:cxnSpMkLst>
            <pc:docMk/>
            <pc:sldMk cId="451125618" sldId="265"/>
            <ac:cxnSpMk id="32" creationId="{6EF5743A-4C96-46E9-A2C0-8169B4C8FC44}"/>
          </ac:cxnSpMkLst>
        </pc:cxnChg>
        <pc:cxnChg chg="mod">
          <ac:chgData name="Li Lixiang" userId="6104bbfcb56aea79" providerId="LiveId" clId="{25C7D892-22D0-459A-BEB2-3BE2E3CBD263}" dt="2021-07-22T09:00:31.811" v="248" actId="1038"/>
          <ac:cxnSpMkLst>
            <pc:docMk/>
            <pc:sldMk cId="451125618" sldId="265"/>
            <ac:cxnSpMk id="35" creationId="{177BBDC5-C7B7-4A6C-B122-739FBB877DEF}"/>
          </ac:cxnSpMkLst>
        </pc:cxnChg>
        <pc:cxnChg chg="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 Lixiang" userId="6104bbfcb56aea79" providerId="LiveId" clId="{25C7D892-22D0-459A-BEB2-3BE2E3CBD263}" dt="2021-07-29T11:46:01.594" v="284" actId="14100"/>
          <ac:cxnSpMkLst>
            <pc:docMk/>
            <pc:sldMk cId="451125618" sldId="265"/>
            <ac:cxnSpMk id="40" creationId="{D9883112-BC97-41A9-8A10-CB78407D4801}"/>
          </ac:cxnSpMkLst>
        </pc:cxnChg>
        <pc:cxnChg chg="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44" creationId="{A176431B-163D-44B2-A6B3-767D1F1E443D}"/>
          </ac:cxnSpMkLst>
        </pc:cxnChg>
        <pc:cxnChg chg="mod">
          <ac:chgData name="Li Lixiang" userId="6104bbfcb56aea79" providerId="LiveId" clId="{25C7D892-22D0-459A-BEB2-3BE2E3CBD263}" dt="2021-07-29T11:45:53.796" v="282" actId="14100"/>
          <ac:cxnSpMkLst>
            <pc:docMk/>
            <pc:sldMk cId="451125618" sldId="265"/>
            <ac:cxnSpMk id="52" creationId="{0CC8DAAF-F0C1-4E91-AD14-9FBDF3FADB80}"/>
          </ac:cxnSpMkLst>
        </pc:cxnChg>
        <pc:cxnChg chg="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58" creationId="{72F4FA87-88AF-4EAF-9A8B-60B0F778C0F2}"/>
          </ac:cxnSpMkLst>
        </pc:cxnChg>
        <pc:cxnChg chg="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62" creationId="{06EEB75A-AA4A-4F73-BD84-FD8F6AE153DD}"/>
          </ac:cxnSpMkLst>
        </pc:cxnChg>
        <pc:cxnChg chg="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69" creationId="{6EA1D5A0-8BDC-4672-9AA2-37FEF7233EA4}"/>
          </ac:cxnSpMkLst>
        </pc:cxnChg>
        <pc:cxnChg chg="mod">
          <ac:chgData name="Li Lixiang" userId="6104bbfcb56aea79" providerId="LiveId" clId="{25C7D892-22D0-459A-BEB2-3BE2E3CBD263}" dt="2021-07-22T08:59:47.866" v="240" actId="1037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modSp mod">
        <pc:chgData name="Li Lixiang" userId="6104bbfcb56aea79" providerId="LiveId" clId="{25C7D892-22D0-459A-BEB2-3BE2E3CBD263}" dt="2021-07-22T09:01:54.663" v="281" actId="14100"/>
        <pc:sldMkLst>
          <pc:docMk/>
          <pc:sldMk cId="516298179" sldId="266"/>
        </pc:sldMkLst>
        <pc:spChg chg="mod">
          <ac:chgData name="Li Lixiang" userId="6104bbfcb56aea79" providerId="LiveId" clId="{25C7D892-22D0-459A-BEB2-3BE2E3CBD263}" dt="2021-07-22T09:01:42.671" v="278" actId="1076"/>
          <ac:spMkLst>
            <pc:docMk/>
            <pc:sldMk cId="516298179" sldId="266"/>
            <ac:spMk id="63" creationId="{C5EAC1AA-6A36-4824-AF10-4A6CFBA1515F}"/>
          </ac:spMkLst>
        </pc:spChg>
        <pc:cxnChg chg="add mod">
          <ac:chgData name="Li Lixiang" userId="6104bbfcb56aea79" providerId="LiveId" clId="{25C7D892-22D0-459A-BEB2-3BE2E3CBD263}" dt="2021-07-22T09:01:54.663" v="281" actId="14100"/>
          <ac:cxnSpMkLst>
            <pc:docMk/>
            <pc:sldMk cId="516298179" sldId="266"/>
            <ac:cxnSpMk id="38" creationId="{BDC3DF61-C3C2-4FCC-970F-2689A35F2E55}"/>
          </ac:cxnSpMkLst>
        </pc:cxnChg>
        <pc:cxnChg chg="mod">
          <ac:chgData name="Li Lixiang" userId="6104bbfcb56aea79" providerId="LiveId" clId="{25C7D892-22D0-459A-BEB2-3BE2E3CBD263}" dt="2021-07-22T09:01:42.671" v="278" actId="1076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25C7D892-22D0-459A-BEB2-3BE2E3CBD263}" dt="2021-07-22T09:01:42.671" v="278" actId="1076"/>
          <ac:cxnSpMkLst>
            <pc:docMk/>
            <pc:sldMk cId="516298179" sldId="266"/>
            <ac:cxnSpMk id="77" creationId="{2280CED2-1DC5-4DAF-8913-0A47E73B07AC}"/>
          </ac:cxnSpMkLst>
        </pc:cxnChg>
      </pc:sldChg>
      <pc:sldChg chg="modSp mod">
        <pc:chgData name="Li Lixiang" userId="6104bbfcb56aea79" providerId="LiveId" clId="{25C7D892-22D0-459A-BEB2-3BE2E3CBD263}" dt="2021-08-04T11:55:56.887" v="340" actId="6549"/>
        <pc:sldMkLst>
          <pc:docMk/>
          <pc:sldMk cId="4040303943" sldId="270"/>
        </pc:sldMkLst>
        <pc:graphicFrameChg chg="modGraphic">
          <ac:chgData name="Li Lixiang" userId="6104bbfcb56aea79" providerId="LiveId" clId="{25C7D892-22D0-459A-BEB2-3BE2E3CBD263}" dt="2021-08-04T11:47:44.490" v="332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25C7D892-22D0-459A-BEB2-3BE2E3CBD263}" dt="2021-08-04T11:55:56.887" v="340" actId="6549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25C7D892-22D0-459A-BEB2-3BE2E3CBD263}" dt="2021-08-04T11:43:48.512" v="32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 Lixiang" userId="6104bbfcb56aea79" providerId="LiveId" clId="{72F1DD61-9CEF-4CCE-8F71-803F00A73879}"/>
    <pc:docChg chg="modSld">
      <pc:chgData name="Li Lixiang" userId="6104bbfcb56aea79" providerId="LiveId" clId="{72F1DD61-9CEF-4CCE-8F71-803F00A73879}" dt="2021-08-28T02:39:15.460" v="2" actId="6549"/>
      <pc:docMkLst>
        <pc:docMk/>
      </pc:docMkLst>
      <pc:sldChg chg="modSp mod">
        <pc:chgData name="Li Lixiang" userId="6104bbfcb56aea79" providerId="LiveId" clId="{72F1DD61-9CEF-4CCE-8F71-803F00A73879}" dt="2021-08-28T02:39:15.460" v="2" actId="6549"/>
        <pc:sldMkLst>
          <pc:docMk/>
          <pc:sldMk cId="3650079851" sldId="256"/>
        </pc:sldMkLst>
        <pc:spChg chg="mod">
          <ac:chgData name="Li Lixiang" userId="6104bbfcb56aea79" providerId="LiveId" clId="{72F1DD61-9CEF-4CCE-8F71-803F00A73879}" dt="2021-08-28T02:39:15.460" v="2" actId="6549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005F5B50-AD91-4943-92C8-BCC7E2D4CC3A}"/>
    <pc:docChg chg="custSel modSld">
      <pc:chgData name="Li Lixiang" userId="6104bbfcb56aea79" providerId="LiveId" clId="{005F5B50-AD91-4943-92C8-BCC7E2D4CC3A}" dt="2021-03-04T04:20:25.829" v="14" actId="20577"/>
      <pc:docMkLst>
        <pc:docMk/>
      </pc:docMkLst>
      <pc:sldChg chg="modSp mod">
        <pc:chgData name="Li Lixiang" userId="6104bbfcb56aea79" providerId="LiveId" clId="{005F5B50-AD91-4943-92C8-BCC7E2D4CC3A}" dt="2021-03-04T04:20:25.829" v="14" actId="20577"/>
        <pc:sldMkLst>
          <pc:docMk/>
          <pc:sldMk cId="3650079851" sldId="256"/>
        </pc:sldMkLst>
        <pc:spChg chg="mod">
          <ac:chgData name="Li Lixiang" userId="6104bbfcb56aea79" providerId="LiveId" clId="{005F5B50-AD91-4943-92C8-BCC7E2D4CC3A}" dt="2021-03-04T04:20:25.829" v="1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5B8BCFE6-B04A-4CE8-A7E5-49E8F9D4A150}"/>
    <pc:docChg chg="undo custSel addSld modSld sldOrd">
      <pc:chgData name="Li Lixiang" userId="6104bbfcb56aea79" providerId="LiveId" clId="{5B8BCFE6-B04A-4CE8-A7E5-49E8F9D4A150}" dt="2021-06-04T04:57:28.771" v="1449" actId="1076"/>
      <pc:docMkLst>
        <pc:docMk/>
      </pc:docMkLst>
      <pc:sldChg chg="modSp mod">
        <pc:chgData name="Li Lixiang" userId="6104bbfcb56aea79" providerId="LiveId" clId="{5B8BCFE6-B04A-4CE8-A7E5-49E8F9D4A150}" dt="2021-05-31T21:18:19.383" v="601" actId="1035"/>
        <pc:sldMkLst>
          <pc:docMk/>
          <pc:sldMk cId="3957381771" sldId="263"/>
        </pc:sldMkLst>
        <pc:spChg chg="mod">
          <ac:chgData name="Li Lixiang" userId="6104bbfcb56aea79" providerId="LiveId" clId="{5B8BCFE6-B04A-4CE8-A7E5-49E8F9D4A150}" dt="2021-05-31T21:18:19.383" v="601" actId="1035"/>
          <ac:spMkLst>
            <pc:docMk/>
            <pc:sldMk cId="3957381771" sldId="263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5B8BCFE6-B04A-4CE8-A7E5-49E8F9D4A150}" dt="2021-05-31T20:56:31.208" v="385" actId="1076"/>
        <pc:sldMkLst>
          <pc:docMk/>
          <pc:sldMk cId="783728514" sldId="271"/>
        </pc:sldMkLst>
        <pc:spChg chg="mod">
          <ac:chgData name="Li Lixiang" userId="6104bbfcb56aea79" providerId="LiveId" clId="{5B8BCFE6-B04A-4CE8-A7E5-49E8F9D4A150}" dt="2021-05-31T20:52:16.726" v="14" actId="20577"/>
          <ac:spMkLst>
            <pc:docMk/>
            <pc:sldMk cId="783728514" sldId="271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2:06.023" v="1" actId="478"/>
          <ac:spMkLst>
            <pc:docMk/>
            <pc:sldMk cId="783728514" sldId="271"/>
            <ac:spMk id="4" creationId="{42B4B2D1-5C3D-4C3D-9D41-ADE902E53137}"/>
          </ac:spMkLst>
        </pc:spChg>
        <pc:spChg chg="mod">
          <ac:chgData name="Li Lixiang" userId="6104bbfcb56aea79" providerId="LiveId" clId="{5B8BCFE6-B04A-4CE8-A7E5-49E8F9D4A150}" dt="2021-05-31T20:55:30.238" v="370" actId="20577"/>
          <ac:spMkLst>
            <pc:docMk/>
            <pc:sldMk cId="783728514" sldId="271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0:52:09.988" v="2" actId="478"/>
          <ac:spMkLst>
            <pc:docMk/>
            <pc:sldMk cId="783728514" sldId="271"/>
            <ac:spMk id="8" creationId="{2591EF92-2BC2-453C-AE10-E7EA1FBB0758}"/>
          </ac:spMkLst>
        </pc:spChg>
        <pc:spChg chg="add del">
          <ac:chgData name="Li Lixiang" userId="6104bbfcb56aea79" providerId="LiveId" clId="{5B8BCFE6-B04A-4CE8-A7E5-49E8F9D4A150}" dt="2021-05-31T20:55:45.861" v="372" actId="22"/>
          <ac:spMkLst>
            <pc:docMk/>
            <pc:sldMk cId="783728514" sldId="271"/>
            <ac:spMk id="10" creationId="{FEB354D4-7021-4241-B345-06CF0ED720D0}"/>
          </ac:spMkLst>
        </pc:spChg>
        <pc:spChg chg="add mod">
          <ac:chgData name="Li Lixiang" userId="6104bbfcb56aea79" providerId="LiveId" clId="{5B8BCFE6-B04A-4CE8-A7E5-49E8F9D4A150}" dt="2021-05-31T20:56:13.669" v="379" actId="14100"/>
          <ac:spMkLst>
            <pc:docMk/>
            <pc:sldMk cId="783728514" sldId="271"/>
            <ac:spMk id="12" creationId="{0A13C744-A28D-4F54-82D1-80E6827F39EB}"/>
          </ac:spMkLst>
        </pc:spChg>
        <pc:spChg chg="add mod">
          <ac:chgData name="Li Lixiang" userId="6104bbfcb56aea79" providerId="LiveId" clId="{5B8BCFE6-B04A-4CE8-A7E5-49E8F9D4A150}" dt="2021-05-31T20:56:18.751" v="381" actId="1076"/>
          <ac:spMkLst>
            <pc:docMk/>
            <pc:sldMk cId="783728514" sldId="271"/>
            <ac:spMk id="13" creationId="{21351388-C40B-4669-9A3C-7CEA57C3A85B}"/>
          </ac:spMkLst>
        </pc:spChg>
        <pc:spChg chg="add mod">
          <ac:chgData name="Li Lixiang" userId="6104bbfcb56aea79" providerId="LiveId" clId="{5B8BCFE6-B04A-4CE8-A7E5-49E8F9D4A150}" dt="2021-05-31T20:56:25.075" v="383" actId="1076"/>
          <ac:spMkLst>
            <pc:docMk/>
            <pc:sldMk cId="783728514" sldId="271"/>
            <ac:spMk id="14" creationId="{6A44328C-E86F-41B3-AFED-6D7EA3F6A509}"/>
          </ac:spMkLst>
        </pc:spChg>
        <pc:spChg chg="add mod">
          <ac:chgData name="Li Lixiang" userId="6104bbfcb56aea79" providerId="LiveId" clId="{5B8BCFE6-B04A-4CE8-A7E5-49E8F9D4A150}" dt="2021-05-31T20:56:31.208" v="385" actId="1076"/>
          <ac:spMkLst>
            <pc:docMk/>
            <pc:sldMk cId="783728514" sldId="271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6" creationId="{374DFA12-6158-4BE8-9A6C-CEF6E24771E3}"/>
          </ac:graphicFrameMkLst>
        </pc:graphicFrame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7" creationId="{2C31C464-B89D-457F-8317-34D7C44C4E28}"/>
          </ac:graphicFrameMkLst>
        </pc:graphicFrameChg>
      </pc:sldChg>
      <pc:sldChg chg="delSp modSp add mod">
        <pc:chgData name="Li Lixiang" userId="6104bbfcb56aea79" providerId="LiveId" clId="{5B8BCFE6-B04A-4CE8-A7E5-49E8F9D4A150}" dt="2021-05-31T20:59:37.861" v="476" actId="404"/>
        <pc:sldMkLst>
          <pc:docMk/>
          <pc:sldMk cId="99124880" sldId="272"/>
        </pc:sldMkLst>
        <pc:spChg chg="mod">
          <ac:chgData name="Li Lixiang" userId="6104bbfcb56aea79" providerId="LiveId" clId="{5B8BCFE6-B04A-4CE8-A7E5-49E8F9D4A150}" dt="2021-05-31T20:58:44.417" v="426" actId="20577"/>
          <ac:spMkLst>
            <pc:docMk/>
            <pc:sldMk cId="99124880" sldId="272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8:58.183" v="430" actId="478"/>
          <ac:spMkLst>
            <pc:docMk/>
            <pc:sldMk cId="99124880" sldId="272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0:58:56.330" v="429" actId="478"/>
          <ac:spMkLst>
            <pc:docMk/>
            <pc:sldMk cId="99124880" sldId="272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0:58:51.943" v="427" actId="478"/>
          <ac:spMkLst>
            <pc:docMk/>
            <pc:sldMk cId="99124880" sldId="272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0:58:53.899" v="428" actId="478"/>
          <ac:spMkLst>
            <pc:docMk/>
            <pc:sldMk cId="99124880" sldId="272"/>
            <ac:spMk id="15" creationId="{95E058FC-93DD-4C3D-843F-93D8C3263D65}"/>
          </ac:spMkLst>
        </pc:spChg>
        <pc:graphicFrameChg chg="mod modGraphic">
          <ac:chgData name="Li Lixiang" userId="6104bbfcb56aea79" providerId="LiveId" clId="{5B8BCFE6-B04A-4CE8-A7E5-49E8F9D4A150}" dt="2021-05-31T20:59:37.861" v="476" actId="404"/>
          <ac:graphicFrameMkLst>
            <pc:docMk/>
            <pc:sldMk cId="99124880" sldId="272"/>
            <ac:graphicFrameMk id="3" creationId="{7DA18F9D-C006-4166-B205-D7B35D668CB9}"/>
          </ac:graphicFrameMkLst>
        </pc:graphicFrameChg>
      </pc:sldChg>
      <pc:sldChg chg="delSp modSp add mod ord">
        <pc:chgData name="Li Lixiang" userId="6104bbfcb56aea79" providerId="LiveId" clId="{5B8BCFE6-B04A-4CE8-A7E5-49E8F9D4A150}" dt="2021-05-31T21:30:00.199" v="1148" actId="20577"/>
        <pc:sldMkLst>
          <pc:docMk/>
          <pc:sldMk cId="178439782" sldId="273"/>
        </pc:sldMkLst>
        <pc:spChg chg="mod">
          <ac:chgData name="Li Lixiang" userId="6104bbfcb56aea79" providerId="LiveId" clId="{5B8BCFE6-B04A-4CE8-A7E5-49E8F9D4A150}" dt="2021-05-31T21:21:20.161" v="617" actId="20577"/>
          <ac:spMkLst>
            <pc:docMk/>
            <pc:sldMk cId="178439782" sldId="273"/>
            <ac:spMk id="2" creationId="{5EC01E2D-9CFE-4D5D-8863-3BA90731F07B}"/>
          </ac:spMkLst>
        </pc:spChg>
        <pc:spChg chg="mod">
          <ac:chgData name="Li Lixiang" userId="6104bbfcb56aea79" providerId="LiveId" clId="{5B8BCFE6-B04A-4CE8-A7E5-49E8F9D4A150}" dt="2021-05-31T21:30:00.199" v="1148" actId="20577"/>
          <ac:spMkLst>
            <pc:docMk/>
            <pc:sldMk cId="178439782" sldId="273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1:21:25.298" v="618" actId="478"/>
          <ac:graphicFrameMkLst>
            <pc:docMk/>
            <pc:sldMk cId="178439782" sldId="273"/>
            <ac:graphicFrameMk id="3" creationId="{7DA18F9D-C006-4166-B205-D7B35D668CB9}"/>
          </ac:graphicFrameMkLst>
        </pc:graphicFrameChg>
      </pc:sldChg>
      <pc:sldChg chg="addSp modSp new mod">
        <pc:chgData name="Li Lixiang" userId="6104bbfcb56aea79" providerId="LiveId" clId="{5B8BCFE6-B04A-4CE8-A7E5-49E8F9D4A150}" dt="2021-06-04T04:57:28.771" v="1449" actId="1076"/>
        <pc:sldMkLst>
          <pc:docMk/>
          <pc:sldMk cId="3514307366" sldId="274"/>
        </pc:sldMkLst>
        <pc:spChg chg="mod">
          <ac:chgData name="Li Lixiang" userId="6104bbfcb56aea79" providerId="LiveId" clId="{5B8BCFE6-B04A-4CE8-A7E5-49E8F9D4A150}" dt="2021-06-04T04:50:59.886" v="1169" actId="20577"/>
          <ac:spMkLst>
            <pc:docMk/>
            <pc:sldMk cId="3514307366" sldId="274"/>
            <ac:spMk id="2" creationId="{F57B12CA-0498-4C77-8ACD-C9A99D7B07F1}"/>
          </ac:spMkLst>
        </pc:spChg>
        <pc:spChg chg="mod">
          <ac:chgData name="Li Lixiang" userId="6104bbfcb56aea79" providerId="LiveId" clId="{5B8BCFE6-B04A-4CE8-A7E5-49E8F9D4A150}" dt="2021-06-04T04:57:23.435" v="1448" actId="14100"/>
          <ac:spMkLst>
            <pc:docMk/>
            <pc:sldMk cId="3514307366" sldId="274"/>
            <ac:spMk id="3" creationId="{211873FD-2CAE-4CE7-B6CD-855AEB5C6DCA}"/>
          </ac:spMkLst>
        </pc:spChg>
        <pc:spChg chg="add mod">
          <ac:chgData name="Li Lixiang" userId="6104bbfcb56aea79" providerId="LiveId" clId="{5B8BCFE6-B04A-4CE8-A7E5-49E8F9D4A150}" dt="2021-06-04T04:56:14.991" v="1370" actId="1076"/>
          <ac:spMkLst>
            <pc:docMk/>
            <pc:sldMk cId="3514307366" sldId="274"/>
            <ac:spMk id="4" creationId="{C613C551-DE95-4745-9303-077FBF854FEC}"/>
          </ac:spMkLst>
        </pc:spChg>
        <pc:spChg chg="add mod">
          <ac:chgData name="Li Lixiang" userId="6104bbfcb56aea79" providerId="LiveId" clId="{5B8BCFE6-B04A-4CE8-A7E5-49E8F9D4A150}" dt="2021-06-04T04:57:28.771" v="1449" actId="1076"/>
          <ac:spMkLst>
            <pc:docMk/>
            <pc:sldMk cId="3514307366" sldId="274"/>
            <ac:spMk id="5" creationId="{B9D911B8-FFFD-4F81-A996-6FC65DB1583A}"/>
          </ac:spMkLst>
        </pc:spChg>
      </pc:sldChg>
    </pc:docChg>
  </pc:docChgLst>
  <pc:docChgLst>
    <pc:chgData name="Li Lixiang" userId="6104bbfcb56aea79" providerId="LiveId" clId="{E2F72314-34BB-45D3-ABFF-8E79AE47C995}"/>
    <pc:docChg chg="custSel modSld">
      <pc:chgData name="Li Lixiang" userId="6104bbfcb56aea79" providerId="LiveId" clId="{E2F72314-34BB-45D3-ABFF-8E79AE47C995}" dt="2020-12-21T23:59:44.736" v="207" actId="20577"/>
      <pc:docMkLst>
        <pc:docMk/>
      </pc:docMkLst>
      <pc:sldChg chg="modSp mod">
        <pc:chgData name="Li Lixiang" userId="6104bbfcb56aea79" providerId="LiveId" clId="{E2F72314-34BB-45D3-ABFF-8E79AE47C995}" dt="2020-12-21T12:51:43.811" v="14" actId="14100"/>
        <pc:sldMkLst>
          <pc:docMk/>
          <pc:sldMk cId="451125618" sldId="265"/>
        </pc:sldMkLst>
        <pc:spChg chg="mod">
          <ac:chgData name="Li Lixiang" userId="6104bbfcb56aea79" providerId="LiveId" clId="{E2F72314-34BB-45D3-ABFF-8E79AE47C995}" dt="2020-12-21T12:51:43.811" v="14" actId="14100"/>
          <ac:spMkLst>
            <pc:docMk/>
            <pc:sldMk cId="451125618" sldId="265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06.585" v="64" actId="1038"/>
        <pc:sldMkLst>
          <pc:docMk/>
          <pc:sldMk cId="516298179" sldId="266"/>
        </pc:sldMkLst>
        <pc:spChg chg="mod">
          <ac:chgData name="Li Lixiang" userId="6104bbfcb56aea79" providerId="LiveId" clId="{E2F72314-34BB-45D3-ABFF-8E79AE47C995}" dt="2020-12-21T12:51:59.507" v="35" actId="14100"/>
          <ac:spMkLst>
            <pc:docMk/>
            <pc:sldMk cId="516298179" sldId="266"/>
            <ac:spMk id="2" creationId="{AFD5830E-5CE7-4FE5-9D60-0BE3A2A2D31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3" creationId="{60571CC2-08D9-4095-ADA0-2ADBFC7F003D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4" creationId="{09566275-24E1-44E3-AD23-5A7E659F83C7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6" creationId="{6198C4BE-2AF0-4E8A-B7B3-5B6BE8E486A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7" creationId="{3AC73590-523C-4B28-B086-4C728739AB6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54" creationId="{655C8B9B-E846-427A-903A-75647A399AA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0" creationId="{9DF7218B-8C25-4CCA-AC6B-AC93F60B110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3" creationId="{C5EAC1AA-6A36-4824-AF10-4A6CFBA1515F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70" creationId="{B6ED7F74-A52E-47D3-89BC-880E5849632A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85" creationId="{A133F597-E751-4126-B7C7-55A03DC7168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1" creationId="{F53D46D2-CDBC-4EDA-9B88-A9B4679B00E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4" creationId="{EB120E00-109F-49CB-BCC5-76BA370398F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114" creationId="{9C70C242-525C-4B1F-8682-7BD95B0C25AC}"/>
          </ac:spMkLst>
        </pc:spChg>
        <pc:grpChg chg="mod">
          <ac:chgData name="Li Lixiang" userId="6104bbfcb56aea79" providerId="LiveId" clId="{E2F72314-34BB-45D3-ABFF-8E79AE47C995}" dt="2020-12-21T12:52:06.585" v="64" actId="1038"/>
          <ac:grpSpMkLst>
            <pc:docMk/>
            <pc:sldMk cId="516298179" sldId="266"/>
            <ac:grpSpMk id="31" creationId="{F44022A7-748B-439A-9ACC-1EAB90B57761}"/>
          </ac:grpSpMkLst>
        </pc:grp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0" creationId="{C2DB4C2F-916D-41A0-90DC-2836E35C221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8" creationId="{93B908B7-43AD-4698-B313-EE7835E7BF1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56" creationId="{034FD816-52AF-4213-BBAF-1F3A3FDF145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7" creationId="{2280CED2-1DC5-4DAF-8913-0A47E73B07AC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8" creationId="{C9C7422D-C43A-410F-9E63-E42E0F1EC69D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6" creationId="{BDC7EAA6-737D-452D-B411-275DE0C8608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8" creationId="{3CBEE9BF-4819-4126-99C1-FB09368BAEC9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0" creationId="{A3CE9C81-1A69-4370-8A21-059DE53C18D1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5" creationId="{FC8F803E-E8AA-45CE-BBF7-D8227E24FD4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8" creationId="{129E9451-4BBC-4E75-9F37-75C647AAB9B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04" creationId="{36CA8686-975E-4A10-8AAB-3450923E7BDE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modSp mod">
        <pc:chgData name="Li Lixiang" userId="6104bbfcb56aea79" providerId="LiveId" clId="{E2F72314-34BB-45D3-ABFF-8E79AE47C995}" dt="2020-12-21T12:52:32.514" v="88" actId="20577"/>
        <pc:sldMkLst>
          <pc:docMk/>
          <pc:sldMk cId="2659675936" sldId="267"/>
        </pc:sldMkLst>
        <pc:spChg chg="mod">
          <ac:chgData name="Li Lixiang" userId="6104bbfcb56aea79" providerId="LiveId" clId="{E2F72314-34BB-45D3-ABFF-8E79AE47C995}" dt="2020-12-21T12:52:32.514" v="88" actId="20577"/>
          <ac:spMkLst>
            <pc:docMk/>
            <pc:sldMk cId="2659675936" sldId="267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43.902" v="112" actId="20577"/>
        <pc:sldMkLst>
          <pc:docMk/>
          <pc:sldMk cId="943280736" sldId="268"/>
        </pc:sldMkLst>
        <pc:spChg chg="mod">
          <ac:chgData name="Li Lixiang" userId="6104bbfcb56aea79" providerId="LiveId" clId="{E2F72314-34BB-45D3-ABFF-8E79AE47C995}" dt="2020-12-21T12:52:43.902" v="112" actId="20577"/>
          <ac:spMkLst>
            <pc:docMk/>
            <pc:sldMk cId="943280736" sldId="268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52.432" v="136" actId="20577"/>
        <pc:sldMkLst>
          <pc:docMk/>
          <pc:sldMk cId="1822006750" sldId="269"/>
        </pc:sldMkLst>
        <pc:spChg chg="mod">
          <ac:chgData name="Li Lixiang" userId="6104bbfcb56aea79" providerId="LiveId" clId="{E2F72314-34BB-45D3-ABFF-8E79AE47C995}" dt="2020-12-21T12:52:52.432" v="136" actId="20577"/>
          <ac:spMkLst>
            <pc:docMk/>
            <pc:sldMk cId="1822006750" sldId="269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23:59:44.736" v="207" actId="20577"/>
        <pc:sldMkLst>
          <pc:docMk/>
          <pc:sldMk cId="4040303943" sldId="270"/>
        </pc:sldMkLst>
        <pc:spChg chg="mod">
          <ac:chgData name="Li Lixiang" userId="6104bbfcb56aea79" providerId="LiveId" clId="{E2F72314-34BB-45D3-ABFF-8E79AE47C995}" dt="2020-12-21T12:53:02.238" v="157" actId="20577"/>
          <ac:spMkLst>
            <pc:docMk/>
            <pc:sldMk cId="4040303943" sldId="270"/>
            <ac:spMk id="2" creationId="{AFD5830E-5CE7-4FE5-9D60-0BE3A2A2D315}"/>
          </ac:spMkLst>
        </pc:spChg>
        <pc:graphicFrameChg chg="modGraphic">
          <ac:chgData name="Li Lixiang" userId="6104bbfcb56aea79" providerId="LiveId" clId="{E2F72314-34BB-45D3-ABFF-8E79AE47C995}" dt="2020-12-21T23:59:37.887" v="201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E2F72314-34BB-45D3-ABFF-8E79AE47C995}" dt="2020-12-21T23:59:44.736" v="207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E2F72314-34BB-45D3-ABFF-8E79AE47C995}" dt="2020-12-21T23:59:23.804" v="192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xiang Li" userId="6104bbfcb56aea79" providerId="LiveId" clId="{2CE6F3B1-AFEC-403E-A251-D5A89A7872DA}"/>
    <pc:docChg chg="undo custSel addSld delSld modSld sldOrd modMainMaster">
      <pc:chgData name="Lixiang Li" userId="6104bbfcb56aea79" providerId="LiveId" clId="{2CE6F3B1-AFEC-403E-A251-D5A89A7872DA}" dt="2020-12-20T23:34:32.955" v="5618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 ord">
        <pc:chgData name="Lixiang Li" userId="6104bbfcb56aea79" providerId="LiveId" clId="{2CE6F3B1-AFEC-403E-A251-D5A89A7872DA}" dt="2020-12-20T04:49:55.190" v="2690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20T04:39:14.086" v="2565" actId="20577"/>
          <ac:spMkLst>
            <pc:docMk/>
            <pc:sldMk cId="753221471" sldId="264"/>
            <ac:spMk id="3" creationId="{565849A6-BD79-4075-97FF-2729875645FE}"/>
          </ac:spMkLst>
        </pc:spChg>
      </pc:sldChg>
      <pc:sldChg chg="addSp delSp modSp add ord">
        <pc:chgData name="Lixiang Li" userId="6104bbfcb56aea79" providerId="LiveId" clId="{2CE6F3B1-AFEC-403E-A251-D5A89A7872DA}" dt="2020-12-20T05:08:20.974" v="3131" actId="1076"/>
        <pc:sldMkLst>
          <pc:docMk/>
          <pc:sldMk cId="451125618" sldId="265"/>
        </pc:sldMkLst>
        <pc:spChg chg="del">
          <ac:chgData name="Lixiang Li" userId="6104bbfcb56aea79" providerId="LiveId" clId="{2CE6F3B1-AFEC-403E-A251-D5A89A7872DA}" dt="2020-12-20T04:37:47.456" v="2553" actId="478"/>
          <ac:spMkLst>
            <pc:docMk/>
            <pc:sldMk cId="451125618" sldId="265"/>
            <ac:spMk id="3" creationId="{565849A6-BD79-4075-97FF-2729875645FE}"/>
          </ac:spMkLst>
        </pc:spChg>
        <pc:spChg chg="add del mod">
          <ac:chgData name="Lixiang Li" userId="6104bbfcb56aea79" providerId="LiveId" clId="{2CE6F3B1-AFEC-403E-A251-D5A89A7872DA}" dt="2020-12-20T04:37:48.600" v="2554" actId="478"/>
          <ac:spMkLst>
            <pc:docMk/>
            <pc:sldMk cId="451125618" sldId="265"/>
            <ac:spMk id="5" creationId="{F93B7C1F-196E-4D06-85A9-9EFF81AFAFDD}"/>
          </ac:spMkLst>
        </pc:spChg>
        <pc:spChg chg="add mod">
          <ac:chgData name="Lixiang Li" userId="6104bbfcb56aea79" providerId="LiveId" clId="{2CE6F3B1-AFEC-403E-A251-D5A89A7872DA}" dt="2020-12-20T04:58:29.758" v="2970" actId="14100"/>
          <ac:spMkLst>
            <pc:docMk/>
            <pc:sldMk cId="451125618" sldId="265"/>
            <ac:spMk id="6" creationId="{F742A748-1FAF-46DB-8D7F-F6FA47BD5C82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7" creationId="{49638D39-FA82-47A1-B873-21AC50BCC90B}"/>
          </ac:spMkLst>
        </pc:spChg>
        <pc:spChg chg="add mod">
          <ac:chgData name="Lixiang Li" userId="6104bbfcb56aea79" providerId="LiveId" clId="{2CE6F3B1-AFEC-403E-A251-D5A89A7872DA}" dt="2020-12-20T05:00:20.123" v="3009" actId="1037"/>
          <ac:spMkLst>
            <pc:docMk/>
            <pc:sldMk cId="451125618" sldId="265"/>
            <ac:spMk id="8" creationId="{8B0C0D08-2624-4596-BCA7-85C5A2262F16}"/>
          </ac:spMkLst>
        </pc:spChg>
        <pc:spChg chg="add mod">
          <ac:chgData name="Lixiang Li" userId="6104bbfcb56aea79" providerId="LiveId" clId="{2CE6F3B1-AFEC-403E-A251-D5A89A7872DA}" dt="2020-12-20T05:00:47.192" v="3020" actId="1038"/>
          <ac:spMkLst>
            <pc:docMk/>
            <pc:sldMk cId="451125618" sldId="265"/>
            <ac:spMk id="9" creationId="{D52D9E58-2855-433D-AC54-CE2E01FED8BB}"/>
          </ac:spMkLst>
        </pc:spChg>
        <pc:spChg chg="add mod">
          <ac:chgData name="Lixiang Li" userId="6104bbfcb56aea79" providerId="LiveId" clId="{2CE6F3B1-AFEC-403E-A251-D5A89A7872DA}" dt="2020-12-20T05:00:33.153" v="3015" actId="1037"/>
          <ac:spMkLst>
            <pc:docMk/>
            <pc:sldMk cId="451125618" sldId="265"/>
            <ac:spMk id="10" creationId="{7DE36F8C-C284-46C6-86E4-B9D2769DB9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1" creationId="{6E270333-A2F3-4FF6-8C77-2AC6F3452FD6}"/>
          </ac:spMkLst>
        </pc:spChg>
        <pc:spChg chg="add mod">
          <ac:chgData name="Lixiang Li" userId="6104bbfcb56aea79" providerId="LiveId" clId="{2CE6F3B1-AFEC-403E-A251-D5A89A7872DA}" dt="2020-12-20T05:00:25.627" v="3011" actId="1038"/>
          <ac:spMkLst>
            <pc:docMk/>
            <pc:sldMk cId="451125618" sldId="265"/>
            <ac:spMk id="12" creationId="{EC9BEEE2-0EE8-4813-A827-DA566A0B8A28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3" creationId="{BDE474FF-7B22-4FE6-8D40-ECD972382478}"/>
          </ac:spMkLst>
        </pc:spChg>
        <pc:spChg chg="add mod">
          <ac:chgData name="Lixiang Li" userId="6104bbfcb56aea79" providerId="LiveId" clId="{2CE6F3B1-AFEC-403E-A251-D5A89A7872DA}" dt="2020-12-20T05:04:34.655" v="3072" actId="1037"/>
          <ac:spMkLst>
            <pc:docMk/>
            <pc:sldMk cId="451125618" sldId="265"/>
            <ac:spMk id="14" creationId="{C7A4F2A2-30AC-484C-AD59-6A2A49D7A0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5" creationId="{367A4CAE-F83A-47B4-8D84-656D39BBE257}"/>
          </ac:spMkLst>
        </pc:spChg>
        <pc:spChg chg="add mod">
          <ac:chgData name="Lixiang Li" userId="6104bbfcb56aea79" providerId="LiveId" clId="{2CE6F3B1-AFEC-403E-A251-D5A89A7872DA}" dt="2020-12-20T04:58:54.812" v="2995" actId="2057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05:08:20.974" v="3131" actId="1076"/>
          <ac:spMkLst>
            <pc:docMk/>
            <pc:sldMk cId="451125618" sldId="265"/>
            <ac:spMk id="41" creationId="{2513BD67-D399-4DB6-AA23-4C35BAB40445}"/>
          </ac:spMkLst>
        </pc:spChg>
        <pc:spChg chg="add mod">
          <ac:chgData name="Lixiang Li" userId="6104bbfcb56aea79" providerId="LiveId" clId="{2CE6F3B1-AFEC-403E-A251-D5A89A7872DA}" dt="2020-12-20T05:02:18.542" v="3035" actId="1076"/>
          <ac:spMkLst>
            <pc:docMk/>
            <pc:sldMk cId="451125618" sldId="265"/>
            <ac:spMk id="42" creationId="{46273798-99C2-4CDD-BB9D-610EFBE1D63B}"/>
          </ac:spMkLst>
        </pc:spChg>
        <pc:spChg chg="add mod">
          <ac:chgData name="Lixiang Li" userId="6104bbfcb56aea79" providerId="LiveId" clId="{2CE6F3B1-AFEC-403E-A251-D5A89A7872DA}" dt="2020-12-20T05:03:55.108" v="3063" actId="1076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05:04:16.606" v="3068" actId="1076"/>
          <ac:spMkLst>
            <pc:docMk/>
            <pc:sldMk cId="451125618" sldId="265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05:05:09.313" v="3077" actId="1076"/>
          <ac:spMkLst>
            <pc:docMk/>
            <pc:sldMk cId="451125618" sldId="265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05:06:09.113" v="3099" actId="1036"/>
          <ac:spMkLst>
            <pc:docMk/>
            <pc:sldMk cId="451125618" sldId="265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05:07:49.411" v="3125" actId="14100"/>
          <ac:spMkLst>
            <pc:docMk/>
            <pc:sldMk cId="451125618" sldId="265"/>
            <ac:spMk id="72" creationId="{D0D10056-4D17-49F2-8C08-35B4A208B394}"/>
          </ac:spMkLst>
        </pc:spChg>
        <pc:cxnChg chg="add mod">
          <ac:chgData name="Lixiang Li" userId="6104bbfcb56aea79" providerId="LiveId" clId="{2CE6F3B1-AFEC-403E-A251-D5A89A7872DA}" dt="2020-12-20T04:59:38.214" v="2997" actId="1582"/>
          <ac:cxnSpMkLst>
            <pc:docMk/>
            <pc:sldMk cId="451125618" sldId="265"/>
            <ac:cxnSpMk id="18" creationId="{24955728-8311-40B7-9C7B-764A441E8213}"/>
          </ac:cxnSpMkLst>
        </pc:cxnChg>
        <pc:cxnChg chg="add mod">
          <ac:chgData name="Lixiang Li" userId="6104bbfcb56aea79" providerId="LiveId" clId="{2CE6F3B1-AFEC-403E-A251-D5A89A7872DA}" dt="2020-12-20T05:00:20.123" v="3009" actId="1037"/>
          <ac:cxnSpMkLst>
            <pc:docMk/>
            <pc:sldMk cId="451125618" sldId="265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5:00:25.627" v="3011" actId="1038"/>
          <ac:cxnSpMkLst>
            <pc:docMk/>
            <pc:sldMk cId="451125618" sldId="265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5:00:33.153" v="3015" actId="1037"/>
          <ac:cxnSpMkLst>
            <pc:docMk/>
            <pc:sldMk cId="451125618" sldId="265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5:00:47.192" v="3020" actId="1038"/>
          <ac:cxnSpMkLst>
            <pc:docMk/>
            <pc:sldMk cId="451125618" sldId="265"/>
            <ac:cxnSpMk id="29" creationId="{72BB0E07-761A-4BF7-AE46-A3CBF5807D73}"/>
          </ac:cxnSpMkLst>
        </pc:cxnChg>
        <pc:cxnChg chg="add mod">
          <ac:chgData name="Lixiang Li" userId="6104bbfcb56aea79" providerId="LiveId" clId="{2CE6F3B1-AFEC-403E-A251-D5A89A7872DA}" dt="2020-12-20T05:07:56.464" v="3126" actId="14100"/>
          <ac:cxnSpMkLst>
            <pc:docMk/>
            <pc:sldMk cId="451125618" sldId="265"/>
            <ac:cxnSpMk id="32" creationId="{6EF5743A-4C96-46E9-A2C0-8169B4C8FC44}"/>
          </ac:cxnSpMkLst>
        </pc:cxnChg>
        <pc:cxnChg chg="add mod">
          <ac:chgData name="Lixiang Li" userId="6104bbfcb56aea79" providerId="LiveId" clId="{2CE6F3B1-AFEC-403E-A251-D5A89A7872DA}" dt="2020-12-20T05:01:18.220" v="3026" actId="14100"/>
          <ac:cxnSpMkLst>
            <pc:docMk/>
            <pc:sldMk cId="451125618" sldId="265"/>
            <ac:cxnSpMk id="35" creationId="{177BBDC5-C7B7-4A6C-B122-739FBB877DEF}"/>
          </ac:cxnSpMkLst>
        </pc:cxnChg>
        <pc:cxnChg chg="add mod">
          <ac:chgData name="Lixiang Li" userId="6104bbfcb56aea79" providerId="LiveId" clId="{2CE6F3B1-AFEC-403E-A251-D5A89A7872DA}" dt="2020-12-20T05:01:32.710" v="3029" actId="14100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05:08:10.750" v="3130" actId="14100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05:04:34.655" v="3072" actId="1037"/>
          <ac:cxnSpMkLst>
            <pc:docMk/>
            <pc:sldMk cId="451125618" sldId="265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05:04:47.456" v="3075" actId="14100"/>
          <ac:cxnSpMkLst>
            <pc:docMk/>
            <pc:sldMk cId="451125618" sldId="265"/>
            <ac:cxnSpMk id="58" creationId="{72F4FA87-88AF-4EAF-9A8B-60B0F778C0F2}"/>
          </ac:cxnSpMkLst>
        </pc:cxnChg>
        <pc:cxnChg chg="add mod">
          <ac:chgData name="Lixiang Li" userId="6104bbfcb56aea79" providerId="LiveId" clId="{2CE6F3B1-AFEC-403E-A251-D5A89A7872DA}" dt="2020-12-20T05:07:33.620" v="3107" actId="14100"/>
          <ac:cxnSpMkLst>
            <pc:docMk/>
            <pc:sldMk cId="451125618" sldId="265"/>
            <ac:cxnSpMk id="62" creationId="{06EEB75A-AA4A-4F73-BD84-FD8F6AE153DD}"/>
          </ac:cxnSpMkLst>
        </pc:cxnChg>
        <pc:cxnChg chg="add mod">
          <ac:chgData name="Lixiang Li" userId="6104bbfcb56aea79" providerId="LiveId" clId="{2CE6F3B1-AFEC-403E-A251-D5A89A7872DA}" dt="2020-12-20T05:06:21.905" v="3102" actId="14100"/>
          <ac:cxnSpMkLst>
            <pc:docMk/>
            <pc:sldMk cId="451125618" sldId="265"/>
            <ac:cxnSpMk id="69" creationId="{6EA1D5A0-8BDC-4672-9AA2-37FEF7233EA4}"/>
          </ac:cxnSpMkLst>
        </pc:cxnChg>
        <pc:cxnChg chg="add mod">
          <ac:chgData name="Lixiang Li" userId="6104bbfcb56aea79" providerId="LiveId" clId="{2CE6F3B1-AFEC-403E-A251-D5A89A7872DA}" dt="2020-12-20T05:08:05.378" v="3129" actId="14100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delSp modSp add ord">
        <pc:chgData name="Lixiang Li" userId="6104bbfcb56aea79" providerId="LiveId" clId="{2CE6F3B1-AFEC-403E-A251-D5A89A7872DA}" dt="2020-12-20T16:27:35.605" v="4587" actId="478"/>
        <pc:sldMkLst>
          <pc:docMk/>
          <pc:sldMk cId="516298179" sldId="266"/>
        </pc:sldMkLst>
        <pc:spChg chg="add del mod">
          <ac:chgData name="Lixiang Li" userId="6104bbfcb56aea79" providerId="LiveId" clId="{2CE6F3B1-AFEC-403E-A251-D5A89A7872DA}" dt="2020-12-20T07:14:52.272" v="3137" actId="478"/>
          <ac:spMkLst>
            <pc:docMk/>
            <pc:sldMk cId="516298179" sldId="266"/>
            <ac:spMk id="3" creationId="{DC8B8166-1555-48D5-89D5-460735D7C2F6}"/>
          </ac:spMkLst>
        </pc:spChg>
        <pc:spChg chg="add mod">
          <ac:chgData name="Lixiang Li" userId="6104bbfcb56aea79" providerId="LiveId" clId="{2CE6F3B1-AFEC-403E-A251-D5A89A7872DA}" dt="2020-12-20T07:23:50.554" v="3148" actId="164"/>
          <ac:spMkLst>
            <pc:docMk/>
            <pc:sldMk cId="516298179" sldId="266"/>
            <ac:spMk id="4" creationId="{E1E2E837-4616-4D8F-A128-37DF4AB2768C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" creationId="{F742A748-1FAF-46DB-8D7F-F6FA47BD5C82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" creationId="{49638D39-FA82-47A1-B873-21AC50BCC90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8" creationId="{8B0C0D08-2624-4596-BCA7-85C5A2262F1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9" creationId="{D52D9E58-2855-433D-AC54-CE2E01FED8B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0" creationId="{7DE36F8C-C284-46C6-86E4-B9D2769DB9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1" creationId="{6E270333-A2F3-4FF6-8C77-2AC6F3452FD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2" creationId="{EC9BEEE2-0EE8-4813-A827-DA566A0B8A2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3" creationId="{BDE474FF-7B22-4FE6-8D40-ECD97238247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4" creationId="{C7A4F2A2-30AC-484C-AD59-6A2A49D7A0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5" creationId="{367A4CAE-F83A-47B4-8D84-656D39BBE257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14:37:27.934" v="3345" actId="1076"/>
          <ac:spMkLst>
            <pc:docMk/>
            <pc:sldMk cId="516298179" sldId="266"/>
            <ac:spMk id="33" creationId="{60571CC2-08D9-4095-ADA0-2ADBFC7F003D}"/>
          </ac:spMkLst>
        </pc:spChg>
        <pc:spChg chg="add mod">
          <ac:chgData name="Lixiang Li" userId="6104bbfcb56aea79" providerId="LiveId" clId="{2CE6F3B1-AFEC-403E-A251-D5A89A7872DA}" dt="2020-12-20T14:37:31.046" v="3346" actId="14100"/>
          <ac:spMkLst>
            <pc:docMk/>
            <pc:sldMk cId="516298179" sldId="266"/>
            <ac:spMk id="34" creationId="{09566275-24E1-44E3-AD23-5A7E659F83C7}"/>
          </ac:spMkLst>
        </pc:spChg>
        <pc:spChg chg="add mod">
          <ac:chgData name="Lixiang Li" userId="6104bbfcb56aea79" providerId="LiveId" clId="{2CE6F3B1-AFEC-403E-A251-D5A89A7872DA}" dt="2020-12-20T14:37:33.689" v="3347" actId="1076"/>
          <ac:spMkLst>
            <pc:docMk/>
            <pc:sldMk cId="516298179" sldId="266"/>
            <ac:spMk id="36" creationId="{6198C4BE-2AF0-4E8A-B7B3-5B6BE8E486AE}"/>
          </ac:spMkLst>
        </pc:spChg>
        <pc:spChg chg="add mod">
          <ac:chgData name="Lixiang Li" userId="6104bbfcb56aea79" providerId="LiveId" clId="{2CE6F3B1-AFEC-403E-A251-D5A89A7872DA}" dt="2020-12-20T16:07:45.868" v="3551" actId="404"/>
          <ac:spMkLst>
            <pc:docMk/>
            <pc:sldMk cId="516298179" sldId="266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1" creationId="{2513BD67-D399-4DB6-AA23-4C35BAB4044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2" creationId="{46273798-99C2-4CDD-BB9D-610EFBE1D63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15:46:24.328" v="3430" actId="1076"/>
          <ac:spMkLst>
            <pc:docMk/>
            <pc:sldMk cId="516298179" sldId="266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2" creationId="{D0D10056-4D17-49F2-8C08-35B4A208B394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85" creationId="{A133F597-E751-4126-B7C7-55A03DC7168E}"/>
          </ac:spMkLst>
        </pc:spChg>
        <pc:spChg chg="add mod">
          <ac:chgData name="Lixiang Li" userId="6104bbfcb56aea79" providerId="LiveId" clId="{2CE6F3B1-AFEC-403E-A251-D5A89A7872DA}" dt="2020-12-20T15:45:22.513" v="3403" actId="20577"/>
          <ac:spMkLst>
            <pc:docMk/>
            <pc:sldMk cId="516298179" sldId="266"/>
            <ac:spMk id="91" creationId="{F53D46D2-CDBC-4EDA-9B88-A9B4679B00E2}"/>
          </ac:spMkLst>
        </pc:spChg>
        <pc:spChg chg="add mod">
          <ac:chgData name="Lixiang Li" userId="6104bbfcb56aea79" providerId="LiveId" clId="{2CE6F3B1-AFEC-403E-A251-D5A89A7872DA}" dt="2020-12-20T15:46:31.726" v="3432" actId="1076"/>
          <ac:spMkLst>
            <pc:docMk/>
            <pc:sldMk cId="516298179" sldId="266"/>
            <ac:spMk id="94" creationId="{EB120E00-109F-49CB-BCC5-76BA370398F2}"/>
          </ac:spMkLst>
        </pc:spChg>
        <pc:spChg chg="add mod">
          <ac:chgData name="Lixiang Li" userId="6104bbfcb56aea79" providerId="LiveId" clId="{2CE6F3B1-AFEC-403E-A251-D5A89A7872DA}" dt="2020-12-20T16:07:32.651" v="3547" actId="20577"/>
          <ac:spMkLst>
            <pc:docMk/>
            <pc:sldMk cId="516298179" sldId="266"/>
            <ac:spMk id="114" creationId="{9C70C242-525C-4B1F-8682-7BD95B0C25AC}"/>
          </ac:spMkLst>
        </pc:spChg>
        <pc:grpChg chg="add mod">
          <ac:chgData name="Lixiang Li" userId="6104bbfcb56aea79" providerId="LiveId" clId="{2CE6F3B1-AFEC-403E-A251-D5A89A7872DA}" dt="2020-12-20T14:37:27.934" v="3345" actId="1076"/>
          <ac:grpSpMkLst>
            <pc:docMk/>
            <pc:sldMk cId="516298179" sldId="266"/>
            <ac:grpSpMk id="31" creationId="{F44022A7-748B-439A-9ACC-1EAB90B57761}"/>
          </ac:grpSpMkLst>
        </pc:grp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8" creationId="{24955728-8311-40B7-9C7B-764A441E821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2" creationId="{9631DFDD-1AB1-42A8-BDF8-765787F54BC5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5" creationId="{021CAF5D-E21C-4BC5-8518-A30C1CF100D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8" creationId="{8A4A46DE-92A1-4690-8CB4-D043501A8E7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9" creationId="{72BB0E07-761A-4BF7-AE46-A3CBF5807D7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2" creationId="{6EF5743A-4C96-46E9-A2C0-8169B4C8FC44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5" creationId="{177BBDC5-C7B7-4A6C-B122-739FBB877DE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14:37:41.618" v="3349" actId="14100"/>
          <ac:cxnSpMkLst>
            <pc:docMk/>
            <pc:sldMk cId="516298179" sldId="266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15:46:27.286" v="3431" actId="14100"/>
          <ac:cxnSpMkLst>
            <pc:docMk/>
            <pc:sldMk cId="516298179" sldId="266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14:37:55.723" v="3352" actId="14100"/>
          <ac:cxnSpMkLst>
            <pc:docMk/>
            <pc:sldMk cId="516298179" sldId="266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8" creationId="{72F4FA87-88AF-4EAF-9A8B-60B0F778C0F2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2" creationId="{06EEB75A-AA4A-4F73-BD84-FD8F6AE153DD}"/>
          </ac:cxnSpMkLst>
        </pc:cxnChg>
        <pc:cxnChg chg="add del mod">
          <ac:chgData name="Lixiang Li" userId="6104bbfcb56aea79" providerId="LiveId" clId="{2CE6F3B1-AFEC-403E-A251-D5A89A7872DA}" dt="2020-12-20T16:08:26.336" v="3552" actId="478"/>
          <ac:cxnSpMkLst>
            <pc:docMk/>
            <pc:sldMk cId="516298179" sldId="266"/>
            <ac:cxnSpMk id="64" creationId="{C779F5E8-557B-4665-A31F-EF363AC06C62}"/>
          </ac:cxnSpMkLst>
        </pc:cxnChg>
        <pc:cxnChg chg="add mod">
          <ac:chgData name="Lixiang Li" userId="6104bbfcb56aea79" providerId="LiveId" clId="{2CE6F3B1-AFEC-403E-A251-D5A89A7872DA}" dt="2020-12-20T14:37:48.844" v="3350" actId="1076"/>
          <ac:cxnSpMkLst>
            <pc:docMk/>
            <pc:sldMk cId="516298179" sldId="266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9" creationId="{6EA1D5A0-8BDC-4672-9AA2-37FEF7233EA4}"/>
          </ac:cxnSpMkLst>
        </pc:cxnChg>
        <pc:cxnChg chg="add del mod">
          <ac:chgData name="Lixiang Li" userId="6104bbfcb56aea79" providerId="LiveId" clId="{2CE6F3B1-AFEC-403E-A251-D5A89A7872DA}" dt="2020-12-20T16:27:35.605" v="4587" actId="478"/>
          <ac:cxnSpMkLst>
            <pc:docMk/>
            <pc:sldMk cId="516298179" sldId="266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76" creationId="{09EA7561-3614-4D2A-9A50-5E5E3D1B2686}"/>
          </ac:cxnSpMkLst>
        </pc:cxnChg>
        <pc:cxnChg chg="add mod">
          <ac:chgData name="Lixiang Li" userId="6104bbfcb56aea79" providerId="LiveId" clId="{2CE6F3B1-AFEC-403E-A251-D5A89A7872DA}" dt="2020-12-20T16:06:55.774" v="3500" actId="14100"/>
          <ac:cxnSpMkLst>
            <pc:docMk/>
            <pc:sldMk cId="516298179" sldId="266"/>
            <ac:cxnSpMk id="77" creationId="{2280CED2-1DC5-4DAF-8913-0A47E73B07AC}"/>
          </ac:cxnSpMkLst>
        </pc:cxnChg>
        <pc:cxnChg chg="add mod">
          <ac:chgData name="Lixiang Li" userId="6104bbfcb56aea79" providerId="LiveId" clId="{2CE6F3B1-AFEC-403E-A251-D5A89A7872DA}" dt="2020-12-20T16:06:50.027" v="3499" actId="1037"/>
          <ac:cxnSpMkLst>
            <pc:docMk/>
            <pc:sldMk cId="516298179" sldId="266"/>
            <ac:cxnSpMk id="78" creationId="{C9C7422D-C43A-410F-9E63-E42E0F1EC69D}"/>
          </ac:cxnSpMkLst>
        </pc:cxnChg>
        <pc:cxnChg chg="add mod">
          <ac:chgData name="Lixiang Li" userId="6104bbfcb56aea79" providerId="LiveId" clId="{2CE6F3B1-AFEC-403E-A251-D5A89A7872DA}" dt="2020-12-20T14:38:19.505" v="3368" actId="14100"/>
          <ac:cxnSpMkLst>
            <pc:docMk/>
            <pc:sldMk cId="516298179" sldId="266"/>
            <ac:cxnSpMk id="86" creationId="{BDC7EAA6-737D-452D-B411-275DE0C8608A}"/>
          </ac:cxnSpMkLst>
        </pc:cxnChg>
        <pc:cxnChg chg="add mod">
          <ac:chgData name="Lixiang Li" userId="6104bbfcb56aea79" providerId="LiveId" clId="{2CE6F3B1-AFEC-403E-A251-D5A89A7872DA}" dt="2020-12-20T14:39:31.324" v="3372" actId="1076"/>
          <ac:cxnSpMkLst>
            <pc:docMk/>
            <pc:sldMk cId="516298179" sldId="266"/>
            <ac:cxnSpMk id="88" creationId="{3CBEE9BF-4819-4126-99C1-FB09368BAEC9}"/>
          </ac:cxnSpMkLst>
        </pc:cxnChg>
        <pc:cxnChg chg="add mod">
          <ac:chgData name="Lixiang Li" userId="6104bbfcb56aea79" providerId="LiveId" clId="{2CE6F3B1-AFEC-403E-A251-D5A89A7872DA}" dt="2020-12-20T15:44:47.654" v="3374" actId="1076"/>
          <ac:cxnSpMkLst>
            <pc:docMk/>
            <pc:sldMk cId="516298179" sldId="266"/>
            <ac:cxnSpMk id="90" creationId="{A3CE9C81-1A69-4370-8A21-059DE53C18D1}"/>
          </ac:cxnSpMkLst>
        </pc:cxnChg>
        <pc:cxnChg chg="add mod">
          <ac:chgData name="Lixiang Li" userId="6104bbfcb56aea79" providerId="LiveId" clId="{2CE6F3B1-AFEC-403E-A251-D5A89A7872DA}" dt="2020-12-20T15:46:34.510" v="3433" actId="14100"/>
          <ac:cxnSpMkLst>
            <pc:docMk/>
            <pc:sldMk cId="516298179" sldId="266"/>
            <ac:cxnSpMk id="95" creationId="{FC8F803E-E8AA-45CE-BBF7-D8227E24FD47}"/>
          </ac:cxnSpMkLst>
        </pc:cxnChg>
        <pc:cxnChg chg="add mod">
          <ac:chgData name="Lixiang Li" userId="6104bbfcb56aea79" providerId="LiveId" clId="{2CE6F3B1-AFEC-403E-A251-D5A89A7872DA}" dt="2020-12-20T15:46:17.918" v="3429" actId="14100"/>
          <ac:cxnSpMkLst>
            <pc:docMk/>
            <pc:sldMk cId="516298179" sldId="266"/>
            <ac:cxnSpMk id="98" creationId="{129E9451-4BBC-4E75-9F37-75C647AAB9B7}"/>
          </ac:cxnSpMkLst>
        </pc:cxnChg>
        <pc:cxnChg chg="add mod">
          <ac:chgData name="Lixiang Li" userId="6104bbfcb56aea79" providerId="LiveId" clId="{2CE6F3B1-AFEC-403E-A251-D5A89A7872DA}" dt="2020-12-20T15:46:44.158" v="3436" actId="14100"/>
          <ac:cxnSpMkLst>
            <pc:docMk/>
            <pc:sldMk cId="516298179" sldId="266"/>
            <ac:cxnSpMk id="104" creationId="{36CA8686-975E-4A10-8AAB-3450923E7BDE}"/>
          </ac:cxnSpMkLst>
        </pc:cxnChg>
        <pc:cxnChg chg="add mod">
          <ac:chgData name="Lixiang Li" userId="6104bbfcb56aea79" providerId="LiveId" clId="{2CE6F3B1-AFEC-403E-A251-D5A89A7872DA}" dt="2020-12-20T16:07:09.926" v="3503" actId="14100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addSp delSp modSp add">
        <pc:chgData name="Lixiang Li" userId="6104bbfcb56aea79" providerId="LiveId" clId="{2CE6F3B1-AFEC-403E-A251-D5A89A7872DA}" dt="2020-12-20T16:20:26.067" v="3902" actId="1076"/>
        <pc:sldMkLst>
          <pc:docMk/>
          <pc:sldMk cId="2659675936" sldId="267"/>
        </pc:sldMkLst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3" creationId="{60571CC2-08D9-4095-ADA0-2ADBFC7F003D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4" creationId="{09566275-24E1-44E3-AD23-5A7E659F83C7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6" creationId="{6198C4BE-2AF0-4E8A-B7B3-5B6BE8E486A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85" creationId="{A133F597-E751-4126-B7C7-55A03DC7168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1" creationId="{F53D46D2-CDBC-4EDA-9B88-A9B4679B00E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4" creationId="{EB120E00-109F-49CB-BCC5-76BA370398F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114" creationId="{9C70C242-525C-4B1F-8682-7BD95B0C25AC}"/>
          </ac:spMkLst>
        </pc:spChg>
        <pc:grpChg chg="del">
          <ac:chgData name="Lixiang Li" userId="6104bbfcb56aea79" providerId="LiveId" clId="{2CE6F3B1-AFEC-403E-A251-D5A89A7872DA}" dt="2020-12-20T16:09:36.139" v="3554" actId="478"/>
          <ac:grpSpMkLst>
            <pc:docMk/>
            <pc:sldMk cId="2659675936" sldId="267"/>
            <ac:grpSpMk id="31" creationId="{F44022A7-748B-439A-9ACC-1EAB90B57761}"/>
          </ac:grpSpMkLst>
        </pc:grpChg>
        <pc:graphicFrameChg chg="add mod modGraphic">
          <ac:chgData name="Lixiang Li" userId="6104bbfcb56aea79" providerId="LiveId" clId="{2CE6F3B1-AFEC-403E-A251-D5A89A7872DA}" dt="2020-12-20T16:20:26.067" v="3902" actId="1076"/>
          <ac:graphicFrameMkLst>
            <pc:docMk/>
            <pc:sldMk cId="2659675936" sldId="267"/>
            <ac:graphicFrameMk id="3" creationId="{B75267CC-C7F4-4035-AAC0-1534678681C7}"/>
          </ac:graphicFrameMkLst>
        </pc:graphicFrameChg>
        <pc:cxnChg chg="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7" creationId="{2280CED2-1DC5-4DAF-8913-0A47E73B07AC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8" creationId="{C9C7422D-C43A-410F-9E63-E42E0F1EC69D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6" creationId="{BDC7EAA6-737D-452D-B411-275DE0C8608A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8" creationId="{3CBEE9BF-4819-4126-99C1-FB09368BAEC9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0" creationId="{A3CE9C81-1A69-4370-8A21-059DE53C18D1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5" creationId="{FC8F803E-E8AA-45CE-BBF7-D8227E24FD4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8" creationId="{129E9451-4BBC-4E75-9F37-75C647AAB9B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04" creationId="{36CA8686-975E-4A10-8AAB-3450923E7BDE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11" creationId="{C14A5D05-67DB-4700-9D53-24CA9BF3FE52}"/>
          </ac:cxnSpMkLst>
        </pc:cxnChg>
      </pc:sldChg>
      <pc:sldChg chg="modSp add">
        <pc:chgData name="Lixiang Li" userId="6104bbfcb56aea79" providerId="LiveId" clId="{2CE6F3B1-AFEC-403E-A251-D5A89A7872DA}" dt="2020-12-20T16:27:24.159" v="4586" actId="14100"/>
        <pc:sldMkLst>
          <pc:docMk/>
          <pc:sldMk cId="943280736" sldId="268"/>
        </pc:sldMkLst>
        <pc:graphicFrameChg chg="mod modGraphic">
          <ac:chgData name="Lixiang Li" userId="6104bbfcb56aea79" providerId="LiveId" clId="{2CE6F3B1-AFEC-403E-A251-D5A89A7872DA}" dt="2020-12-20T16:27:24.159" v="4586" actId="14100"/>
          <ac:graphicFrameMkLst>
            <pc:docMk/>
            <pc:sldMk cId="943280736" sldId="268"/>
            <ac:graphicFrameMk id="3" creationId="{B75267CC-C7F4-4035-AAC0-1534678681C7}"/>
          </ac:graphicFrameMkLst>
        </pc:graphicFrameChg>
      </pc:sldChg>
      <pc:sldChg chg="modSp add">
        <pc:chgData name="Lixiang Li" userId="6104bbfcb56aea79" providerId="LiveId" clId="{2CE6F3B1-AFEC-403E-A251-D5A89A7872DA}" dt="2020-12-20T16:30:07.888" v="5241" actId="20577"/>
        <pc:sldMkLst>
          <pc:docMk/>
          <pc:sldMk cId="1822006750" sldId="269"/>
        </pc:sldMkLst>
        <pc:graphicFrameChg chg="modGraphic">
          <ac:chgData name="Lixiang Li" userId="6104bbfcb56aea79" providerId="LiveId" clId="{2CE6F3B1-AFEC-403E-A251-D5A89A7872DA}" dt="2020-12-20T16:30:07.888" v="5241" actId="20577"/>
          <ac:graphicFrameMkLst>
            <pc:docMk/>
            <pc:sldMk cId="1822006750" sldId="269"/>
            <ac:graphicFrameMk id="3" creationId="{B75267CC-C7F4-4035-AAC0-1534678681C7}"/>
          </ac:graphicFrameMkLst>
        </pc:graphicFrameChg>
      </pc:sldChg>
      <pc:sldChg chg="addSp delSp modSp add">
        <pc:chgData name="Lixiang Li" userId="6104bbfcb56aea79" providerId="LiveId" clId="{2CE6F3B1-AFEC-403E-A251-D5A89A7872DA}" dt="2020-12-20T23:34:32.955" v="5618" actId="20577"/>
        <pc:sldMkLst>
          <pc:docMk/>
          <pc:sldMk cId="4040303943" sldId="270"/>
        </pc:sldMkLst>
        <pc:spChg chg="add mod">
          <ac:chgData name="Lixiang Li" userId="6104bbfcb56aea79" providerId="LiveId" clId="{2CE6F3B1-AFEC-403E-A251-D5A89A7872DA}" dt="2020-12-20T23:32:27.517" v="5582" actId="11529"/>
          <ac:spMkLst>
            <pc:docMk/>
            <pc:sldMk cId="4040303943" sldId="270"/>
            <ac:spMk id="8" creationId="{572BE7F9-D9BD-40C1-AC78-2FF401522E36}"/>
          </ac:spMkLst>
        </pc:spChg>
        <pc:spChg chg="add mod">
          <ac:chgData name="Lixiang Li" userId="6104bbfcb56aea79" providerId="LiveId" clId="{2CE6F3B1-AFEC-403E-A251-D5A89A7872DA}" dt="2020-12-20T23:32:51.573" v="5585" actId="1076"/>
          <ac:spMkLst>
            <pc:docMk/>
            <pc:sldMk cId="4040303943" sldId="270"/>
            <ac:spMk id="11" creationId="{B8FE3CE0-A48E-4B9A-8769-606FA6FF1A29}"/>
          </ac:spMkLst>
        </pc:spChg>
        <pc:graphicFrameChg chg="del">
          <ac:chgData name="Lixiang Li" userId="6104bbfcb56aea79" providerId="LiveId" clId="{2CE6F3B1-AFEC-403E-A251-D5A89A7872DA}" dt="2020-12-20T16:30:57.377" v="5243" actId="478"/>
          <ac:graphicFrameMkLst>
            <pc:docMk/>
            <pc:sldMk cId="4040303943" sldId="270"/>
            <ac:graphicFrameMk id="3" creationId="{B75267CC-C7F4-4035-AAC0-1534678681C7}"/>
          </ac:graphicFrameMkLst>
        </pc:graphicFrameChg>
        <pc:graphicFrameChg chg="add mod modGraphic">
          <ac:chgData name="Lixiang Li" userId="6104bbfcb56aea79" providerId="LiveId" clId="{2CE6F3B1-AFEC-403E-A251-D5A89A7872DA}" dt="2020-12-20T23:34:25.030" v="5603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add mod modGraphic">
          <ac:chgData name="Lixiang Li" userId="6104bbfcb56aea79" providerId="LiveId" clId="{2CE6F3B1-AFEC-403E-A251-D5A89A7872DA}" dt="2020-12-20T23:34:32.955" v="5618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add mod modGraphic">
          <ac:chgData name="Lixiang Li" userId="6104bbfcb56aea79" providerId="LiveId" clId="{2CE6F3B1-AFEC-403E-A251-D5A89A7872DA}" dt="2020-12-20T23:32:15.793" v="558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  <pc:cxnChg chg="add mod">
          <ac:chgData name="Lixiang Li" userId="6104bbfcb56aea79" providerId="LiveId" clId="{2CE6F3B1-AFEC-403E-A251-D5A89A7872DA}" dt="2020-12-20T23:32:38.300" v="5583" actId="11529"/>
          <ac:cxnSpMkLst>
            <pc:docMk/>
            <pc:sldMk cId="4040303943" sldId="270"/>
            <ac:cxnSpMk id="10" creationId="{4C55680F-9FBA-4ED2-9AF6-8066D21281BF}"/>
          </ac:cxnSpMkLst>
        </pc:cxnChg>
        <pc:cxnChg chg="add mod">
          <ac:chgData name="Lixiang Li" userId="6104bbfcb56aea79" providerId="LiveId" clId="{2CE6F3B1-AFEC-403E-A251-D5A89A7872DA}" dt="2020-12-20T23:32:58.405" v="5586" actId="11529"/>
          <ac:cxnSpMkLst>
            <pc:docMk/>
            <pc:sldMk cId="4040303943" sldId="270"/>
            <ac:cxnSpMk id="13" creationId="{02E8A4DB-4240-43E4-931F-8362943B79DE}"/>
          </ac:cxnSpMkLst>
        </pc:cxn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C17FA65B-8474-4E99-9815-71DB75BA19C4}"/>
    <pc:docChg chg="delSld modSld">
      <pc:chgData name="Li Lixiang" userId="6104bbfcb56aea79" providerId="LiveId" clId="{C17FA65B-8474-4E99-9815-71DB75BA19C4}" dt="2021-06-29T06:05:57.780" v="44" actId="20577"/>
      <pc:docMkLst>
        <pc:docMk/>
      </pc:docMkLst>
      <pc:sldChg chg="modSp mod">
        <pc:chgData name="Li Lixiang" userId="6104bbfcb56aea79" providerId="LiveId" clId="{C17FA65B-8474-4E99-9815-71DB75BA19C4}" dt="2021-06-29T06:05:57.780" v="44" actId="20577"/>
        <pc:sldMkLst>
          <pc:docMk/>
          <pc:sldMk cId="3650079851" sldId="256"/>
        </pc:sldMkLst>
        <pc:spChg chg="mod">
          <ac:chgData name="Li Lixiang" userId="6104bbfcb56aea79" providerId="LiveId" clId="{C17FA65B-8474-4E99-9815-71DB75BA19C4}" dt="2021-06-29T06:05:57.780" v="4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C17FA65B-8474-4E99-9815-71DB75BA19C4}" dt="2021-06-29T06:04:33.713" v="0" actId="47"/>
        <pc:sldMkLst>
          <pc:docMk/>
          <pc:sldMk cId="647322237" sldId="259"/>
        </pc:sldMkLst>
      </pc:sldChg>
      <pc:sldChg chg="del">
        <pc:chgData name="Li Lixiang" userId="6104bbfcb56aea79" providerId="LiveId" clId="{C17FA65B-8474-4E99-9815-71DB75BA19C4}" dt="2021-06-29T06:04:34.636" v="1" actId="47"/>
        <pc:sldMkLst>
          <pc:docMk/>
          <pc:sldMk cId="216162942" sldId="261"/>
        </pc:sldMkLst>
      </pc:sldChg>
      <pc:sldChg chg="del">
        <pc:chgData name="Li Lixiang" userId="6104bbfcb56aea79" providerId="LiveId" clId="{C17FA65B-8474-4E99-9815-71DB75BA19C4}" dt="2021-06-29T06:04:35.339" v="2" actId="47"/>
        <pc:sldMkLst>
          <pc:docMk/>
          <pc:sldMk cId="2222432816" sldId="262"/>
        </pc:sldMkLst>
      </pc:sldChg>
      <pc:sldChg chg="del">
        <pc:chgData name="Li Lixiang" userId="6104bbfcb56aea79" providerId="LiveId" clId="{C17FA65B-8474-4E99-9815-71DB75BA19C4}" dt="2021-06-29T06:04:36.650" v="4" actId="47"/>
        <pc:sldMkLst>
          <pc:docMk/>
          <pc:sldMk cId="3957381771" sldId="263"/>
        </pc:sldMkLst>
      </pc:sldChg>
      <pc:sldChg chg="del">
        <pc:chgData name="Li Lixiang" userId="6104bbfcb56aea79" providerId="LiveId" clId="{C17FA65B-8474-4E99-9815-71DB75BA19C4}" dt="2021-06-29T06:04:37.330" v="5" actId="47"/>
        <pc:sldMkLst>
          <pc:docMk/>
          <pc:sldMk cId="783728514" sldId="271"/>
        </pc:sldMkLst>
      </pc:sldChg>
      <pc:sldChg chg="del">
        <pc:chgData name="Li Lixiang" userId="6104bbfcb56aea79" providerId="LiveId" clId="{C17FA65B-8474-4E99-9815-71DB75BA19C4}" dt="2021-06-29T06:04:38.037" v="6" actId="47"/>
        <pc:sldMkLst>
          <pc:docMk/>
          <pc:sldMk cId="99124880" sldId="272"/>
        </pc:sldMkLst>
      </pc:sldChg>
      <pc:sldChg chg="del">
        <pc:chgData name="Li Lixiang" userId="6104bbfcb56aea79" providerId="LiveId" clId="{C17FA65B-8474-4E99-9815-71DB75BA19C4}" dt="2021-06-29T06:04:36.017" v="3" actId="47"/>
        <pc:sldMkLst>
          <pc:docMk/>
          <pc:sldMk cId="178439782" sldId="273"/>
        </pc:sldMkLst>
      </pc:sldChg>
      <pc:sldChg chg="del">
        <pc:chgData name="Li Lixiang" userId="6104bbfcb56aea79" providerId="LiveId" clId="{C17FA65B-8474-4E99-9815-71DB75BA19C4}" dt="2021-06-29T06:04:38.750" v="7" actId="47"/>
        <pc:sldMkLst>
          <pc:docMk/>
          <pc:sldMk cId="3514307366" sldId="274"/>
        </pc:sldMkLst>
      </pc:sldChg>
    </pc:docChg>
  </pc:docChgLst>
  <pc:docChgLst>
    <pc:chgData name="Li Lixiang" userId="6104bbfcb56aea79" providerId="LiveId" clId="{C02319E9-8A6B-4827-952D-2247EFB22BD9}"/>
    <pc:docChg chg="custSel modSld sldOrd">
      <pc:chgData name="Li Lixiang" userId="6104bbfcb56aea79" providerId="LiveId" clId="{C02319E9-8A6B-4827-952D-2247EFB22BD9}" dt="2021-06-28T13:25:59.267" v="191"/>
      <pc:docMkLst>
        <pc:docMk/>
      </pc:docMkLst>
      <pc:sldChg chg="modSp mod">
        <pc:chgData name="Li Lixiang" userId="6104bbfcb56aea79" providerId="LiveId" clId="{C02319E9-8A6B-4827-952D-2247EFB22BD9}" dt="2021-06-28T11:42:21.782" v="1" actId="20577"/>
        <pc:sldMkLst>
          <pc:docMk/>
          <pc:sldMk cId="3650079851" sldId="256"/>
        </pc:sldMkLst>
        <pc:spChg chg="mod">
          <ac:chgData name="Li Lixiang" userId="6104bbfcb56aea79" providerId="LiveId" clId="{C02319E9-8A6B-4827-952D-2247EFB22BD9}" dt="2021-06-28T11:42:21.782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ord">
        <pc:chgData name="Li Lixiang" userId="6104bbfcb56aea79" providerId="LiveId" clId="{C02319E9-8A6B-4827-952D-2247EFB22BD9}" dt="2021-06-28T13:25:59.267" v="191"/>
        <pc:sldMkLst>
          <pc:docMk/>
          <pc:sldMk cId="753221471" sldId="264"/>
        </pc:sldMkLst>
      </pc:sldChg>
      <pc:sldChg chg="ord">
        <pc:chgData name="Li Lixiang" userId="6104bbfcb56aea79" providerId="LiveId" clId="{C02319E9-8A6B-4827-952D-2247EFB22BD9}" dt="2021-06-28T13:25:59.267" v="191"/>
        <pc:sldMkLst>
          <pc:docMk/>
          <pc:sldMk cId="451125618" sldId="265"/>
        </pc:sldMkLst>
      </pc:sldChg>
      <pc:sldChg chg="modSp mod">
        <pc:chgData name="Li Lixiang" userId="6104bbfcb56aea79" providerId="LiveId" clId="{C02319E9-8A6B-4827-952D-2247EFB22BD9}" dt="2021-06-28T12:51:00.341" v="187" actId="20577"/>
        <pc:sldMkLst>
          <pc:docMk/>
          <pc:sldMk cId="99124880" sldId="272"/>
        </pc:sldMkLst>
        <pc:spChg chg="mod">
          <ac:chgData name="Li Lixiang" userId="6104bbfcb56aea79" providerId="LiveId" clId="{C02319E9-8A6B-4827-952D-2247EFB22BD9}" dt="2021-06-28T12:51:00.341" v="187" actId="20577"/>
          <ac:spMkLst>
            <pc:docMk/>
            <pc:sldMk cId="99124880" sldId="272"/>
            <ac:spMk id="5" creationId="{24C6C14A-404A-46CC-BBB2-888A7B4B7C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4 PROGRAMMING Practice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849A6-BD79-4075-97FF-27298756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hangman game: guess letter of a secret word. If guess wrong then hangman will have more body parts hanged.</a:t>
            </a:r>
          </a:p>
          <a:p>
            <a:r>
              <a:rPr lang="en-US" dirty="0"/>
              <a:t>If guess all the secret words, hangman still have some body parts not hang, win</a:t>
            </a:r>
          </a:p>
          <a:p>
            <a:r>
              <a:rPr lang="en-US" dirty="0"/>
              <a:t>If hangman all body parts hanged, lose.</a:t>
            </a:r>
          </a:p>
          <a:p>
            <a:r>
              <a:rPr lang="en-US" dirty="0"/>
              <a:t>Use class knowledge learned.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32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615518" cy="1456267"/>
          </a:xfrm>
        </p:spPr>
        <p:txBody>
          <a:bodyPr/>
          <a:lstStyle/>
          <a:p>
            <a:r>
              <a:rPr lang="en-US" dirty="0"/>
              <a:t>Hangman game – flow chart</a:t>
            </a:r>
            <a:endParaRPr lang="en-MY" dirty="0"/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F742A748-1FAF-46DB-8D7F-F6FA47BD5C82}"/>
              </a:ext>
            </a:extLst>
          </p:cNvPr>
          <p:cNvSpPr/>
          <p:nvPr/>
        </p:nvSpPr>
        <p:spPr>
          <a:xfrm>
            <a:off x="5495927" y="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49638D39-FA82-47A1-B873-21AC50BCC90B}"/>
              </a:ext>
            </a:extLst>
          </p:cNvPr>
          <p:cNvSpPr/>
          <p:nvPr/>
        </p:nvSpPr>
        <p:spPr>
          <a:xfrm>
            <a:off x="4886326" y="420019"/>
            <a:ext cx="2676939" cy="4016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secret word</a:t>
            </a:r>
            <a:endParaRPr lang="en-MY" dirty="0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B0C0D08-2624-4596-BCA7-85C5A2262F16}"/>
              </a:ext>
            </a:extLst>
          </p:cNvPr>
          <p:cNvSpPr/>
          <p:nvPr/>
        </p:nvSpPr>
        <p:spPr>
          <a:xfrm>
            <a:off x="4886326" y="1008077"/>
            <a:ext cx="2676939" cy="4016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hangman</a:t>
            </a:r>
            <a:endParaRPr lang="en-MY" dirty="0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52D9E58-2855-433D-AC54-CE2E01FED8BB}"/>
              </a:ext>
            </a:extLst>
          </p:cNvPr>
          <p:cNvSpPr/>
          <p:nvPr/>
        </p:nvSpPr>
        <p:spPr>
          <a:xfrm>
            <a:off x="4332210" y="3376511"/>
            <a:ext cx="3743738" cy="7877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letter in secret word?</a:t>
            </a:r>
            <a:endParaRPr lang="en-MY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7DE36F8C-C284-46C6-86E4-B9D2769DB98A}"/>
              </a:ext>
            </a:extLst>
          </p:cNvPr>
          <p:cNvSpPr/>
          <p:nvPr/>
        </p:nvSpPr>
        <p:spPr>
          <a:xfrm>
            <a:off x="4875063" y="2585690"/>
            <a:ext cx="2676939" cy="3890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guess one letter</a:t>
            </a:r>
            <a:endParaRPr lang="en-MY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E270333-A2F3-4FF6-8C77-2AC6F3452FD6}"/>
              </a:ext>
            </a:extLst>
          </p:cNvPr>
          <p:cNvSpPr/>
          <p:nvPr/>
        </p:nvSpPr>
        <p:spPr>
          <a:xfrm>
            <a:off x="8432432" y="3869864"/>
            <a:ext cx="2676939" cy="3493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guessed letters</a:t>
            </a:r>
            <a:endParaRPr lang="en-MY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C9BEEE2-0EE8-4813-A827-DA566A0B8A28}"/>
              </a:ext>
            </a:extLst>
          </p:cNvPr>
          <p:cNvSpPr/>
          <p:nvPr/>
        </p:nvSpPr>
        <p:spPr>
          <a:xfrm>
            <a:off x="4875063" y="1652055"/>
            <a:ext cx="2676939" cy="6468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secret word with guessed letters and blanks</a:t>
            </a:r>
            <a:endParaRPr lang="en-MY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BDE474FF-7B22-4FE6-8D40-ECD972382478}"/>
              </a:ext>
            </a:extLst>
          </p:cNvPr>
          <p:cNvSpPr/>
          <p:nvPr/>
        </p:nvSpPr>
        <p:spPr>
          <a:xfrm>
            <a:off x="7899033" y="2665847"/>
            <a:ext cx="3743738" cy="7877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letters in secret done?</a:t>
            </a:r>
            <a:endParaRPr lang="en-MY" dirty="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C7A4F2A2-30AC-484C-AD59-6A2A49D7A08A}"/>
              </a:ext>
            </a:extLst>
          </p:cNvPr>
          <p:cNvSpPr/>
          <p:nvPr/>
        </p:nvSpPr>
        <p:spPr>
          <a:xfrm>
            <a:off x="4727298" y="5334106"/>
            <a:ext cx="3034749" cy="3494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score</a:t>
            </a:r>
            <a:endParaRPr lang="en-MY" dirty="0"/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367A4CAE-F83A-47B4-8D84-656D39BBE257}"/>
              </a:ext>
            </a:extLst>
          </p:cNvPr>
          <p:cNvSpPr/>
          <p:nvPr/>
        </p:nvSpPr>
        <p:spPr>
          <a:xfrm>
            <a:off x="4352926" y="5860409"/>
            <a:ext cx="3743738" cy="4838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again?</a:t>
            </a:r>
            <a:endParaRPr lang="en-MY" dirty="0"/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D6D7839A-A854-4005-B623-A1C3F868E86D}"/>
              </a:ext>
            </a:extLst>
          </p:cNvPr>
          <p:cNvSpPr/>
          <p:nvPr/>
        </p:nvSpPr>
        <p:spPr>
          <a:xfrm>
            <a:off x="5466108" y="6586148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4955728-8311-40B7-9C7B-764A441E82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6150714" y="345935"/>
            <a:ext cx="148167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9D2C487-9A94-4901-A968-AA96DAB0673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131579" y="914859"/>
            <a:ext cx="186435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70394DF-ADAB-4D20-AA7D-9C0B3F830AE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6097988" y="1525246"/>
            <a:ext cx="242355" cy="112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2EBBFF4-6F7B-429E-968E-B5C52EA33B76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6070120" y="2442277"/>
            <a:ext cx="286826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2BB0E07-761A-4BF7-AE46-A3CBF5807D7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6007923" y="3170900"/>
            <a:ext cx="401767" cy="945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EF5743A-4C96-46E9-A2C0-8169B4C8FC44}"/>
              </a:ext>
            </a:extLst>
          </p:cNvPr>
          <p:cNvCxnSpPr>
            <a:cxnSpLocks/>
            <a:stCxn id="9" idx="1"/>
            <a:endCxn id="72" idx="2"/>
          </p:cNvCxnSpPr>
          <p:nvPr/>
        </p:nvCxnSpPr>
        <p:spPr>
          <a:xfrm rot="10800000" flipV="1">
            <a:off x="2135416" y="3770399"/>
            <a:ext cx="2196794" cy="469835"/>
          </a:xfrm>
          <a:prstGeom prst="bentConnector4">
            <a:avLst>
              <a:gd name="adj1" fmla="val 23604"/>
              <a:gd name="adj2" fmla="val 14865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77BBDC5-C7B7-4A6C-B122-739FBB877DEF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8075948" y="3770400"/>
            <a:ext cx="1694954" cy="448798"/>
          </a:xfrm>
          <a:prstGeom prst="bentConnector4">
            <a:avLst>
              <a:gd name="adj1" fmla="val 10516"/>
              <a:gd name="adj2" fmla="val 1509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47D7C70-33B7-47E6-85D1-0469BE2775C8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5400000" flipH="1" flipV="1">
            <a:off x="9562782" y="3661744"/>
            <a:ext cx="416240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513BD67-D399-4DB6-AA23-4C35BAB40445}"/>
              </a:ext>
            </a:extLst>
          </p:cNvPr>
          <p:cNvSpPr txBox="1"/>
          <p:nvPr/>
        </p:nvSpPr>
        <p:spPr>
          <a:xfrm>
            <a:off x="4416422" y="370480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273798-99C2-4CDD-BB9D-610EFBE1D63B}"/>
              </a:ext>
            </a:extLst>
          </p:cNvPr>
          <p:cNvSpPr txBox="1"/>
          <p:nvPr/>
        </p:nvSpPr>
        <p:spPr>
          <a:xfrm>
            <a:off x="7781404" y="38303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918105A-7879-4D13-BA2E-0078884B699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244673" y="3059736"/>
            <a:ext cx="5398098" cy="2274370"/>
          </a:xfrm>
          <a:prstGeom prst="bentConnector4">
            <a:avLst>
              <a:gd name="adj1" fmla="val -4235"/>
              <a:gd name="adj2" fmla="val 7876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D21D0A6-CB95-4D73-ADDF-52D5C339FB72}"/>
              </a:ext>
            </a:extLst>
          </p:cNvPr>
          <p:cNvSpPr txBox="1"/>
          <p:nvPr/>
        </p:nvSpPr>
        <p:spPr>
          <a:xfrm>
            <a:off x="9426054" y="22208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CC8DAAF-F0C1-4E91-AD14-9FBDF3FADB80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7187546" y="82491"/>
            <a:ext cx="1751447" cy="34152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0D02719-1F4D-48B2-950C-89E76D1320D1}"/>
              </a:ext>
            </a:extLst>
          </p:cNvPr>
          <p:cNvSpPr txBox="1"/>
          <p:nvPr/>
        </p:nvSpPr>
        <p:spPr>
          <a:xfrm>
            <a:off x="11422936" y="26007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2F4FA87-88AF-4EAF-9A8B-60B0F778C0F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146329" y="5762064"/>
            <a:ext cx="176811" cy="198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D18E5DE-0CE0-4920-8ED6-5A29F7D5F285}"/>
              </a:ext>
            </a:extLst>
          </p:cNvPr>
          <p:cNvSpPr txBox="1"/>
          <p:nvPr/>
        </p:nvSpPr>
        <p:spPr>
          <a:xfrm>
            <a:off x="8139450" y="5675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06EEB75A-AA4A-4F73-BD84-FD8F6AE153DD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6355636" y="345935"/>
            <a:ext cx="1741028" cy="5756402"/>
          </a:xfrm>
          <a:prstGeom prst="bentConnector4">
            <a:avLst>
              <a:gd name="adj1" fmla="val -228110"/>
              <a:gd name="adj2" fmla="val 998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FB781E4-7ECA-4666-9C7E-4C797B7BE729}"/>
              </a:ext>
            </a:extLst>
          </p:cNvPr>
          <p:cNvSpPr txBox="1"/>
          <p:nvPr/>
        </p:nvSpPr>
        <p:spPr>
          <a:xfrm>
            <a:off x="5532683" y="62593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EA1D5A0-8BDC-4672-9AA2-37FEF7233EA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088946" y="6450298"/>
            <a:ext cx="241883" cy="298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D0D10056-4D17-49F2-8C08-35B4A208B394}"/>
              </a:ext>
            </a:extLst>
          </p:cNvPr>
          <p:cNvSpPr/>
          <p:nvPr/>
        </p:nvSpPr>
        <p:spPr>
          <a:xfrm>
            <a:off x="975676" y="3645998"/>
            <a:ext cx="2319480" cy="594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hangman, print</a:t>
            </a:r>
            <a:endParaRPr lang="en-MY" dirty="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9EA7561-3614-4D2A-9A50-5E5E3D1B2686}"/>
              </a:ext>
            </a:extLst>
          </p:cNvPr>
          <p:cNvCxnSpPr>
            <a:cxnSpLocks/>
            <a:stCxn id="72" idx="0"/>
            <a:endCxn id="36" idx="2"/>
          </p:cNvCxnSpPr>
          <p:nvPr/>
        </p:nvCxnSpPr>
        <p:spPr>
          <a:xfrm rot="16200000" flipV="1">
            <a:off x="1880112" y="3390693"/>
            <a:ext cx="51060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8">
            <a:extLst>
              <a:ext uri="{FF2B5EF4-FFF2-40B4-BE49-F238E27FC236}">
                <a16:creationId xmlns:a16="http://schemas.microsoft.com/office/drawing/2014/main" id="{E1202F39-70F1-46CD-9A23-A362B79D4BEC}"/>
              </a:ext>
            </a:extLst>
          </p:cNvPr>
          <p:cNvSpPr/>
          <p:nvPr/>
        </p:nvSpPr>
        <p:spPr>
          <a:xfrm>
            <a:off x="263546" y="2347612"/>
            <a:ext cx="3743738" cy="7877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hangman all parts hang?</a:t>
            </a:r>
            <a:endParaRPr lang="en-MY" dirty="0"/>
          </a:p>
        </p:txBody>
      </p:sp>
      <p:cxnSp>
        <p:nvCxnSpPr>
          <p:cNvPr id="40" name="连接符: 肘形 75">
            <a:extLst>
              <a:ext uri="{FF2B5EF4-FFF2-40B4-BE49-F238E27FC236}">
                <a16:creationId xmlns:a16="http://schemas.microsoft.com/office/drawing/2014/main" id="{D9883112-BC97-41A9-8A10-CB78407D4801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07284" y="914400"/>
            <a:ext cx="1971183" cy="1827101"/>
          </a:xfrm>
          <a:prstGeom prst="bentConnector3">
            <a:avLst>
              <a:gd name="adj1" fmla="val 282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75">
            <a:extLst>
              <a:ext uri="{FF2B5EF4-FFF2-40B4-BE49-F238E27FC236}">
                <a16:creationId xmlns:a16="http://schemas.microsoft.com/office/drawing/2014/main" id="{A176431B-163D-44B2-A6B3-767D1F1E443D}"/>
              </a:ext>
            </a:extLst>
          </p:cNvPr>
          <p:cNvCxnSpPr>
            <a:cxnSpLocks/>
            <a:stCxn id="36" idx="1"/>
            <a:endCxn id="14" idx="0"/>
          </p:cNvCxnSpPr>
          <p:nvPr/>
        </p:nvCxnSpPr>
        <p:spPr>
          <a:xfrm rot="10800000" flipH="1" flipV="1">
            <a:off x="263545" y="2741500"/>
            <a:ext cx="5981127" cy="2592605"/>
          </a:xfrm>
          <a:prstGeom prst="bentConnector4">
            <a:avLst>
              <a:gd name="adj1" fmla="val -3822"/>
              <a:gd name="adj2" fmla="val 814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54">
            <a:extLst>
              <a:ext uri="{FF2B5EF4-FFF2-40B4-BE49-F238E27FC236}">
                <a16:creationId xmlns:a16="http://schemas.microsoft.com/office/drawing/2014/main" id="{0C788DC0-BB43-4F76-8F37-B52F188517E7}"/>
              </a:ext>
            </a:extLst>
          </p:cNvPr>
          <p:cNvSpPr txBox="1"/>
          <p:nvPr/>
        </p:nvSpPr>
        <p:spPr>
          <a:xfrm>
            <a:off x="82677" y="24588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sp>
        <p:nvSpPr>
          <p:cNvPr id="49" name="文本框 54">
            <a:extLst>
              <a:ext uri="{FF2B5EF4-FFF2-40B4-BE49-F238E27FC236}">
                <a16:creationId xmlns:a16="http://schemas.microsoft.com/office/drawing/2014/main" id="{6F4D56C4-AD09-456A-A665-DE177843E49A}"/>
              </a:ext>
            </a:extLst>
          </p:cNvPr>
          <p:cNvSpPr txBox="1"/>
          <p:nvPr/>
        </p:nvSpPr>
        <p:spPr>
          <a:xfrm>
            <a:off x="4041013" y="24384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5112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175759" cy="1456267"/>
          </a:xfrm>
        </p:spPr>
        <p:txBody>
          <a:bodyPr/>
          <a:lstStyle/>
          <a:p>
            <a:r>
              <a:rPr lang="en-US" dirty="0"/>
              <a:t>Hangman game – use case diagram</a:t>
            </a:r>
            <a:endParaRPr lang="en-MY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44022A7-748B-439A-9ACC-1EAB90B57761}"/>
              </a:ext>
            </a:extLst>
          </p:cNvPr>
          <p:cNvGrpSpPr/>
          <p:nvPr/>
        </p:nvGrpSpPr>
        <p:grpSpPr>
          <a:xfrm>
            <a:off x="5347439" y="1644831"/>
            <a:ext cx="442685" cy="1110342"/>
            <a:chOff x="4122056" y="2394857"/>
            <a:chExt cx="442685" cy="111034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1E2E837-4616-4D8F-A128-37DF4AB2768C}"/>
                </a:ext>
              </a:extLst>
            </p:cNvPr>
            <p:cNvSpPr/>
            <p:nvPr/>
          </p:nvSpPr>
          <p:spPr>
            <a:xfrm>
              <a:off x="4122056" y="2394857"/>
              <a:ext cx="442685" cy="435429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2EB269-9A05-4F2F-BA0E-F77EAD4416A0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4325257" y="2830286"/>
              <a:ext cx="18142" cy="49348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631DFDD-1AB1-42A8-BDF8-765787F54BC5}"/>
                </a:ext>
              </a:extLst>
            </p:cNvPr>
            <p:cNvCxnSpPr/>
            <p:nvPr/>
          </p:nvCxnSpPr>
          <p:spPr>
            <a:xfrm>
              <a:off x="4122056" y="2952750"/>
              <a:ext cx="442685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21CAF5D-E21C-4BC5-8518-A30C1CF10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901" y="3323771"/>
              <a:ext cx="194356" cy="181428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A4A46DE-92A1-4690-8CB4-D043501A8E78}"/>
                </a:ext>
              </a:extLst>
            </p:cNvPr>
            <p:cNvCxnSpPr/>
            <p:nvPr/>
          </p:nvCxnSpPr>
          <p:spPr>
            <a:xfrm>
              <a:off x="4325257" y="3323771"/>
              <a:ext cx="194356" cy="181428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0571CC2-08D9-4095-ADA0-2ADBFC7F003D}"/>
              </a:ext>
            </a:extLst>
          </p:cNvPr>
          <p:cNvSpPr txBox="1"/>
          <p:nvPr/>
        </p:nvSpPr>
        <p:spPr>
          <a:xfrm>
            <a:off x="5170920" y="2923599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</a:t>
            </a:r>
            <a:endParaRPr lang="en-MY" dirty="0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09566275-24E1-44E3-AD23-5A7E659F83C7}"/>
              </a:ext>
            </a:extLst>
          </p:cNvPr>
          <p:cNvSpPr/>
          <p:nvPr/>
        </p:nvSpPr>
        <p:spPr>
          <a:xfrm>
            <a:off x="6639267" y="609600"/>
            <a:ext cx="4321573" cy="5500914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198C4BE-2AF0-4E8A-B7B3-5B6BE8E486AE}"/>
              </a:ext>
            </a:extLst>
          </p:cNvPr>
          <p:cNvSpPr txBox="1"/>
          <p:nvPr/>
        </p:nvSpPr>
        <p:spPr>
          <a:xfrm>
            <a:off x="7794079" y="74748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Hangman Game</a:t>
            </a:r>
            <a:endParaRPr lang="en-MY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AC73590-523C-4B28-B086-4C728739AB65}"/>
              </a:ext>
            </a:extLst>
          </p:cNvPr>
          <p:cNvSpPr/>
          <p:nvPr/>
        </p:nvSpPr>
        <p:spPr>
          <a:xfrm>
            <a:off x="7180291" y="1313138"/>
            <a:ext cx="1187448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Start Game</a:t>
            </a:r>
            <a:endParaRPr lang="en-MY" sz="1400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2DB4C2F-916D-41A0-90DC-2836E35C2217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5997985" y="1648543"/>
            <a:ext cx="1182306" cy="3841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55C8B9B-E846-427A-903A-75647A399AA6}"/>
              </a:ext>
            </a:extLst>
          </p:cNvPr>
          <p:cNvSpPr/>
          <p:nvPr/>
        </p:nvSpPr>
        <p:spPr>
          <a:xfrm>
            <a:off x="7135128" y="2259663"/>
            <a:ext cx="1352548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Guess one letter</a:t>
            </a:r>
            <a:endParaRPr lang="en-MY" sz="1400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34FD816-52AF-4213-BBAF-1F3A3FDF145A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952857" y="2199674"/>
            <a:ext cx="1182271" cy="39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3B908B7-43AD-4698-B313-EE7835E7BF1A}"/>
              </a:ext>
            </a:extLst>
          </p:cNvPr>
          <p:cNvCxnSpPr>
            <a:cxnSpLocks/>
            <a:stCxn id="54" idx="6"/>
            <a:endCxn id="60" idx="1"/>
          </p:cNvCxnSpPr>
          <p:nvPr/>
        </p:nvCxnSpPr>
        <p:spPr>
          <a:xfrm>
            <a:off x="8487676" y="2595068"/>
            <a:ext cx="934594" cy="71057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DF7218B-8C25-4CCA-AC6B-AC93F60B1106}"/>
              </a:ext>
            </a:extLst>
          </p:cNvPr>
          <p:cNvSpPr/>
          <p:nvPr/>
        </p:nvSpPr>
        <p:spPr>
          <a:xfrm>
            <a:off x="9173853" y="3207400"/>
            <a:ext cx="1696297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Check letter against secret word</a:t>
            </a:r>
            <a:endParaRPr lang="en-MY" sz="14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5EAC1AA-6A36-4824-AF10-4A6CFBA1515F}"/>
              </a:ext>
            </a:extLst>
          </p:cNvPr>
          <p:cNvSpPr/>
          <p:nvPr/>
        </p:nvSpPr>
        <p:spPr>
          <a:xfrm>
            <a:off x="7434224" y="3282963"/>
            <a:ext cx="1352548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Hangman progress</a:t>
            </a:r>
            <a:endParaRPr lang="en-MY" sz="14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0E9A9F-B7A6-4BAF-BC08-81B0CA744C2A}"/>
              </a:ext>
            </a:extLst>
          </p:cNvPr>
          <p:cNvCxnSpPr>
            <a:cxnSpLocks/>
            <a:stCxn id="54" idx="4"/>
            <a:endCxn id="63" idx="0"/>
          </p:cNvCxnSpPr>
          <p:nvPr/>
        </p:nvCxnSpPr>
        <p:spPr>
          <a:xfrm>
            <a:off x="7811402" y="2930473"/>
            <a:ext cx="299096" cy="35249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B6ED7F74-A52E-47D3-89BC-880E5849632A}"/>
              </a:ext>
            </a:extLst>
          </p:cNvPr>
          <p:cNvSpPr/>
          <p:nvPr/>
        </p:nvSpPr>
        <p:spPr>
          <a:xfrm>
            <a:off x="7101564" y="4306264"/>
            <a:ext cx="1365096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Finish one round</a:t>
            </a:r>
            <a:endParaRPr lang="en-MY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280CED2-1DC5-4DAF-8913-0A47E73B07AC}"/>
              </a:ext>
            </a:extLst>
          </p:cNvPr>
          <p:cNvCxnSpPr>
            <a:cxnSpLocks/>
            <a:stCxn id="63" idx="4"/>
            <a:endCxn id="70" idx="0"/>
          </p:cNvCxnSpPr>
          <p:nvPr/>
        </p:nvCxnSpPr>
        <p:spPr>
          <a:xfrm flipH="1">
            <a:off x="7784112" y="3953773"/>
            <a:ext cx="326386" cy="35249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9C7422D-C43A-410F-9E63-E42E0F1EC69D}"/>
              </a:ext>
            </a:extLst>
          </p:cNvPr>
          <p:cNvCxnSpPr>
            <a:cxnSpLocks/>
            <a:stCxn id="60" idx="4"/>
            <a:endCxn id="70" idx="7"/>
          </p:cNvCxnSpPr>
          <p:nvPr/>
        </p:nvCxnSpPr>
        <p:spPr>
          <a:xfrm flipH="1">
            <a:off x="8266746" y="3878210"/>
            <a:ext cx="1755256" cy="52629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A133F597-E751-4126-B7C7-55A03DC7168E}"/>
              </a:ext>
            </a:extLst>
          </p:cNvPr>
          <p:cNvSpPr/>
          <p:nvPr/>
        </p:nvSpPr>
        <p:spPr>
          <a:xfrm>
            <a:off x="7180291" y="5209457"/>
            <a:ext cx="1187448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Play again</a:t>
            </a:r>
            <a:endParaRPr lang="en-MY" sz="14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BDC7EAA6-737D-452D-B411-275DE0C8608A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5815194" y="2909960"/>
            <a:ext cx="1365097" cy="26349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CBEE9BF-4819-4126-99C1-FB09368BAEC9}"/>
              </a:ext>
            </a:extLst>
          </p:cNvPr>
          <p:cNvCxnSpPr>
            <a:cxnSpLocks/>
          </p:cNvCxnSpPr>
          <p:nvPr/>
        </p:nvCxnSpPr>
        <p:spPr>
          <a:xfrm>
            <a:off x="7811560" y="4977074"/>
            <a:ext cx="0" cy="25743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3CE9C81-1A69-4370-8A21-059DE53C18D1}"/>
              </a:ext>
            </a:extLst>
          </p:cNvPr>
          <p:cNvCxnSpPr/>
          <p:nvPr/>
        </p:nvCxnSpPr>
        <p:spPr>
          <a:xfrm>
            <a:off x="8405124" y="1644831"/>
            <a:ext cx="633535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F53D46D2-CDBC-4EDA-9B88-A9B4679B00E2}"/>
              </a:ext>
            </a:extLst>
          </p:cNvPr>
          <p:cNvSpPr/>
          <p:nvPr/>
        </p:nvSpPr>
        <p:spPr>
          <a:xfrm>
            <a:off x="9076044" y="1345938"/>
            <a:ext cx="1696297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Initialize secret word</a:t>
            </a:r>
            <a:endParaRPr lang="en-MY" sz="14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120E00-109F-49CB-BCC5-76BA370398F2}"/>
              </a:ext>
            </a:extLst>
          </p:cNvPr>
          <p:cNvSpPr/>
          <p:nvPr/>
        </p:nvSpPr>
        <p:spPr>
          <a:xfrm>
            <a:off x="9160514" y="2195348"/>
            <a:ext cx="1696297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Initialize Hangman</a:t>
            </a:r>
            <a:endParaRPr lang="en-MY" sz="14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C8F803E-E8AA-45CE-BBF7-D8227E24FD47}"/>
              </a:ext>
            </a:extLst>
          </p:cNvPr>
          <p:cNvCxnSpPr>
            <a:cxnSpLocks/>
            <a:stCxn id="37" idx="5"/>
            <a:endCxn id="94" idx="2"/>
          </p:cNvCxnSpPr>
          <p:nvPr/>
        </p:nvCxnSpPr>
        <p:spPr>
          <a:xfrm>
            <a:off x="8193841" y="1885710"/>
            <a:ext cx="966673" cy="64504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29E9451-4BBC-4E75-9F37-75C647AAB9B7}"/>
              </a:ext>
            </a:extLst>
          </p:cNvPr>
          <p:cNvCxnSpPr>
            <a:cxnSpLocks/>
            <a:stCxn id="85" idx="7"/>
            <a:endCxn id="91" idx="3"/>
          </p:cNvCxnSpPr>
          <p:nvPr/>
        </p:nvCxnSpPr>
        <p:spPr>
          <a:xfrm flipV="1">
            <a:off x="8193841" y="1918510"/>
            <a:ext cx="1130620" cy="338918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6CA8686-975E-4A10-8AAB-3450923E7BDE}"/>
              </a:ext>
            </a:extLst>
          </p:cNvPr>
          <p:cNvCxnSpPr>
            <a:cxnSpLocks/>
            <a:stCxn id="85" idx="6"/>
            <a:endCxn id="94" idx="3"/>
          </p:cNvCxnSpPr>
          <p:nvPr/>
        </p:nvCxnSpPr>
        <p:spPr>
          <a:xfrm flipV="1">
            <a:off x="8367739" y="2767920"/>
            <a:ext cx="1041192" cy="277694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14A5D05-67DB-4700-9D53-24CA9BF3FE52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8266746" y="4878836"/>
            <a:ext cx="1155524" cy="42885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9C70C242-525C-4B1F-8682-7BD95B0C25AC}"/>
              </a:ext>
            </a:extLst>
          </p:cNvPr>
          <p:cNvSpPr/>
          <p:nvPr/>
        </p:nvSpPr>
        <p:spPr>
          <a:xfrm>
            <a:off x="9210397" y="5202459"/>
            <a:ext cx="1696297" cy="67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Exit game</a:t>
            </a:r>
            <a:endParaRPr lang="en-MY" sz="1400" dirty="0"/>
          </a:p>
        </p:txBody>
      </p:sp>
      <p:cxnSp>
        <p:nvCxnSpPr>
          <p:cNvPr id="38" name="直接箭头连接符 64">
            <a:extLst>
              <a:ext uri="{FF2B5EF4-FFF2-40B4-BE49-F238E27FC236}">
                <a16:creationId xmlns:a16="http://schemas.microsoft.com/office/drawing/2014/main" id="{BDC3DF61-C3C2-4FCC-970F-2689A35F2E55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7135128" y="2832235"/>
            <a:ext cx="198076" cy="173122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9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– use case description</a:t>
            </a:r>
            <a:endParaRPr lang="en-MY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75267CC-C7F4-4035-AAC0-15346786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8589"/>
              </p:ext>
            </p:extLst>
          </p:nvPr>
        </p:nvGraphicFramePr>
        <p:xfrm>
          <a:off x="1897971" y="2065867"/>
          <a:ext cx="6055858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73">
                  <a:extLst>
                    <a:ext uri="{9D8B030D-6E8A-4147-A177-3AD203B41FA5}">
                      <a16:colId xmlns:a16="http://schemas.microsoft.com/office/drawing/2014/main" val="496697281"/>
                    </a:ext>
                  </a:extLst>
                </a:gridCol>
                <a:gridCol w="4455885">
                  <a:extLst>
                    <a:ext uri="{9D8B030D-6E8A-4147-A177-3AD203B41FA5}">
                      <a16:colId xmlns:a16="http://schemas.microsoft.com/office/drawing/2014/main" val="244313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Game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9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Hangman initial pic shows to player</a:t>
                      </a:r>
                    </a:p>
                    <a:p>
                      <a:r>
                        <a:rPr lang="en-US" dirty="0"/>
                        <a:t>Secret word guest prompt shows to 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path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User start the game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initialize the hangman with 0 body part hang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initialize a random secret word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5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7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– use case description</a:t>
            </a:r>
            <a:endParaRPr lang="en-MY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75267CC-C7F4-4035-AAC0-15346786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54146"/>
              </p:ext>
            </p:extLst>
          </p:nvPr>
        </p:nvGraphicFramePr>
        <p:xfrm>
          <a:off x="1897970" y="2065867"/>
          <a:ext cx="8320087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188">
                  <a:extLst>
                    <a:ext uri="{9D8B030D-6E8A-4147-A177-3AD203B41FA5}">
                      <a16:colId xmlns:a16="http://schemas.microsoft.com/office/drawing/2014/main" val="496697281"/>
                    </a:ext>
                  </a:extLst>
                </a:gridCol>
                <a:gridCol w="6121899">
                  <a:extLst>
                    <a:ext uri="{9D8B030D-6E8A-4147-A177-3AD203B41FA5}">
                      <a16:colId xmlns:a16="http://schemas.microsoft.com/office/drawing/2014/main" val="244313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a letter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9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generated secret word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path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User saw secret word prompt, know which letter already guessed, which still not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User guess a letter for those unknown in secret word, send to game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System check letter against secret word. If guess correct update guest result and prompt to user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If guess wrong update hangman add one more body part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If all letters of secret word guessed correct, one round game finish, user win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If hangman all body parts hanged, one round game finish, user lose.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5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2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– use case description</a:t>
            </a:r>
            <a:endParaRPr lang="en-MY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75267CC-C7F4-4035-AAC0-15346786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25121"/>
              </p:ext>
            </p:extLst>
          </p:nvPr>
        </p:nvGraphicFramePr>
        <p:xfrm>
          <a:off x="1897970" y="2065867"/>
          <a:ext cx="8320087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188">
                  <a:extLst>
                    <a:ext uri="{9D8B030D-6E8A-4147-A177-3AD203B41FA5}">
                      <a16:colId xmlns:a16="http://schemas.microsoft.com/office/drawing/2014/main" val="496697281"/>
                    </a:ext>
                  </a:extLst>
                </a:gridCol>
                <a:gridCol w="6121899">
                  <a:extLst>
                    <a:ext uri="{9D8B030D-6E8A-4147-A177-3AD203B41FA5}">
                      <a16:colId xmlns:a16="http://schemas.microsoft.com/office/drawing/2014/main" val="244313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again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9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round game finished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condition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path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asks user want continue play again or not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User reply to system with ‘yes’, start a new round game. Initialize hangman, initialize secret word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MY" dirty="0"/>
                        <a:t>User reply to system with ‘no’, game end, show score and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5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0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– class diagram</a:t>
            </a:r>
            <a:endParaRPr lang="en-MY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788EDFF-F45F-46AA-AE27-109E7DF4E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92039"/>
              </p:ext>
            </p:extLst>
          </p:nvPr>
        </p:nvGraphicFramePr>
        <p:xfrm>
          <a:off x="685801" y="3069167"/>
          <a:ext cx="2507116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116">
                  <a:extLst>
                    <a:ext uri="{9D8B030D-6E8A-4147-A177-3AD203B41FA5}">
                      <a16:colId xmlns:a16="http://schemas.microsoft.com/office/drawing/2014/main" val="423886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Hang_man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hang_parts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  <a:p>
                      <a:r>
                        <a:rPr lang="en-MY" dirty="0" err="1"/>
                        <a:t>add_part</a:t>
                      </a:r>
                      <a:endParaRPr lang="en-MY" dirty="0"/>
                    </a:p>
                    <a:p>
                      <a:r>
                        <a:rPr lang="en-MY" dirty="0" err="1"/>
                        <a:t>show_to_user</a:t>
                      </a:r>
                      <a:endParaRPr lang="en-MY" dirty="0"/>
                    </a:p>
                    <a:p>
                      <a:r>
                        <a:rPr lang="en-MY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1810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13F0F0F-B51D-4243-8579-FBFDD39AB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75151"/>
              </p:ext>
            </p:extLst>
          </p:nvPr>
        </p:nvGraphicFramePr>
        <p:xfrm>
          <a:off x="3808413" y="3069167"/>
          <a:ext cx="250711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116">
                  <a:extLst>
                    <a:ext uri="{9D8B030D-6E8A-4147-A177-3AD203B41FA5}">
                      <a16:colId xmlns:a16="http://schemas.microsoft.com/office/drawing/2014/main" val="423886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Secret keeper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secret</a:t>
                      </a:r>
                    </a:p>
                    <a:p>
                      <a:r>
                        <a:rPr lang="en-US" dirty="0" err="1"/>
                        <a:t>guessed_letter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  <a:p>
                      <a:r>
                        <a:rPr lang="en-US" dirty="0" err="1"/>
                        <a:t>check_guess_letter</a:t>
                      </a:r>
                      <a:endParaRPr lang="en-US" dirty="0"/>
                    </a:p>
                    <a:p>
                      <a:r>
                        <a:rPr lang="en-MY" dirty="0" err="1"/>
                        <a:t>show_to_user</a:t>
                      </a:r>
                      <a:endParaRPr lang="en-MY" dirty="0"/>
                    </a:p>
                    <a:p>
                      <a:r>
                        <a:rPr lang="en-MY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1810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E60045FB-B577-4C89-B989-D7571DF00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86695"/>
              </p:ext>
            </p:extLst>
          </p:nvPr>
        </p:nvGraphicFramePr>
        <p:xfrm>
          <a:off x="7651297" y="2065867"/>
          <a:ext cx="2507116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116">
                  <a:extLst>
                    <a:ext uri="{9D8B030D-6E8A-4147-A177-3AD203B41FA5}">
                      <a16:colId xmlns:a16="http://schemas.microsoft.com/office/drawing/2014/main" val="423886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GameController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  <a:p>
                      <a:r>
                        <a:rPr lang="en-US" dirty="0" err="1"/>
                        <a:t>replay_game</a:t>
                      </a:r>
                      <a:endParaRPr lang="en-US" dirty="0"/>
                    </a:p>
                    <a:p>
                      <a:r>
                        <a:rPr lang="en-US" dirty="0" err="1"/>
                        <a:t>start_game</a:t>
                      </a:r>
                      <a:endParaRPr lang="en-US" dirty="0"/>
                    </a:p>
                    <a:p>
                      <a:r>
                        <a:rPr lang="en-US" dirty="0" err="1"/>
                        <a:t>exit_game</a:t>
                      </a:r>
                      <a:endParaRPr lang="en-US" dirty="0"/>
                    </a:p>
                    <a:p>
                      <a:r>
                        <a:rPr lang="en-US" dirty="0" err="1"/>
                        <a:t>show_prompts</a:t>
                      </a:r>
                      <a:endParaRPr lang="en-US" dirty="0"/>
                    </a:p>
                    <a:p>
                      <a:r>
                        <a:rPr lang="en-US" dirty="0" err="1"/>
                        <a:t>game_loop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1810"/>
                  </a:ext>
                </a:extLst>
              </a:tr>
            </a:tbl>
          </a:graphicData>
        </a:graphic>
      </p:graphicFrame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572BE7F9-D9BD-40C1-AC78-2FF401522E36}"/>
              </a:ext>
            </a:extLst>
          </p:cNvPr>
          <p:cNvSpPr/>
          <p:nvPr/>
        </p:nvSpPr>
        <p:spPr>
          <a:xfrm>
            <a:off x="7391400" y="2222500"/>
            <a:ext cx="259897" cy="190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C55680F-9FBA-4ED2-9AF6-8066D21281BF}"/>
              </a:ext>
            </a:extLst>
          </p:cNvPr>
          <p:cNvCxnSpPr>
            <a:stCxn id="8" idx="1"/>
            <a:endCxn id="4" idx="0"/>
          </p:cNvCxnSpPr>
          <p:nvPr/>
        </p:nvCxnSpPr>
        <p:spPr>
          <a:xfrm rot="10800000" flipV="1">
            <a:off x="1939360" y="2317749"/>
            <a:ext cx="5452041" cy="7514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B8FE3CE0-A48E-4B9A-8769-606FA6FF1A29}"/>
              </a:ext>
            </a:extLst>
          </p:cNvPr>
          <p:cNvSpPr/>
          <p:nvPr/>
        </p:nvSpPr>
        <p:spPr>
          <a:xfrm>
            <a:off x="7384144" y="2565400"/>
            <a:ext cx="259897" cy="190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2E8A4DB-4240-43E4-931F-8362943B79DE}"/>
              </a:ext>
            </a:extLst>
          </p:cNvPr>
          <p:cNvCxnSpPr>
            <a:stCxn id="11" idx="1"/>
            <a:endCxn id="6" idx="0"/>
          </p:cNvCxnSpPr>
          <p:nvPr/>
        </p:nvCxnSpPr>
        <p:spPr>
          <a:xfrm rot="10800000" flipV="1">
            <a:off x="5061972" y="2660649"/>
            <a:ext cx="2322173" cy="408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0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442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天体</vt:lpstr>
      <vt:lpstr>Python programming</vt:lpstr>
      <vt:lpstr>Hangman game</vt:lpstr>
      <vt:lpstr>Hangman game – flow chart</vt:lpstr>
      <vt:lpstr>Hangman game – use case diagram</vt:lpstr>
      <vt:lpstr>Hangman game – use case description</vt:lpstr>
      <vt:lpstr>Hangman game – use case description</vt:lpstr>
      <vt:lpstr>Hangman game – use case description</vt:lpstr>
      <vt:lpstr>Hangman game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2021-08-28T02:39:18Z</dcterms:modified>
</cp:coreProperties>
</file>