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60" r:id="rId6"/>
    <p:sldId id="261" r:id="rId7"/>
    <p:sldId id="262" r:id="rId8"/>
    <p:sldId id="263" r:id="rId9"/>
    <p:sldId id="264" r:id="rId10"/>
    <p:sldId id="271" r:id="rId11"/>
    <p:sldId id="272" r:id="rId12"/>
    <p:sldId id="273" r:id="rId13"/>
    <p:sldId id="274" r:id="rId14"/>
    <p:sldId id="275" r:id="rId15"/>
    <p:sldId id="276" r:id="rId16"/>
    <p:sldId id="277" r:id="rId17"/>
    <p:sldId id="278" r:id="rId18"/>
    <p:sldId id="279" r:id="rId19"/>
    <p:sldId id="283" r:id="rId20"/>
    <p:sldId id="280" r:id="rId21"/>
    <p:sldId id="281" r:id="rId22"/>
    <p:sldId id="282" r:id="rId23"/>
    <p:sldId id="267"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ang Li" userId="6104bbfcb56aea79" providerId="LiveId" clId="{61E43983-74B9-4925-A0C4-55DE45237742}"/>
    <pc:docChg chg="custSel addSld modSld">
      <pc:chgData name="Lixiang Li" userId="6104bbfcb56aea79" providerId="LiveId" clId="{61E43983-74B9-4925-A0C4-55DE45237742}" dt="2020-12-08T16:04:15.330" v="29" actId="14100"/>
      <pc:docMkLst>
        <pc:docMk/>
      </pc:docMkLst>
      <pc:sldChg chg="delSp modSp">
        <pc:chgData name="Lixiang Li" userId="6104bbfcb56aea79" providerId="LiveId" clId="{61E43983-74B9-4925-A0C4-55DE45237742}" dt="2020-12-08T15:02:02.217" v="15" actId="1036"/>
        <pc:sldMkLst>
          <pc:docMk/>
          <pc:sldMk cId="3326398716" sldId="260"/>
        </pc:sldMkLst>
        <pc:picChg chg="mod">
          <ac:chgData name="Lixiang Li" userId="6104bbfcb56aea79" providerId="LiveId" clId="{61E43983-74B9-4925-A0C4-55DE45237742}" dt="2020-12-08T15:02:02.217" v="15" actId="1036"/>
          <ac:picMkLst>
            <pc:docMk/>
            <pc:sldMk cId="3326398716" sldId="260"/>
            <ac:picMk id="3" creationId="{9A2E8B13-B22A-49AC-A050-813911B3E9EE}"/>
          </ac:picMkLst>
        </pc:picChg>
        <pc:picChg chg="mod">
          <ac:chgData name="Lixiang Li" userId="6104bbfcb56aea79" providerId="LiveId" clId="{61E43983-74B9-4925-A0C4-55DE45237742}" dt="2020-12-08T15:02:02.217" v="15" actId="1036"/>
          <ac:picMkLst>
            <pc:docMk/>
            <pc:sldMk cId="3326398716" sldId="260"/>
            <ac:picMk id="5" creationId="{F1D17BD7-6295-45FF-A531-7B1B911887E4}"/>
          </ac:picMkLst>
        </pc:picChg>
        <pc:picChg chg="mod">
          <ac:chgData name="Lixiang Li" userId="6104bbfcb56aea79" providerId="LiveId" clId="{61E43983-74B9-4925-A0C4-55DE45237742}" dt="2020-12-08T15:02:02.217" v="15" actId="1036"/>
          <ac:picMkLst>
            <pc:docMk/>
            <pc:sldMk cId="3326398716" sldId="260"/>
            <ac:picMk id="7" creationId="{249F4CA4-A5F7-4B45-AECE-8BF2367F185A}"/>
          </ac:picMkLst>
        </pc:picChg>
        <pc:picChg chg="mod">
          <ac:chgData name="Lixiang Li" userId="6104bbfcb56aea79" providerId="LiveId" clId="{61E43983-74B9-4925-A0C4-55DE45237742}" dt="2020-12-08T15:02:02.217" v="15" actId="1036"/>
          <ac:picMkLst>
            <pc:docMk/>
            <pc:sldMk cId="3326398716" sldId="260"/>
            <ac:picMk id="8" creationId="{D370D419-3E35-4D37-A45D-5FE39799715B}"/>
          </ac:picMkLst>
        </pc:picChg>
        <pc:picChg chg="mod">
          <ac:chgData name="Lixiang Li" userId="6104bbfcb56aea79" providerId="LiveId" clId="{61E43983-74B9-4925-A0C4-55DE45237742}" dt="2020-12-08T15:02:02.217" v="15" actId="1036"/>
          <ac:picMkLst>
            <pc:docMk/>
            <pc:sldMk cId="3326398716" sldId="260"/>
            <ac:picMk id="11" creationId="{E4387E32-B012-41C2-8519-ED0F839FC6A6}"/>
          </ac:picMkLst>
        </pc:picChg>
        <pc:picChg chg="del">
          <ac:chgData name="Lixiang Li" userId="6104bbfcb56aea79" providerId="LiveId" clId="{61E43983-74B9-4925-A0C4-55DE45237742}" dt="2020-12-08T15:01:54.468" v="3" actId="478"/>
          <ac:picMkLst>
            <pc:docMk/>
            <pc:sldMk cId="3326398716" sldId="260"/>
            <ac:picMk id="13" creationId="{68ED13C4-3D7B-4777-B195-0214999EB535}"/>
          </ac:picMkLst>
        </pc:picChg>
      </pc:sldChg>
      <pc:sldChg chg="addSp delSp modSp add setBg">
        <pc:chgData name="Lixiang Li" userId="6104bbfcb56aea79" providerId="LiveId" clId="{61E43983-74B9-4925-A0C4-55DE45237742}" dt="2020-12-08T16:04:15.330" v="29" actId="14100"/>
        <pc:sldMkLst>
          <pc:docMk/>
          <pc:sldMk cId="2148867391" sldId="261"/>
        </pc:sldMkLst>
        <pc:picChg chg="del">
          <ac:chgData name="Lixiang Li" userId="6104bbfcb56aea79" providerId="LiveId" clId="{61E43983-74B9-4925-A0C4-55DE45237742}" dt="2020-12-08T15:02:07.420" v="16" actId="478"/>
          <ac:picMkLst>
            <pc:docMk/>
            <pc:sldMk cId="2148867391" sldId="261"/>
            <ac:picMk id="3" creationId="{9A2E8B13-B22A-49AC-A050-813911B3E9EE}"/>
          </ac:picMkLst>
        </pc:picChg>
        <pc:picChg chg="add mod">
          <ac:chgData name="Lixiang Li" userId="6104bbfcb56aea79" providerId="LiveId" clId="{61E43983-74B9-4925-A0C4-55DE45237742}" dt="2020-12-08T15:24:39.301" v="22" actId="1076"/>
          <ac:picMkLst>
            <pc:docMk/>
            <pc:sldMk cId="2148867391" sldId="261"/>
            <ac:picMk id="4" creationId="{77E1CBDB-A244-4638-903E-B45A5AA21B2F}"/>
          </ac:picMkLst>
        </pc:picChg>
        <pc:picChg chg="del">
          <ac:chgData name="Lixiang Li" userId="6104bbfcb56aea79" providerId="LiveId" clId="{61E43983-74B9-4925-A0C4-55DE45237742}" dt="2020-12-08T15:02:07.420" v="16" actId="478"/>
          <ac:picMkLst>
            <pc:docMk/>
            <pc:sldMk cId="2148867391" sldId="261"/>
            <ac:picMk id="5" creationId="{F1D17BD7-6295-45FF-A531-7B1B911887E4}"/>
          </ac:picMkLst>
        </pc:picChg>
        <pc:picChg chg="add mod">
          <ac:chgData name="Lixiang Li" userId="6104bbfcb56aea79" providerId="LiveId" clId="{61E43983-74B9-4925-A0C4-55DE45237742}" dt="2020-12-08T15:56:38.120" v="26" actId="1076"/>
          <ac:picMkLst>
            <pc:docMk/>
            <pc:sldMk cId="2148867391" sldId="261"/>
            <ac:picMk id="6" creationId="{C86922C7-D634-4139-A0CE-83A3BF872E28}"/>
          </ac:picMkLst>
        </pc:picChg>
        <pc:picChg chg="del">
          <ac:chgData name="Lixiang Li" userId="6104bbfcb56aea79" providerId="LiveId" clId="{61E43983-74B9-4925-A0C4-55DE45237742}" dt="2020-12-08T15:02:07.420" v="16" actId="478"/>
          <ac:picMkLst>
            <pc:docMk/>
            <pc:sldMk cId="2148867391" sldId="261"/>
            <ac:picMk id="7" creationId="{249F4CA4-A5F7-4B45-AECE-8BF2367F185A}"/>
          </ac:picMkLst>
        </pc:picChg>
        <pc:picChg chg="del">
          <ac:chgData name="Lixiang Li" userId="6104bbfcb56aea79" providerId="LiveId" clId="{61E43983-74B9-4925-A0C4-55DE45237742}" dt="2020-12-08T15:02:07.420" v="16" actId="478"/>
          <ac:picMkLst>
            <pc:docMk/>
            <pc:sldMk cId="2148867391" sldId="261"/>
            <ac:picMk id="8" creationId="{D370D419-3E35-4D37-A45D-5FE39799715B}"/>
          </ac:picMkLst>
        </pc:picChg>
        <pc:picChg chg="add mod">
          <ac:chgData name="Lixiang Li" userId="6104bbfcb56aea79" providerId="LiveId" clId="{61E43983-74B9-4925-A0C4-55DE45237742}" dt="2020-12-08T16:04:15.330" v="29" actId="14100"/>
          <ac:picMkLst>
            <pc:docMk/>
            <pc:sldMk cId="2148867391" sldId="261"/>
            <ac:picMk id="9" creationId="{FB5AD115-9B8B-450E-9A83-43D625FDC6CA}"/>
          </ac:picMkLst>
        </pc:picChg>
        <pc:picChg chg="del">
          <ac:chgData name="Lixiang Li" userId="6104bbfcb56aea79" providerId="LiveId" clId="{61E43983-74B9-4925-A0C4-55DE45237742}" dt="2020-12-08T15:02:07.420" v="16" actId="478"/>
          <ac:picMkLst>
            <pc:docMk/>
            <pc:sldMk cId="2148867391" sldId="261"/>
            <ac:picMk id="11" creationId="{E4387E32-B012-41C2-8519-ED0F839FC6A6}"/>
          </ac:picMkLst>
        </pc:picChg>
        <pc:picChg chg="mod">
          <ac:chgData name="Lixiang Li" userId="6104bbfcb56aea79" providerId="LiveId" clId="{61E43983-74B9-4925-A0C4-55DE45237742}" dt="2020-12-08T15:24:37.286" v="21" actId="14100"/>
          <ac:picMkLst>
            <pc:docMk/>
            <pc:sldMk cId="2148867391" sldId="261"/>
            <ac:picMk id="13" creationId="{68ED13C4-3D7B-4777-B195-0214999EB535}"/>
          </ac:picMkLst>
        </pc:picChg>
      </pc:sldChg>
    </pc:docChg>
  </pc:docChgLst>
  <pc:docChgLst>
    <pc:chgData name="Li Lixiang" userId="6104bbfcb56aea79" providerId="LiveId" clId="{1CDC090E-37FE-4A77-B9A4-8B4AAB85494C}"/>
    <pc:docChg chg="custSel addSld modSld">
      <pc:chgData name="Li Lixiang" userId="6104bbfcb56aea79" providerId="LiveId" clId="{1CDC090E-37FE-4A77-B9A4-8B4AAB85494C}" dt="2021-03-11T15:17:05.313" v="288" actId="20577"/>
      <pc:docMkLst>
        <pc:docMk/>
      </pc:docMkLst>
      <pc:sldChg chg="modSp mod">
        <pc:chgData name="Li Lixiang" userId="6104bbfcb56aea79" providerId="LiveId" clId="{1CDC090E-37FE-4A77-B9A4-8B4AAB85494C}" dt="2021-03-04T03:49:13.532" v="0" actId="20577"/>
        <pc:sldMkLst>
          <pc:docMk/>
          <pc:sldMk cId="3650079851" sldId="256"/>
        </pc:sldMkLst>
        <pc:spChg chg="mod">
          <ac:chgData name="Li Lixiang" userId="6104bbfcb56aea79" providerId="LiveId" clId="{1CDC090E-37FE-4A77-B9A4-8B4AAB85494C}" dt="2021-03-04T03:49:13.532" v="0" actId="20577"/>
          <ac:spMkLst>
            <pc:docMk/>
            <pc:sldMk cId="3650079851" sldId="256"/>
            <ac:spMk id="4" creationId="{8DE6899A-D842-4C9E-ADC1-B0C1377122EA}"/>
          </ac:spMkLst>
        </pc:spChg>
      </pc:sldChg>
      <pc:sldChg chg="addSp delSp modSp mod">
        <pc:chgData name="Li Lixiang" userId="6104bbfcb56aea79" providerId="LiveId" clId="{1CDC090E-37FE-4A77-B9A4-8B4AAB85494C}" dt="2021-03-11T15:17:05.313" v="288" actId="20577"/>
        <pc:sldMkLst>
          <pc:docMk/>
          <pc:sldMk cId="724506912" sldId="279"/>
        </pc:sldMkLst>
        <pc:spChg chg="mod">
          <ac:chgData name="Li Lixiang" userId="6104bbfcb56aea79" providerId="LiveId" clId="{1CDC090E-37FE-4A77-B9A4-8B4AAB85494C}" dt="2021-03-11T15:12:02.157" v="20" actId="20577"/>
          <ac:spMkLst>
            <pc:docMk/>
            <pc:sldMk cId="724506912" sldId="279"/>
            <ac:spMk id="2" creationId="{5EC01E2D-9CFE-4D5D-8863-3BA90731F07B}"/>
          </ac:spMkLst>
        </pc:spChg>
        <pc:spChg chg="del">
          <ac:chgData name="Li Lixiang" userId="6104bbfcb56aea79" providerId="LiveId" clId="{1CDC090E-37FE-4A77-B9A4-8B4AAB85494C}" dt="2021-03-11T15:12:07.248" v="21" actId="478"/>
          <ac:spMkLst>
            <pc:docMk/>
            <pc:sldMk cId="724506912" sldId="279"/>
            <ac:spMk id="14" creationId="{17F126BD-DB49-48FE-A6AF-D72FD951F502}"/>
          </ac:spMkLst>
        </pc:spChg>
        <pc:spChg chg="del">
          <ac:chgData name="Li Lixiang" userId="6104bbfcb56aea79" providerId="LiveId" clId="{1CDC090E-37FE-4A77-B9A4-8B4AAB85494C}" dt="2021-03-11T15:12:07.248" v="21" actId="478"/>
          <ac:spMkLst>
            <pc:docMk/>
            <pc:sldMk cId="724506912" sldId="279"/>
            <ac:spMk id="15" creationId="{9D9B0E1C-E466-48D9-AE1E-6A5F4751F7EF}"/>
          </ac:spMkLst>
        </pc:spChg>
        <pc:spChg chg="del">
          <ac:chgData name="Li Lixiang" userId="6104bbfcb56aea79" providerId="LiveId" clId="{1CDC090E-37FE-4A77-B9A4-8B4AAB85494C}" dt="2021-03-11T15:12:07.248" v="21" actId="478"/>
          <ac:spMkLst>
            <pc:docMk/>
            <pc:sldMk cId="724506912" sldId="279"/>
            <ac:spMk id="16" creationId="{9A30DD94-B90B-421C-8AAE-E04673431773}"/>
          </ac:spMkLst>
        </pc:spChg>
        <pc:spChg chg="del">
          <ac:chgData name="Li Lixiang" userId="6104bbfcb56aea79" providerId="LiveId" clId="{1CDC090E-37FE-4A77-B9A4-8B4AAB85494C}" dt="2021-03-11T15:12:07.248" v="21" actId="478"/>
          <ac:spMkLst>
            <pc:docMk/>
            <pc:sldMk cId="724506912" sldId="279"/>
            <ac:spMk id="17" creationId="{FE26DFFB-C9CD-48BF-8895-D6EA850EE9CC}"/>
          </ac:spMkLst>
        </pc:spChg>
        <pc:spChg chg="del">
          <ac:chgData name="Li Lixiang" userId="6104bbfcb56aea79" providerId="LiveId" clId="{1CDC090E-37FE-4A77-B9A4-8B4AAB85494C}" dt="2021-03-11T15:12:07.248" v="21" actId="478"/>
          <ac:spMkLst>
            <pc:docMk/>
            <pc:sldMk cId="724506912" sldId="279"/>
            <ac:spMk id="19" creationId="{F0EA5327-A141-436A-80F1-12D56221D595}"/>
          </ac:spMkLst>
        </pc:spChg>
        <pc:spChg chg="del">
          <ac:chgData name="Li Lixiang" userId="6104bbfcb56aea79" providerId="LiveId" clId="{1CDC090E-37FE-4A77-B9A4-8B4AAB85494C}" dt="2021-03-11T15:12:07.248" v="21" actId="478"/>
          <ac:spMkLst>
            <pc:docMk/>
            <pc:sldMk cId="724506912" sldId="279"/>
            <ac:spMk id="22" creationId="{AED05B9F-B0BA-4E0B-92F2-49495877D6C8}"/>
          </ac:spMkLst>
        </pc:spChg>
        <pc:spChg chg="del">
          <ac:chgData name="Li Lixiang" userId="6104bbfcb56aea79" providerId="LiveId" clId="{1CDC090E-37FE-4A77-B9A4-8B4AAB85494C}" dt="2021-03-11T15:12:07.248" v="21" actId="478"/>
          <ac:spMkLst>
            <pc:docMk/>
            <pc:sldMk cId="724506912" sldId="279"/>
            <ac:spMk id="25" creationId="{74CC65E3-5FFA-4F48-A1CD-1682F4C87CB9}"/>
          </ac:spMkLst>
        </pc:spChg>
        <pc:spChg chg="add mod">
          <ac:chgData name="Li Lixiang" userId="6104bbfcb56aea79" providerId="LiveId" clId="{1CDC090E-37FE-4A77-B9A4-8B4AAB85494C}" dt="2021-03-11T15:17:05.313" v="288" actId="20577"/>
          <ac:spMkLst>
            <pc:docMk/>
            <pc:sldMk cId="724506912" sldId="279"/>
            <ac:spMk id="27" creationId="{76A99A7D-2211-4611-B6EE-4F6A824EF292}"/>
          </ac:spMkLst>
        </pc:spChg>
        <pc:spChg chg="del">
          <ac:chgData name="Li Lixiang" userId="6104bbfcb56aea79" providerId="LiveId" clId="{1CDC090E-37FE-4A77-B9A4-8B4AAB85494C}" dt="2021-03-11T15:12:07.248" v="21" actId="478"/>
          <ac:spMkLst>
            <pc:docMk/>
            <pc:sldMk cId="724506912" sldId="279"/>
            <ac:spMk id="32" creationId="{568CA971-CE96-4DD7-BC5D-4CF853DC810B}"/>
          </ac:spMkLst>
        </pc:spChg>
        <pc:spChg chg="del">
          <ac:chgData name="Li Lixiang" userId="6104bbfcb56aea79" providerId="LiveId" clId="{1CDC090E-37FE-4A77-B9A4-8B4AAB85494C}" dt="2021-03-11T15:12:07.248" v="21" actId="478"/>
          <ac:spMkLst>
            <pc:docMk/>
            <pc:sldMk cId="724506912" sldId="279"/>
            <ac:spMk id="38" creationId="{5DB33BFF-2F3F-4B48-BA32-B9039F5314A5}"/>
          </ac:spMkLst>
        </pc:spChg>
        <pc:spChg chg="del">
          <ac:chgData name="Li Lixiang" userId="6104bbfcb56aea79" providerId="LiveId" clId="{1CDC090E-37FE-4A77-B9A4-8B4AAB85494C}" dt="2021-03-11T15:12:07.248" v="21" actId="478"/>
          <ac:spMkLst>
            <pc:docMk/>
            <pc:sldMk cId="724506912" sldId="279"/>
            <ac:spMk id="39" creationId="{19546399-9D13-47D0-929B-F598B2368C12}"/>
          </ac:spMkLst>
        </pc:spChg>
        <pc:grpChg chg="del">
          <ac:chgData name="Li Lixiang" userId="6104bbfcb56aea79" providerId="LiveId" clId="{1CDC090E-37FE-4A77-B9A4-8B4AAB85494C}" dt="2021-03-11T15:12:07.248" v="21" actId="478"/>
          <ac:grpSpMkLst>
            <pc:docMk/>
            <pc:sldMk cId="724506912" sldId="279"/>
            <ac:grpSpMk id="8" creationId="{0BEDDAED-FAE3-4807-A774-C7A84744D875}"/>
          </ac:grpSpMkLst>
        </pc:grpChg>
        <pc:cxnChg chg="mod">
          <ac:chgData name="Li Lixiang" userId="6104bbfcb56aea79" providerId="LiveId" clId="{1CDC090E-37FE-4A77-B9A4-8B4AAB85494C}" dt="2021-03-11T15:12:07.248" v="21" actId="478"/>
          <ac:cxnSpMkLst>
            <pc:docMk/>
            <pc:sldMk cId="724506912" sldId="279"/>
            <ac:cxnSpMk id="10" creationId="{D0D0E58D-2140-454D-9E19-001487FF5D28}"/>
          </ac:cxnSpMkLst>
        </pc:cxnChg>
        <pc:cxnChg chg="del mod">
          <ac:chgData name="Li Lixiang" userId="6104bbfcb56aea79" providerId="LiveId" clId="{1CDC090E-37FE-4A77-B9A4-8B4AAB85494C}" dt="2021-03-11T15:12:07.248" v="21" actId="478"/>
          <ac:cxnSpMkLst>
            <pc:docMk/>
            <pc:sldMk cId="724506912" sldId="279"/>
            <ac:cxnSpMk id="18" creationId="{DDEAFC45-D829-4D89-8D0A-BDAE96137D5E}"/>
          </ac:cxnSpMkLst>
        </pc:cxnChg>
        <pc:cxnChg chg="del mod">
          <ac:chgData name="Li Lixiang" userId="6104bbfcb56aea79" providerId="LiveId" clId="{1CDC090E-37FE-4A77-B9A4-8B4AAB85494C}" dt="2021-03-11T15:12:07.248" v="21" actId="478"/>
          <ac:cxnSpMkLst>
            <pc:docMk/>
            <pc:sldMk cId="724506912" sldId="279"/>
            <ac:cxnSpMk id="20" creationId="{96677181-B73F-4831-891F-BA3CE87494DD}"/>
          </ac:cxnSpMkLst>
        </pc:cxnChg>
        <pc:cxnChg chg="del mod">
          <ac:chgData name="Li Lixiang" userId="6104bbfcb56aea79" providerId="LiveId" clId="{1CDC090E-37FE-4A77-B9A4-8B4AAB85494C}" dt="2021-03-11T15:12:07.248" v="21" actId="478"/>
          <ac:cxnSpMkLst>
            <pc:docMk/>
            <pc:sldMk cId="724506912" sldId="279"/>
            <ac:cxnSpMk id="21" creationId="{B31812E2-F5AB-4473-B409-274B82CE0E80}"/>
          </ac:cxnSpMkLst>
        </pc:cxnChg>
        <pc:cxnChg chg="del mod">
          <ac:chgData name="Li Lixiang" userId="6104bbfcb56aea79" providerId="LiveId" clId="{1CDC090E-37FE-4A77-B9A4-8B4AAB85494C}" dt="2021-03-11T15:12:07.248" v="21" actId="478"/>
          <ac:cxnSpMkLst>
            <pc:docMk/>
            <pc:sldMk cId="724506912" sldId="279"/>
            <ac:cxnSpMk id="26" creationId="{189808CB-701E-4B12-AD9E-F3297FAE4BE2}"/>
          </ac:cxnSpMkLst>
        </pc:cxnChg>
        <pc:cxnChg chg="del">
          <ac:chgData name="Li Lixiang" userId="6104bbfcb56aea79" providerId="LiveId" clId="{1CDC090E-37FE-4A77-B9A4-8B4AAB85494C}" dt="2021-03-11T15:12:07.248" v="21" actId="478"/>
          <ac:cxnSpMkLst>
            <pc:docMk/>
            <pc:sldMk cId="724506912" sldId="279"/>
            <ac:cxnSpMk id="31" creationId="{F5FCA124-433E-4212-997F-D937F291A3C8}"/>
          </ac:cxnSpMkLst>
        </pc:cxnChg>
        <pc:cxnChg chg="del mod">
          <ac:chgData name="Li Lixiang" userId="6104bbfcb56aea79" providerId="LiveId" clId="{1CDC090E-37FE-4A77-B9A4-8B4AAB85494C}" dt="2021-03-11T15:12:07.248" v="21" actId="478"/>
          <ac:cxnSpMkLst>
            <pc:docMk/>
            <pc:sldMk cId="724506912" sldId="279"/>
            <ac:cxnSpMk id="35" creationId="{1F9A2948-D5AA-4137-B919-EC81F3C0D054}"/>
          </ac:cxnSpMkLst>
        </pc:cxnChg>
        <pc:cxnChg chg="del">
          <ac:chgData name="Li Lixiang" userId="6104bbfcb56aea79" providerId="LiveId" clId="{1CDC090E-37FE-4A77-B9A4-8B4AAB85494C}" dt="2021-03-11T15:12:07.248" v="21" actId="478"/>
          <ac:cxnSpMkLst>
            <pc:docMk/>
            <pc:sldMk cId="724506912" sldId="279"/>
            <ac:cxnSpMk id="41" creationId="{D612962A-E5C4-48EF-8E9F-3372B2053AC5}"/>
          </ac:cxnSpMkLst>
        </pc:cxnChg>
        <pc:cxnChg chg="del">
          <ac:chgData name="Li Lixiang" userId="6104bbfcb56aea79" providerId="LiveId" clId="{1CDC090E-37FE-4A77-B9A4-8B4AAB85494C}" dt="2021-03-11T15:12:07.248" v="21" actId="478"/>
          <ac:cxnSpMkLst>
            <pc:docMk/>
            <pc:sldMk cId="724506912" sldId="279"/>
            <ac:cxnSpMk id="42" creationId="{62BF317B-98ED-447F-AB74-1F1A3049CE08}"/>
          </ac:cxnSpMkLst>
        </pc:cxnChg>
      </pc:sldChg>
      <pc:sldChg chg="add">
        <pc:chgData name="Li Lixiang" userId="6104bbfcb56aea79" providerId="LiveId" clId="{1CDC090E-37FE-4A77-B9A4-8B4AAB85494C}" dt="2021-03-11T15:11:39.896" v="1"/>
        <pc:sldMkLst>
          <pc:docMk/>
          <pc:sldMk cId="760345336" sldId="283"/>
        </pc:sldMkLst>
      </pc:sldChg>
    </pc:docChg>
  </pc:docChgLst>
  <pc:docChgLst>
    <pc:chgData name="Li Lixiang" userId="6104bbfcb56aea79" providerId="LiveId" clId="{8F1213B3-9C8B-4566-BA31-3D9D84920249}"/>
    <pc:docChg chg="undo custSel addSld delSld modSld sldOrd">
      <pc:chgData name="Li Lixiang" userId="6104bbfcb56aea79" providerId="LiveId" clId="{8F1213B3-9C8B-4566-BA31-3D9D84920249}" dt="2020-12-26T13:39:06.953" v="6584" actId="20577"/>
      <pc:docMkLst>
        <pc:docMk/>
      </pc:docMkLst>
      <pc:sldChg chg="addSp modSp mod">
        <pc:chgData name="Li Lixiang" userId="6104bbfcb56aea79" providerId="LiveId" clId="{8F1213B3-9C8B-4566-BA31-3D9D84920249}" dt="2020-12-21T12:44:57.153" v="7" actId="1076"/>
        <pc:sldMkLst>
          <pc:docMk/>
          <pc:sldMk cId="647322237" sldId="259"/>
        </pc:sldMkLst>
        <pc:spChg chg="mod">
          <ac:chgData name="Li Lixiang" userId="6104bbfcb56aea79" providerId="LiveId" clId="{8F1213B3-9C8B-4566-BA31-3D9D84920249}" dt="2020-12-21T12:44:57.153" v="7" actId="1076"/>
          <ac:spMkLst>
            <pc:docMk/>
            <pc:sldMk cId="647322237" sldId="259"/>
            <ac:spMk id="6" creationId="{D0C5FDE8-A0A7-4F4A-B6D3-DE90CACE1D87}"/>
          </ac:spMkLst>
        </pc:spChg>
        <pc:picChg chg="add mod">
          <ac:chgData name="Li Lixiang" userId="6104bbfcb56aea79" providerId="LiveId" clId="{8F1213B3-9C8B-4566-BA31-3D9D84920249}" dt="2020-12-21T12:44:45.747" v="6" actId="1076"/>
          <ac:picMkLst>
            <pc:docMk/>
            <pc:sldMk cId="647322237" sldId="259"/>
            <ac:picMk id="1026" creationId="{0214FD7A-B581-403D-A5B0-8A0E9D07A4A6}"/>
          </ac:picMkLst>
        </pc:picChg>
      </pc:sldChg>
      <pc:sldChg chg="addSp delSp modSp add mod setBg">
        <pc:chgData name="Li Lixiang" userId="6104bbfcb56aea79" providerId="LiveId" clId="{8F1213B3-9C8B-4566-BA31-3D9D84920249}" dt="2020-12-21T23:47:14.180" v="269" actId="14100"/>
        <pc:sldMkLst>
          <pc:docMk/>
          <pc:sldMk cId="2837891010" sldId="260"/>
        </pc:sldMkLst>
        <pc:spChg chg="mod">
          <ac:chgData name="Li Lixiang" userId="6104bbfcb56aea79" providerId="LiveId" clId="{8F1213B3-9C8B-4566-BA31-3D9D84920249}" dt="2020-12-21T12:54:34.518" v="33" actId="1076"/>
          <ac:spMkLst>
            <pc:docMk/>
            <pc:sldMk cId="2837891010" sldId="260"/>
            <ac:spMk id="2" creationId="{5EC01E2D-9CFE-4D5D-8863-3BA90731F07B}"/>
          </ac:spMkLst>
        </pc:spChg>
        <pc:spChg chg="add del mod">
          <ac:chgData name="Li Lixiang" userId="6104bbfcb56aea79" providerId="LiveId" clId="{8F1213B3-9C8B-4566-BA31-3D9D84920249}" dt="2020-12-21T12:50:54.138" v="10" actId="478"/>
          <ac:spMkLst>
            <pc:docMk/>
            <pc:sldMk cId="2837891010" sldId="260"/>
            <ac:spMk id="4" creationId="{9963B9C5-2479-47AB-BB09-4D97B793F3C2}"/>
          </ac:spMkLst>
        </pc:spChg>
        <pc:spChg chg="del">
          <ac:chgData name="Li Lixiang" userId="6104bbfcb56aea79" providerId="LiveId" clId="{8F1213B3-9C8B-4566-BA31-3D9D84920249}" dt="2020-12-21T12:50:51.549" v="9" actId="478"/>
          <ac:spMkLst>
            <pc:docMk/>
            <pc:sldMk cId="2837891010" sldId="260"/>
            <ac:spMk id="5" creationId="{24C6C14A-404A-46CC-BBB2-888A7B4B7C1A}"/>
          </ac:spMkLst>
        </pc:spChg>
        <pc:spChg chg="del">
          <ac:chgData name="Li Lixiang" userId="6104bbfcb56aea79" providerId="LiveId" clId="{8F1213B3-9C8B-4566-BA31-3D9D84920249}" dt="2020-12-21T12:50:51.549" v="9" actId="478"/>
          <ac:spMkLst>
            <pc:docMk/>
            <pc:sldMk cId="2837891010" sldId="260"/>
            <ac:spMk id="6" creationId="{D0C5FDE8-A0A7-4F4A-B6D3-DE90CACE1D87}"/>
          </ac:spMkLst>
        </pc:spChg>
        <pc:spChg chg="mod">
          <ac:chgData name="Li Lixiang" userId="6104bbfcb56aea79" providerId="LiveId" clId="{8F1213B3-9C8B-4566-BA31-3D9D84920249}" dt="2020-12-21T12:54:25.990" v="31"/>
          <ac:spMkLst>
            <pc:docMk/>
            <pc:sldMk cId="2837891010" sldId="260"/>
            <ac:spMk id="9" creationId="{DAA16BFE-46F8-4490-A816-727115AFB595}"/>
          </ac:spMkLst>
        </pc:spChg>
        <pc:spChg chg="add mod">
          <ac:chgData name="Li Lixiang" userId="6104bbfcb56aea79" providerId="LiveId" clId="{8F1213B3-9C8B-4566-BA31-3D9D84920249}" dt="2020-12-21T12:54:25.990" v="31"/>
          <ac:spMkLst>
            <pc:docMk/>
            <pc:sldMk cId="2837891010" sldId="260"/>
            <ac:spMk id="14" creationId="{17F126BD-DB49-48FE-A6AF-D72FD951F502}"/>
          </ac:spMkLst>
        </pc:spChg>
        <pc:spChg chg="add mod">
          <ac:chgData name="Li Lixiang" userId="6104bbfcb56aea79" providerId="LiveId" clId="{8F1213B3-9C8B-4566-BA31-3D9D84920249}" dt="2020-12-21T12:54:25.990" v="31"/>
          <ac:spMkLst>
            <pc:docMk/>
            <pc:sldMk cId="2837891010" sldId="260"/>
            <ac:spMk id="15" creationId="{9D9B0E1C-E466-48D9-AE1E-6A5F4751F7EF}"/>
          </ac:spMkLst>
        </pc:spChg>
        <pc:spChg chg="add mod">
          <ac:chgData name="Li Lixiang" userId="6104bbfcb56aea79" providerId="LiveId" clId="{8F1213B3-9C8B-4566-BA31-3D9D84920249}" dt="2020-12-21T12:54:46.625" v="46" actId="20577"/>
          <ac:spMkLst>
            <pc:docMk/>
            <pc:sldMk cId="2837891010" sldId="260"/>
            <ac:spMk id="16" creationId="{9A30DD94-B90B-421C-8AAE-E04673431773}"/>
          </ac:spMkLst>
        </pc:spChg>
        <pc:spChg chg="add mod">
          <ac:chgData name="Li Lixiang" userId="6104bbfcb56aea79" providerId="LiveId" clId="{8F1213B3-9C8B-4566-BA31-3D9D84920249}" dt="2020-12-21T12:54:25.990" v="31"/>
          <ac:spMkLst>
            <pc:docMk/>
            <pc:sldMk cId="2837891010" sldId="260"/>
            <ac:spMk id="17" creationId="{FE26DFFB-C9CD-48BF-8895-D6EA850EE9CC}"/>
          </ac:spMkLst>
        </pc:spChg>
        <pc:spChg chg="add mod">
          <ac:chgData name="Li Lixiang" userId="6104bbfcb56aea79" providerId="LiveId" clId="{8F1213B3-9C8B-4566-BA31-3D9D84920249}" dt="2020-12-21T13:01:06.217" v="162" actId="1036"/>
          <ac:spMkLst>
            <pc:docMk/>
            <pc:sldMk cId="2837891010" sldId="260"/>
            <ac:spMk id="19" creationId="{F0EA5327-A141-436A-80F1-12D56221D595}"/>
          </ac:spMkLst>
        </pc:spChg>
        <pc:spChg chg="add mod">
          <ac:chgData name="Li Lixiang" userId="6104bbfcb56aea79" providerId="LiveId" clId="{8F1213B3-9C8B-4566-BA31-3D9D84920249}" dt="2020-12-21T13:00:39.436" v="130" actId="20577"/>
          <ac:spMkLst>
            <pc:docMk/>
            <pc:sldMk cId="2837891010" sldId="260"/>
            <ac:spMk id="22" creationId="{AED05B9F-B0BA-4E0B-92F2-49495877D6C8}"/>
          </ac:spMkLst>
        </pc:spChg>
        <pc:spChg chg="add del mod">
          <ac:chgData name="Li Lixiang" userId="6104bbfcb56aea79" providerId="LiveId" clId="{8F1213B3-9C8B-4566-BA31-3D9D84920249}" dt="2020-12-21T13:01:31.997" v="165" actId="478"/>
          <ac:spMkLst>
            <pc:docMk/>
            <pc:sldMk cId="2837891010" sldId="260"/>
            <ac:spMk id="23" creationId="{91E044F9-975A-45BD-916D-02F74223FE78}"/>
          </ac:spMkLst>
        </pc:spChg>
        <pc:spChg chg="add mod">
          <ac:chgData name="Li Lixiang" userId="6104bbfcb56aea79" providerId="LiveId" clId="{8F1213B3-9C8B-4566-BA31-3D9D84920249}" dt="2020-12-21T23:46:56.378" v="264" actId="1076"/>
          <ac:spMkLst>
            <pc:docMk/>
            <pc:sldMk cId="2837891010" sldId="260"/>
            <ac:spMk id="25" creationId="{74CC65E3-5FFA-4F48-A1CD-1682F4C87CB9}"/>
          </ac:spMkLst>
        </pc:spChg>
        <pc:spChg chg="add mod">
          <ac:chgData name="Li Lixiang" userId="6104bbfcb56aea79" providerId="LiveId" clId="{8F1213B3-9C8B-4566-BA31-3D9D84920249}" dt="2020-12-21T12:54:25.990" v="31"/>
          <ac:spMkLst>
            <pc:docMk/>
            <pc:sldMk cId="2837891010" sldId="260"/>
            <ac:spMk id="28" creationId="{04ED955C-79B7-41BD-86B3-BE03FC6975EF}"/>
          </ac:spMkLst>
        </pc:spChg>
        <pc:spChg chg="add mod">
          <ac:chgData name="Li Lixiang" userId="6104bbfcb56aea79" providerId="LiveId" clId="{8F1213B3-9C8B-4566-BA31-3D9D84920249}" dt="2020-12-21T12:55:17.997" v="56" actId="20577"/>
          <ac:spMkLst>
            <pc:docMk/>
            <pc:sldMk cId="2837891010" sldId="260"/>
            <ac:spMk id="32" creationId="{568CA971-CE96-4DD7-BC5D-4CF853DC810B}"/>
          </ac:spMkLst>
        </pc:spChg>
        <pc:spChg chg="add mod">
          <ac:chgData name="Li Lixiang" userId="6104bbfcb56aea79" providerId="LiveId" clId="{8F1213B3-9C8B-4566-BA31-3D9D84920249}" dt="2020-12-21T13:00:27.510" v="96" actId="313"/>
          <ac:spMkLst>
            <pc:docMk/>
            <pc:sldMk cId="2837891010" sldId="260"/>
            <ac:spMk id="33" creationId="{18032B21-32F0-4534-973B-DF61775C3962}"/>
          </ac:spMkLst>
        </pc:spChg>
        <pc:spChg chg="add mod">
          <ac:chgData name="Li Lixiang" userId="6104bbfcb56aea79" providerId="LiveId" clId="{8F1213B3-9C8B-4566-BA31-3D9D84920249}" dt="2020-12-21T13:03:07.008" v="207" actId="14100"/>
          <ac:spMkLst>
            <pc:docMk/>
            <pc:sldMk cId="2837891010" sldId="260"/>
            <ac:spMk id="38" creationId="{5DB33BFF-2F3F-4B48-BA32-B9039F5314A5}"/>
          </ac:spMkLst>
        </pc:spChg>
        <pc:spChg chg="add mod">
          <ac:chgData name="Li Lixiang" userId="6104bbfcb56aea79" providerId="LiveId" clId="{8F1213B3-9C8B-4566-BA31-3D9D84920249}" dt="2020-12-21T23:47:10.225" v="268" actId="14100"/>
          <ac:spMkLst>
            <pc:docMk/>
            <pc:sldMk cId="2837891010" sldId="260"/>
            <ac:spMk id="57" creationId="{B7224802-ADC3-4F1F-90AB-636E3131AC14}"/>
          </ac:spMkLst>
        </pc:spChg>
        <pc:grpChg chg="add mod">
          <ac:chgData name="Li Lixiang" userId="6104bbfcb56aea79" providerId="LiveId" clId="{8F1213B3-9C8B-4566-BA31-3D9D84920249}" dt="2020-12-21T12:54:25.990" v="31"/>
          <ac:grpSpMkLst>
            <pc:docMk/>
            <pc:sldMk cId="2837891010" sldId="260"/>
            <ac:grpSpMk id="8" creationId="{0BEDDAED-FAE3-4807-A774-C7A84744D875}"/>
          </ac:grpSpMkLst>
        </pc:grpChg>
        <pc:picChg chg="del">
          <ac:chgData name="Li Lixiang" userId="6104bbfcb56aea79" providerId="LiveId" clId="{8F1213B3-9C8B-4566-BA31-3D9D84920249}" dt="2020-12-21T12:50:51.549" v="9" actId="478"/>
          <ac:picMkLst>
            <pc:docMk/>
            <pc:sldMk cId="2837891010" sldId="260"/>
            <ac:picMk id="1026" creationId="{0214FD7A-B581-403D-A5B0-8A0E9D07A4A6}"/>
          </ac:picMkLst>
        </pc:picChg>
        <pc:cxnChg chg="mod">
          <ac:chgData name="Li Lixiang" userId="6104bbfcb56aea79" providerId="LiveId" clId="{8F1213B3-9C8B-4566-BA31-3D9D84920249}" dt="2020-12-21T12:54:25.990" v="31"/>
          <ac:cxnSpMkLst>
            <pc:docMk/>
            <pc:sldMk cId="2837891010" sldId="260"/>
            <ac:cxnSpMk id="10" creationId="{D0D0E58D-2140-454D-9E19-001487FF5D28}"/>
          </ac:cxnSpMkLst>
        </pc:cxnChg>
        <pc:cxnChg chg="mod">
          <ac:chgData name="Li Lixiang" userId="6104bbfcb56aea79" providerId="LiveId" clId="{8F1213B3-9C8B-4566-BA31-3D9D84920249}" dt="2020-12-21T12:54:25.990" v="31"/>
          <ac:cxnSpMkLst>
            <pc:docMk/>
            <pc:sldMk cId="2837891010" sldId="260"/>
            <ac:cxnSpMk id="11" creationId="{B44F5EE3-7BD0-487E-95FA-245F46DAF4AE}"/>
          </ac:cxnSpMkLst>
        </pc:cxnChg>
        <pc:cxnChg chg="mod">
          <ac:chgData name="Li Lixiang" userId="6104bbfcb56aea79" providerId="LiveId" clId="{8F1213B3-9C8B-4566-BA31-3D9D84920249}" dt="2020-12-21T12:54:25.990" v="31"/>
          <ac:cxnSpMkLst>
            <pc:docMk/>
            <pc:sldMk cId="2837891010" sldId="260"/>
            <ac:cxnSpMk id="12" creationId="{EA0FAD93-6A13-49ED-9923-EA46D1032581}"/>
          </ac:cxnSpMkLst>
        </pc:cxnChg>
        <pc:cxnChg chg="mod">
          <ac:chgData name="Li Lixiang" userId="6104bbfcb56aea79" providerId="LiveId" clId="{8F1213B3-9C8B-4566-BA31-3D9D84920249}" dt="2020-12-21T12:54:25.990" v="31"/>
          <ac:cxnSpMkLst>
            <pc:docMk/>
            <pc:sldMk cId="2837891010" sldId="260"/>
            <ac:cxnSpMk id="13" creationId="{596FAEB2-7B25-4A16-8034-D4BD459EA512}"/>
          </ac:cxnSpMkLst>
        </pc:cxnChg>
        <pc:cxnChg chg="add mod">
          <ac:chgData name="Li Lixiang" userId="6104bbfcb56aea79" providerId="LiveId" clId="{8F1213B3-9C8B-4566-BA31-3D9D84920249}" dt="2020-12-21T12:54:25.990" v="31"/>
          <ac:cxnSpMkLst>
            <pc:docMk/>
            <pc:sldMk cId="2837891010" sldId="260"/>
            <ac:cxnSpMk id="18" creationId="{DDEAFC45-D829-4D89-8D0A-BDAE96137D5E}"/>
          </ac:cxnSpMkLst>
        </pc:cxnChg>
        <pc:cxnChg chg="add mod">
          <ac:chgData name="Li Lixiang" userId="6104bbfcb56aea79" providerId="LiveId" clId="{8F1213B3-9C8B-4566-BA31-3D9D84920249}" dt="2020-12-21T13:01:09.525" v="163" actId="14100"/>
          <ac:cxnSpMkLst>
            <pc:docMk/>
            <pc:sldMk cId="2837891010" sldId="260"/>
            <ac:cxnSpMk id="20" creationId="{96677181-B73F-4831-891F-BA3CE87494DD}"/>
          </ac:cxnSpMkLst>
        </pc:cxnChg>
        <pc:cxnChg chg="add mod">
          <ac:chgData name="Li Lixiang" userId="6104bbfcb56aea79" providerId="LiveId" clId="{8F1213B3-9C8B-4566-BA31-3D9D84920249}" dt="2020-12-21T13:00:49.873" v="132" actId="14100"/>
          <ac:cxnSpMkLst>
            <pc:docMk/>
            <pc:sldMk cId="2837891010" sldId="260"/>
            <ac:cxnSpMk id="21" creationId="{B31812E2-F5AB-4473-B409-274B82CE0E80}"/>
          </ac:cxnSpMkLst>
        </pc:cxnChg>
        <pc:cxnChg chg="add del mod">
          <ac:chgData name="Li Lixiang" userId="6104bbfcb56aea79" providerId="LiveId" clId="{8F1213B3-9C8B-4566-BA31-3D9D84920249}" dt="2020-12-21T13:01:28.400" v="164" actId="478"/>
          <ac:cxnSpMkLst>
            <pc:docMk/>
            <pc:sldMk cId="2837891010" sldId="260"/>
            <ac:cxnSpMk id="24" creationId="{A325CD62-1F41-4E88-B82C-C40139E6DB20}"/>
          </ac:cxnSpMkLst>
        </pc:cxnChg>
        <pc:cxnChg chg="add mod">
          <ac:chgData name="Li Lixiang" userId="6104bbfcb56aea79" providerId="LiveId" clId="{8F1213B3-9C8B-4566-BA31-3D9D84920249}" dt="2020-12-21T23:47:00.424" v="265" actId="14100"/>
          <ac:cxnSpMkLst>
            <pc:docMk/>
            <pc:sldMk cId="2837891010" sldId="260"/>
            <ac:cxnSpMk id="26" creationId="{189808CB-701E-4B12-AD9E-F3297FAE4BE2}"/>
          </ac:cxnSpMkLst>
        </pc:cxnChg>
        <pc:cxnChg chg="add del mod">
          <ac:chgData name="Li Lixiang" userId="6104bbfcb56aea79" providerId="LiveId" clId="{8F1213B3-9C8B-4566-BA31-3D9D84920249}" dt="2020-12-21T13:01:33.637" v="166" actId="478"/>
          <ac:cxnSpMkLst>
            <pc:docMk/>
            <pc:sldMk cId="2837891010" sldId="260"/>
            <ac:cxnSpMk id="27" creationId="{39C7B8F6-6CFF-427A-8C8D-131BFACB55B0}"/>
          </ac:cxnSpMkLst>
        </pc:cxnChg>
        <pc:cxnChg chg="add mod">
          <ac:chgData name="Li Lixiang" userId="6104bbfcb56aea79" providerId="LiveId" clId="{8F1213B3-9C8B-4566-BA31-3D9D84920249}" dt="2020-12-21T12:54:25.990" v="31"/>
          <ac:cxnSpMkLst>
            <pc:docMk/>
            <pc:sldMk cId="2837891010" sldId="260"/>
            <ac:cxnSpMk id="29" creationId="{B732909B-BAB1-4089-A5AC-1F00396058CD}"/>
          </ac:cxnSpMkLst>
        </pc:cxnChg>
        <pc:cxnChg chg="add del mod">
          <ac:chgData name="Li Lixiang" userId="6104bbfcb56aea79" providerId="LiveId" clId="{8F1213B3-9C8B-4566-BA31-3D9D84920249}" dt="2020-12-21T13:02:48.445" v="203" actId="478"/>
          <ac:cxnSpMkLst>
            <pc:docMk/>
            <pc:sldMk cId="2837891010" sldId="260"/>
            <ac:cxnSpMk id="30" creationId="{7B00B196-6747-495D-9ED3-80527BC1ACD7}"/>
          </ac:cxnSpMkLst>
        </pc:cxnChg>
        <pc:cxnChg chg="add mod">
          <ac:chgData name="Li Lixiang" userId="6104bbfcb56aea79" providerId="LiveId" clId="{8F1213B3-9C8B-4566-BA31-3D9D84920249}" dt="2020-12-21T12:54:25.990" v="31"/>
          <ac:cxnSpMkLst>
            <pc:docMk/>
            <pc:sldMk cId="2837891010" sldId="260"/>
            <ac:cxnSpMk id="31" creationId="{F5FCA124-433E-4212-997F-D937F291A3C8}"/>
          </ac:cxnSpMkLst>
        </pc:cxnChg>
        <pc:cxnChg chg="add mod">
          <ac:chgData name="Li Lixiang" userId="6104bbfcb56aea79" providerId="LiveId" clId="{8F1213B3-9C8B-4566-BA31-3D9D84920249}" dt="2020-12-21T12:54:25.990" v="31"/>
          <ac:cxnSpMkLst>
            <pc:docMk/>
            <pc:sldMk cId="2837891010" sldId="260"/>
            <ac:cxnSpMk id="34" creationId="{96270567-5FEB-4810-9359-66F0CB8CECF9}"/>
          </ac:cxnSpMkLst>
        </pc:cxnChg>
        <pc:cxnChg chg="add del mod">
          <ac:chgData name="Li Lixiang" userId="6104bbfcb56aea79" providerId="LiveId" clId="{8F1213B3-9C8B-4566-BA31-3D9D84920249}" dt="2020-12-21T12:59:56.695" v="57" actId="478"/>
          <ac:cxnSpMkLst>
            <pc:docMk/>
            <pc:sldMk cId="2837891010" sldId="260"/>
            <ac:cxnSpMk id="35" creationId="{847A522B-57E4-4065-BDBE-B7B6AEC50D3F}"/>
          </ac:cxnSpMkLst>
        </pc:cxnChg>
        <pc:cxnChg chg="add del mod">
          <ac:chgData name="Li Lixiang" userId="6104bbfcb56aea79" providerId="LiveId" clId="{8F1213B3-9C8B-4566-BA31-3D9D84920249}" dt="2020-12-21T12:59:58.476" v="58" actId="478"/>
          <ac:cxnSpMkLst>
            <pc:docMk/>
            <pc:sldMk cId="2837891010" sldId="260"/>
            <ac:cxnSpMk id="36" creationId="{0DFE36E4-0B1C-4963-9577-587D31093D10}"/>
          </ac:cxnSpMkLst>
        </pc:cxnChg>
        <pc:cxnChg chg="add mod">
          <ac:chgData name="Li Lixiang" userId="6104bbfcb56aea79" providerId="LiveId" clId="{8F1213B3-9C8B-4566-BA31-3D9D84920249}" dt="2020-12-21T13:03:07.008" v="207" actId="14100"/>
          <ac:cxnSpMkLst>
            <pc:docMk/>
            <pc:sldMk cId="2837891010" sldId="260"/>
            <ac:cxnSpMk id="37" creationId="{699D52E8-1771-4B6C-9299-2B900EABE198}"/>
          </ac:cxnSpMkLst>
        </pc:cxnChg>
        <pc:cxnChg chg="add mod">
          <ac:chgData name="Li Lixiang" userId="6104bbfcb56aea79" providerId="LiveId" clId="{8F1213B3-9C8B-4566-BA31-3D9D84920249}" dt="2020-12-21T23:44:32.450" v="259" actId="14100"/>
          <ac:cxnSpMkLst>
            <pc:docMk/>
            <pc:sldMk cId="2837891010" sldId="260"/>
            <ac:cxnSpMk id="51" creationId="{FB512F6B-872D-44C2-BA49-A1FBA0F900D9}"/>
          </ac:cxnSpMkLst>
        </pc:cxnChg>
        <pc:cxnChg chg="add del mod">
          <ac:chgData name="Li Lixiang" userId="6104bbfcb56aea79" providerId="LiveId" clId="{8F1213B3-9C8B-4566-BA31-3D9D84920249}" dt="2020-12-21T23:41:33.057" v="258" actId="478"/>
          <ac:cxnSpMkLst>
            <pc:docMk/>
            <pc:sldMk cId="2837891010" sldId="260"/>
            <ac:cxnSpMk id="54" creationId="{392625AB-4AC0-49D3-B1F5-96D2EE45BFD7}"/>
          </ac:cxnSpMkLst>
        </pc:cxnChg>
        <pc:cxnChg chg="add del mod">
          <ac:chgData name="Li Lixiang" userId="6104bbfcb56aea79" providerId="LiveId" clId="{8F1213B3-9C8B-4566-BA31-3D9D84920249}" dt="2020-12-21T23:41:25.563" v="256" actId="478"/>
          <ac:cxnSpMkLst>
            <pc:docMk/>
            <pc:sldMk cId="2837891010" sldId="260"/>
            <ac:cxnSpMk id="58" creationId="{43D286F4-E514-4FBC-A3E7-1E017A6F8A41}"/>
          </ac:cxnSpMkLst>
        </pc:cxnChg>
        <pc:cxnChg chg="add del mod">
          <ac:chgData name="Li Lixiang" userId="6104bbfcb56aea79" providerId="LiveId" clId="{8F1213B3-9C8B-4566-BA31-3D9D84920249}" dt="2020-12-21T23:41:31.360" v="257" actId="478"/>
          <ac:cxnSpMkLst>
            <pc:docMk/>
            <pc:sldMk cId="2837891010" sldId="260"/>
            <ac:cxnSpMk id="61" creationId="{A9A357C7-E2C3-4567-A77C-0AFE5B88448E}"/>
          </ac:cxnSpMkLst>
        </pc:cxnChg>
        <pc:cxnChg chg="add mod">
          <ac:chgData name="Li Lixiang" userId="6104bbfcb56aea79" providerId="LiveId" clId="{8F1213B3-9C8B-4566-BA31-3D9D84920249}" dt="2020-12-21T23:47:14.180" v="269" actId="14100"/>
          <ac:cxnSpMkLst>
            <pc:docMk/>
            <pc:sldMk cId="2837891010" sldId="260"/>
            <ac:cxnSpMk id="64" creationId="{147C2A06-18CD-46FB-BBEE-3565414BE250}"/>
          </ac:cxnSpMkLst>
        </pc:cxnChg>
        <pc:cxnChg chg="add mod">
          <ac:chgData name="Li Lixiang" userId="6104bbfcb56aea79" providerId="LiveId" clId="{8F1213B3-9C8B-4566-BA31-3D9D84920249}" dt="2020-12-21T23:44:41.486" v="262" actId="14100"/>
          <ac:cxnSpMkLst>
            <pc:docMk/>
            <pc:sldMk cId="2837891010" sldId="260"/>
            <ac:cxnSpMk id="69" creationId="{A77CD8A9-BAB3-40F7-8DD6-003D61DEB46F}"/>
          </ac:cxnSpMkLst>
        </pc:cxnChg>
      </pc:sldChg>
      <pc:sldChg chg="addSp delSp modSp add mod">
        <pc:chgData name="Li Lixiang" userId="6104bbfcb56aea79" providerId="LiveId" clId="{8F1213B3-9C8B-4566-BA31-3D9D84920249}" dt="2020-12-21T23:50:15.689" v="575" actId="20577"/>
        <pc:sldMkLst>
          <pc:docMk/>
          <pc:sldMk cId="2331742043" sldId="261"/>
        </pc:sldMkLst>
        <pc:spChg chg="mod">
          <ac:chgData name="Li Lixiang" userId="6104bbfcb56aea79" providerId="LiveId" clId="{8F1213B3-9C8B-4566-BA31-3D9D84920249}" dt="2020-12-21T23:48:17.959" v="286" actId="27636"/>
          <ac:spMkLst>
            <pc:docMk/>
            <pc:sldMk cId="2331742043" sldId="261"/>
            <ac:spMk id="2" creationId="{5EC01E2D-9CFE-4D5D-8863-3BA90731F07B}"/>
          </ac:spMkLst>
        </pc:spChg>
        <pc:spChg chg="del">
          <ac:chgData name="Li Lixiang" userId="6104bbfcb56aea79" providerId="LiveId" clId="{8F1213B3-9C8B-4566-BA31-3D9D84920249}" dt="2020-12-21T23:48:05.070" v="283" actId="478"/>
          <ac:spMkLst>
            <pc:docMk/>
            <pc:sldMk cId="2331742043" sldId="261"/>
            <ac:spMk id="14" creationId="{17F126BD-DB49-48FE-A6AF-D72FD951F502}"/>
          </ac:spMkLst>
        </pc:spChg>
        <pc:spChg chg="del">
          <ac:chgData name="Li Lixiang" userId="6104bbfcb56aea79" providerId="LiveId" clId="{8F1213B3-9C8B-4566-BA31-3D9D84920249}" dt="2020-12-21T23:48:05.070" v="283" actId="478"/>
          <ac:spMkLst>
            <pc:docMk/>
            <pc:sldMk cId="2331742043" sldId="261"/>
            <ac:spMk id="15" creationId="{9D9B0E1C-E466-48D9-AE1E-6A5F4751F7EF}"/>
          </ac:spMkLst>
        </pc:spChg>
        <pc:spChg chg="del">
          <ac:chgData name="Li Lixiang" userId="6104bbfcb56aea79" providerId="LiveId" clId="{8F1213B3-9C8B-4566-BA31-3D9D84920249}" dt="2020-12-21T23:48:05.070" v="283" actId="478"/>
          <ac:spMkLst>
            <pc:docMk/>
            <pc:sldMk cId="2331742043" sldId="261"/>
            <ac:spMk id="16" creationId="{9A30DD94-B90B-421C-8AAE-E04673431773}"/>
          </ac:spMkLst>
        </pc:spChg>
        <pc:spChg chg="del">
          <ac:chgData name="Li Lixiang" userId="6104bbfcb56aea79" providerId="LiveId" clId="{8F1213B3-9C8B-4566-BA31-3D9D84920249}" dt="2020-12-21T23:48:05.070" v="283" actId="478"/>
          <ac:spMkLst>
            <pc:docMk/>
            <pc:sldMk cId="2331742043" sldId="261"/>
            <ac:spMk id="17" creationId="{FE26DFFB-C9CD-48BF-8895-D6EA850EE9CC}"/>
          </ac:spMkLst>
        </pc:spChg>
        <pc:spChg chg="del">
          <ac:chgData name="Li Lixiang" userId="6104bbfcb56aea79" providerId="LiveId" clId="{8F1213B3-9C8B-4566-BA31-3D9D84920249}" dt="2020-12-21T23:48:05.070" v="283" actId="478"/>
          <ac:spMkLst>
            <pc:docMk/>
            <pc:sldMk cId="2331742043" sldId="261"/>
            <ac:spMk id="19" creationId="{F0EA5327-A141-436A-80F1-12D56221D595}"/>
          </ac:spMkLst>
        </pc:spChg>
        <pc:spChg chg="del">
          <ac:chgData name="Li Lixiang" userId="6104bbfcb56aea79" providerId="LiveId" clId="{8F1213B3-9C8B-4566-BA31-3D9D84920249}" dt="2020-12-21T23:48:05.070" v="283" actId="478"/>
          <ac:spMkLst>
            <pc:docMk/>
            <pc:sldMk cId="2331742043" sldId="261"/>
            <ac:spMk id="22" creationId="{AED05B9F-B0BA-4E0B-92F2-49495877D6C8}"/>
          </ac:spMkLst>
        </pc:spChg>
        <pc:spChg chg="del">
          <ac:chgData name="Li Lixiang" userId="6104bbfcb56aea79" providerId="LiveId" clId="{8F1213B3-9C8B-4566-BA31-3D9D84920249}" dt="2020-12-21T23:48:05.070" v="283" actId="478"/>
          <ac:spMkLst>
            <pc:docMk/>
            <pc:sldMk cId="2331742043" sldId="261"/>
            <ac:spMk id="25" creationId="{74CC65E3-5FFA-4F48-A1CD-1682F4C87CB9}"/>
          </ac:spMkLst>
        </pc:spChg>
        <pc:spChg chg="del">
          <ac:chgData name="Li Lixiang" userId="6104bbfcb56aea79" providerId="LiveId" clId="{8F1213B3-9C8B-4566-BA31-3D9D84920249}" dt="2020-12-21T23:48:05.070" v="283" actId="478"/>
          <ac:spMkLst>
            <pc:docMk/>
            <pc:sldMk cId="2331742043" sldId="261"/>
            <ac:spMk id="28" creationId="{04ED955C-79B7-41BD-86B3-BE03FC6975EF}"/>
          </ac:spMkLst>
        </pc:spChg>
        <pc:spChg chg="del">
          <ac:chgData name="Li Lixiang" userId="6104bbfcb56aea79" providerId="LiveId" clId="{8F1213B3-9C8B-4566-BA31-3D9D84920249}" dt="2020-12-21T23:48:05.070" v="283" actId="478"/>
          <ac:spMkLst>
            <pc:docMk/>
            <pc:sldMk cId="2331742043" sldId="261"/>
            <ac:spMk id="32" creationId="{568CA971-CE96-4DD7-BC5D-4CF853DC810B}"/>
          </ac:spMkLst>
        </pc:spChg>
        <pc:spChg chg="del">
          <ac:chgData name="Li Lixiang" userId="6104bbfcb56aea79" providerId="LiveId" clId="{8F1213B3-9C8B-4566-BA31-3D9D84920249}" dt="2020-12-21T23:48:05.070" v="283" actId="478"/>
          <ac:spMkLst>
            <pc:docMk/>
            <pc:sldMk cId="2331742043" sldId="261"/>
            <ac:spMk id="33" creationId="{18032B21-32F0-4534-973B-DF61775C3962}"/>
          </ac:spMkLst>
        </pc:spChg>
        <pc:spChg chg="del">
          <ac:chgData name="Li Lixiang" userId="6104bbfcb56aea79" providerId="LiveId" clId="{8F1213B3-9C8B-4566-BA31-3D9D84920249}" dt="2020-12-21T23:48:05.070" v="283" actId="478"/>
          <ac:spMkLst>
            <pc:docMk/>
            <pc:sldMk cId="2331742043" sldId="261"/>
            <ac:spMk id="38" creationId="{5DB33BFF-2F3F-4B48-BA32-B9039F5314A5}"/>
          </ac:spMkLst>
        </pc:spChg>
        <pc:spChg chg="del">
          <ac:chgData name="Li Lixiang" userId="6104bbfcb56aea79" providerId="LiveId" clId="{8F1213B3-9C8B-4566-BA31-3D9D84920249}" dt="2020-12-21T23:48:05.070" v="283" actId="478"/>
          <ac:spMkLst>
            <pc:docMk/>
            <pc:sldMk cId="2331742043" sldId="261"/>
            <ac:spMk id="57" creationId="{B7224802-ADC3-4F1F-90AB-636E3131AC14}"/>
          </ac:spMkLst>
        </pc:spChg>
        <pc:grpChg chg="del">
          <ac:chgData name="Li Lixiang" userId="6104bbfcb56aea79" providerId="LiveId" clId="{8F1213B3-9C8B-4566-BA31-3D9D84920249}" dt="2020-12-21T23:48:05.070" v="283" actId="478"/>
          <ac:grpSpMkLst>
            <pc:docMk/>
            <pc:sldMk cId="2331742043" sldId="261"/>
            <ac:grpSpMk id="8" creationId="{0BEDDAED-FAE3-4807-A774-C7A84744D875}"/>
          </ac:grpSpMkLst>
        </pc:grpChg>
        <pc:graphicFrameChg chg="add mod modGraphic">
          <ac:chgData name="Li Lixiang" userId="6104bbfcb56aea79" providerId="LiveId" clId="{8F1213B3-9C8B-4566-BA31-3D9D84920249}" dt="2020-12-21T23:50:15.689" v="575" actId="20577"/>
          <ac:graphicFrameMkLst>
            <pc:docMk/>
            <pc:sldMk cId="2331742043" sldId="261"/>
            <ac:graphicFrameMk id="35" creationId="{174CAA5B-5070-4187-A31E-0F9E5E37C9FD}"/>
          </ac:graphicFrameMkLst>
        </pc:graphicFrameChg>
        <pc:cxnChg chg="mod">
          <ac:chgData name="Li Lixiang" userId="6104bbfcb56aea79" providerId="LiveId" clId="{8F1213B3-9C8B-4566-BA31-3D9D84920249}" dt="2020-12-21T23:48:05.070" v="283" actId="478"/>
          <ac:cxnSpMkLst>
            <pc:docMk/>
            <pc:sldMk cId="2331742043" sldId="261"/>
            <ac:cxnSpMk id="10" creationId="{D0D0E58D-2140-454D-9E19-001487FF5D28}"/>
          </ac:cxnSpMkLst>
        </pc:cxnChg>
        <pc:cxnChg chg="del mod">
          <ac:chgData name="Li Lixiang" userId="6104bbfcb56aea79" providerId="LiveId" clId="{8F1213B3-9C8B-4566-BA31-3D9D84920249}" dt="2020-12-21T23:48:05.070" v="283" actId="478"/>
          <ac:cxnSpMkLst>
            <pc:docMk/>
            <pc:sldMk cId="2331742043" sldId="261"/>
            <ac:cxnSpMk id="18" creationId="{DDEAFC45-D829-4D89-8D0A-BDAE96137D5E}"/>
          </ac:cxnSpMkLst>
        </pc:cxnChg>
        <pc:cxnChg chg="del mod">
          <ac:chgData name="Li Lixiang" userId="6104bbfcb56aea79" providerId="LiveId" clId="{8F1213B3-9C8B-4566-BA31-3D9D84920249}" dt="2020-12-21T23:48:05.070" v="283" actId="478"/>
          <ac:cxnSpMkLst>
            <pc:docMk/>
            <pc:sldMk cId="2331742043" sldId="261"/>
            <ac:cxnSpMk id="20" creationId="{96677181-B73F-4831-891F-BA3CE87494DD}"/>
          </ac:cxnSpMkLst>
        </pc:cxnChg>
        <pc:cxnChg chg="del mod">
          <ac:chgData name="Li Lixiang" userId="6104bbfcb56aea79" providerId="LiveId" clId="{8F1213B3-9C8B-4566-BA31-3D9D84920249}" dt="2020-12-21T23:48:05.070" v="283" actId="478"/>
          <ac:cxnSpMkLst>
            <pc:docMk/>
            <pc:sldMk cId="2331742043" sldId="261"/>
            <ac:cxnSpMk id="21" creationId="{B31812E2-F5AB-4473-B409-274B82CE0E80}"/>
          </ac:cxnSpMkLst>
        </pc:cxnChg>
        <pc:cxnChg chg="del mod">
          <ac:chgData name="Li Lixiang" userId="6104bbfcb56aea79" providerId="LiveId" clId="{8F1213B3-9C8B-4566-BA31-3D9D84920249}" dt="2020-12-21T23:48:05.070" v="283" actId="478"/>
          <ac:cxnSpMkLst>
            <pc:docMk/>
            <pc:sldMk cId="2331742043" sldId="261"/>
            <ac:cxnSpMk id="26" creationId="{189808CB-701E-4B12-AD9E-F3297FAE4BE2}"/>
          </ac:cxnSpMkLst>
        </pc:cxnChg>
        <pc:cxnChg chg="del mod">
          <ac:chgData name="Li Lixiang" userId="6104bbfcb56aea79" providerId="LiveId" clId="{8F1213B3-9C8B-4566-BA31-3D9D84920249}" dt="2020-12-21T23:48:05.070" v="283" actId="478"/>
          <ac:cxnSpMkLst>
            <pc:docMk/>
            <pc:sldMk cId="2331742043" sldId="261"/>
            <ac:cxnSpMk id="29" creationId="{B732909B-BAB1-4089-A5AC-1F00396058CD}"/>
          </ac:cxnSpMkLst>
        </pc:cxnChg>
        <pc:cxnChg chg="del">
          <ac:chgData name="Li Lixiang" userId="6104bbfcb56aea79" providerId="LiveId" clId="{8F1213B3-9C8B-4566-BA31-3D9D84920249}" dt="2020-12-21T23:48:05.070" v="283" actId="478"/>
          <ac:cxnSpMkLst>
            <pc:docMk/>
            <pc:sldMk cId="2331742043" sldId="261"/>
            <ac:cxnSpMk id="31" creationId="{F5FCA124-433E-4212-997F-D937F291A3C8}"/>
          </ac:cxnSpMkLst>
        </pc:cxnChg>
        <pc:cxnChg chg="del mod">
          <ac:chgData name="Li Lixiang" userId="6104bbfcb56aea79" providerId="LiveId" clId="{8F1213B3-9C8B-4566-BA31-3D9D84920249}" dt="2020-12-21T23:48:05.070" v="283" actId="478"/>
          <ac:cxnSpMkLst>
            <pc:docMk/>
            <pc:sldMk cId="2331742043" sldId="261"/>
            <ac:cxnSpMk id="34" creationId="{96270567-5FEB-4810-9359-66F0CB8CECF9}"/>
          </ac:cxnSpMkLst>
        </pc:cxnChg>
        <pc:cxnChg chg="del mod">
          <ac:chgData name="Li Lixiang" userId="6104bbfcb56aea79" providerId="LiveId" clId="{8F1213B3-9C8B-4566-BA31-3D9D84920249}" dt="2020-12-21T23:48:05.070" v="283" actId="478"/>
          <ac:cxnSpMkLst>
            <pc:docMk/>
            <pc:sldMk cId="2331742043" sldId="261"/>
            <ac:cxnSpMk id="37" creationId="{699D52E8-1771-4B6C-9299-2B900EABE198}"/>
          </ac:cxnSpMkLst>
        </pc:cxnChg>
        <pc:cxnChg chg="del mod">
          <ac:chgData name="Li Lixiang" userId="6104bbfcb56aea79" providerId="LiveId" clId="{8F1213B3-9C8B-4566-BA31-3D9D84920249}" dt="2020-12-21T23:48:05.070" v="283" actId="478"/>
          <ac:cxnSpMkLst>
            <pc:docMk/>
            <pc:sldMk cId="2331742043" sldId="261"/>
            <ac:cxnSpMk id="51" creationId="{FB512F6B-872D-44C2-BA49-A1FBA0F900D9}"/>
          </ac:cxnSpMkLst>
        </pc:cxnChg>
        <pc:cxnChg chg="del mod">
          <ac:chgData name="Li Lixiang" userId="6104bbfcb56aea79" providerId="LiveId" clId="{8F1213B3-9C8B-4566-BA31-3D9D84920249}" dt="2020-12-21T23:48:05.070" v="283" actId="478"/>
          <ac:cxnSpMkLst>
            <pc:docMk/>
            <pc:sldMk cId="2331742043" sldId="261"/>
            <ac:cxnSpMk id="64" creationId="{147C2A06-18CD-46FB-BBEE-3565414BE250}"/>
          </ac:cxnSpMkLst>
        </pc:cxnChg>
        <pc:cxnChg chg="del mod">
          <ac:chgData name="Li Lixiang" userId="6104bbfcb56aea79" providerId="LiveId" clId="{8F1213B3-9C8B-4566-BA31-3D9D84920249}" dt="2020-12-21T23:48:05.070" v="283" actId="478"/>
          <ac:cxnSpMkLst>
            <pc:docMk/>
            <pc:sldMk cId="2331742043" sldId="261"/>
            <ac:cxnSpMk id="69" creationId="{A77CD8A9-BAB3-40F7-8DD6-003D61DEB46F}"/>
          </ac:cxnSpMkLst>
        </pc:cxnChg>
      </pc:sldChg>
      <pc:sldChg chg="addSp modSp add mod">
        <pc:chgData name="Li Lixiang" userId="6104bbfcb56aea79" providerId="LiveId" clId="{8F1213B3-9C8B-4566-BA31-3D9D84920249}" dt="2020-12-23T16:28:25.372" v="5765" actId="1035"/>
        <pc:sldMkLst>
          <pc:docMk/>
          <pc:sldMk cId="3573303684" sldId="262"/>
        </pc:sldMkLst>
        <pc:spChg chg="mod">
          <ac:chgData name="Li Lixiang" userId="6104bbfcb56aea79" providerId="LiveId" clId="{8F1213B3-9C8B-4566-BA31-3D9D84920249}" dt="2020-12-22T07:35:31.285" v="2333" actId="1035"/>
          <ac:spMkLst>
            <pc:docMk/>
            <pc:sldMk cId="3573303684" sldId="262"/>
            <ac:spMk id="2" creationId="{5EC01E2D-9CFE-4D5D-8863-3BA90731F07B}"/>
          </ac:spMkLst>
        </pc:spChg>
        <pc:spChg chg="add mod">
          <ac:chgData name="Li Lixiang" userId="6104bbfcb56aea79" providerId="LiveId" clId="{8F1213B3-9C8B-4566-BA31-3D9D84920249}" dt="2020-12-23T16:28:25.372" v="5765" actId="1035"/>
          <ac:spMkLst>
            <pc:docMk/>
            <pc:sldMk cId="3573303684" sldId="262"/>
            <ac:spMk id="3" creationId="{A8FB97B6-B6B6-4C47-BAA9-8C7154703EF3}"/>
          </ac:spMkLst>
        </pc:spChg>
        <pc:graphicFrameChg chg="add mod modGraphic">
          <ac:chgData name="Li Lixiang" userId="6104bbfcb56aea79" providerId="LiveId" clId="{8F1213B3-9C8B-4566-BA31-3D9D84920249}" dt="2020-12-23T16:28:16.096" v="5759" actId="6549"/>
          <ac:graphicFrameMkLst>
            <pc:docMk/>
            <pc:sldMk cId="3573303684" sldId="262"/>
            <ac:graphicFrameMk id="4" creationId="{628D633F-993B-482F-9097-BE60C2D490CC}"/>
          </ac:graphicFrameMkLst>
        </pc:graphicFrameChg>
        <pc:graphicFrameChg chg="mod modGraphic">
          <ac:chgData name="Li Lixiang" userId="6104bbfcb56aea79" providerId="LiveId" clId="{8F1213B3-9C8B-4566-BA31-3D9D84920249}" dt="2020-12-23T16:24:36.674" v="5577" actId="20577"/>
          <ac:graphicFrameMkLst>
            <pc:docMk/>
            <pc:sldMk cId="3573303684" sldId="262"/>
            <ac:graphicFrameMk id="35" creationId="{174CAA5B-5070-4187-A31E-0F9E5E37C9FD}"/>
          </ac:graphicFrameMkLst>
        </pc:graphicFrameChg>
      </pc:sldChg>
      <pc:sldChg chg="delSp modSp add mod">
        <pc:chgData name="Li Lixiang" userId="6104bbfcb56aea79" providerId="LiveId" clId="{8F1213B3-9C8B-4566-BA31-3D9D84920249}" dt="2020-12-21T23:58:30.226" v="1301" actId="1076"/>
        <pc:sldMkLst>
          <pc:docMk/>
          <pc:sldMk cId="3807851241" sldId="263"/>
        </pc:sldMkLst>
        <pc:graphicFrameChg chg="del">
          <ac:chgData name="Li Lixiang" userId="6104bbfcb56aea79" providerId="LiveId" clId="{8F1213B3-9C8B-4566-BA31-3D9D84920249}" dt="2020-12-21T23:56:33.982" v="1032" actId="478"/>
          <ac:graphicFrameMkLst>
            <pc:docMk/>
            <pc:sldMk cId="3807851241" sldId="263"/>
            <ac:graphicFrameMk id="4" creationId="{628D633F-993B-482F-9097-BE60C2D490CC}"/>
          </ac:graphicFrameMkLst>
        </pc:graphicFrameChg>
        <pc:graphicFrameChg chg="mod modGraphic">
          <ac:chgData name="Li Lixiang" userId="6104bbfcb56aea79" providerId="LiveId" clId="{8F1213B3-9C8B-4566-BA31-3D9D84920249}" dt="2020-12-21T23:58:30.226" v="1301" actId="1076"/>
          <ac:graphicFrameMkLst>
            <pc:docMk/>
            <pc:sldMk cId="3807851241" sldId="263"/>
            <ac:graphicFrameMk id="35" creationId="{174CAA5B-5070-4187-A31E-0F9E5E37C9FD}"/>
          </ac:graphicFrameMkLst>
        </pc:graphicFrameChg>
      </pc:sldChg>
      <pc:sldChg chg="addSp delSp modSp add mod">
        <pc:chgData name="Li Lixiang" userId="6104bbfcb56aea79" providerId="LiveId" clId="{8F1213B3-9C8B-4566-BA31-3D9D84920249}" dt="2020-12-22T07:54:22.696" v="2396"/>
        <pc:sldMkLst>
          <pc:docMk/>
          <pc:sldMk cId="1559999999" sldId="264"/>
        </pc:sldMkLst>
        <pc:spChg chg="mod">
          <ac:chgData name="Li Lixiang" userId="6104bbfcb56aea79" providerId="LiveId" clId="{8F1213B3-9C8B-4566-BA31-3D9D84920249}" dt="2020-12-22T00:11:50.420" v="1423" actId="14100"/>
          <ac:spMkLst>
            <pc:docMk/>
            <pc:sldMk cId="1559999999" sldId="264"/>
            <ac:spMk id="2" creationId="{5EC01E2D-9CFE-4D5D-8863-3BA90731F07B}"/>
          </ac:spMkLst>
        </pc:spChg>
        <pc:spChg chg="add mod">
          <ac:chgData name="Li Lixiang" userId="6104bbfcb56aea79" providerId="LiveId" clId="{8F1213B3-9C8B-4566-BA31-3D9D84920249}" dt="2020-12-22T00:10:16.080" v="1325" actId="1076"/>
          <ac:spMkLst>
            <pc:docMk/>
            <pc:sldMk cId="1559999999" sldId="264"/>
            <ac:spMk id="7" creationId="{1A4A3C6C-7BE0-4147-9FC1-10CC537F9DEF}"/>
          </ac:spMkLst>
        </pc:spChg>
        <pc:spChg chg="add mod">
          <ac:chgData name="Li Lixiang" userId="6104bbfcb56aea79" providerId="LiveId" clId="{8F1213B3-9C8B-4566-BA31-3D9D84920249}" dt="2020-12-22T00:10:20.478" v="1326" actId="1076"/>
          <ac:spMkLst>
            <pc:docMk/>
            <pc:sldMk cId="1559999999" sldId="264"/>
            <ac:spMk id="9" creationId="{AD5F27CA-5AB6-461B-97BC-34C30DE092C6}"/>
          </ac:spMkLst>
        </pc:spChg>
        <pc:spChg chg="add mod">
          <ac:chgData name="Li Lixiang" userId="6104bbfcb56aea79" providerId="LiveId" clId="{8F1213B3-9C8B-4566-BA31-3D9D84920249}" dt="2020-12-22T00:10:52.566" v="1342" actId="1076"/>
          <ac:spMkLst>
            <pc:docMk/>
            <pc:sldMk cId="1559999999" sldId="264"/>
            <ac:spMk id="14" creationId="{1309B920-6E7C-44FA-8AD0-BFB3C382B149}"/>
          </ac:spMkLst>
        </pc:spChg>
        <pc:spChg chg="add mod">
          <ac:chgData name="Li Lixiang" userId="6104bbfcb56aea79" providerId="LiveId" clId="{8F1213B3-9C8B-4566-BA31-3D9D84920249}" dt="2020-12-22T00:13:24.055" v="1431" actId="1076"/>
          <ac:spMkLst>
            <pc:docMk/>
            <pc:sldMk cId="1559999999" sldId="264"/>
            <ac:spMk id="21" creationId="{E8195FA5-D4C9-40AB-BF92-C49C73830610}"/>
          </ac:spMkLst>
        </pc:spChg>
        <pc:spChg chg="add mod">
          <ac:chgData name="Li Lixiang" userId="6104bbfcb56aea79" providerId="LiveId" clId="{8F1213B3-9C8B-4566-BA31-3D9D84920249}" dt="2020-12-22T00:13:36.823" v="1434" actId="1076"/>
          <ac:spMkLst>
            <pc:docMk/>
            <pc:sldMk cId="1559999999" sldId="264"/>
            <ac:spMk id="24" creationId="{016FB76B-48AD-48BB-A51F-1A820E46A7B5}"/>
          </ac:spMkLst>
        </pc:spChg>
        <pc:graphicFrameChg chg="add mod modGraphic">
          <ac:chgData name="Li Lixiang" userId="6104bbfcb56aea79" providerId="LiveId" clId="{8F1213B3-9C8B-4566-BA31-3D9D84920249}" dt="2020-12-22T07:32:30.236" v="1984" actId="21"/>
          <ac:graphicFrameMkLst>
            <pc:docMk/>
            <pc:sldMk cId="1559999999" sldId="264"/>
            <ac:graphicFrameMk id="4" creationId="{09F25020-9152-4914-8890-AED415E600BF}"/>
          </ac:graphicFrameMkLst>
        </pc:graphicFrameChg>
        <pc:graphicFrameChg chg="add mod modGraphic">
          <ac:chgData name="Li Lixiang" userId="6104bbfcb56aea79" providerId="LiveId" clId="{8F1213B3-9C8B-4566-BA31-3D9D84920249}" dt="2020-12-22T00:15:53.391" v="1615" actId="20577"/>
          <ac:graphicFrameMkLst>
            <pc:docMk/>
            <pc:sldMk cId="1559999999" sldId="264"/>
            <ac:graphicFrameMk id="5" creationId="{5D9395F1-D26C-4E96-BC93-87D9D34A5B60}"/>
          </ac:graphicFrameMkLst>
        </pc:graphicFrameChg>
        <pc:graphicFrameChg chg="add mod modGraphic">
          <ac:chgData name="Li Lixiang" userId="6104bbfcb56aea79" providerId="LiveId" clId="{8F1213B3-9C8B-4566-BA31-3D9D84920249}" dt="2020-12-22T00:17:48.973" v="1872" actId="20577"/>
          <ac:graphicFrameMkLst>
            <pc:docMk/>
            <pc:sldMk cId="1559999999" sldId="264"/>
            <ac:graphicFrameMk id="6" creationId="{5481DDE6-E680-4D55-B100-C542E5C86BD9}"/>
          </ac:graphicFrameMkLst>
        </pc:graphicFrameChg>
        <pc:graphicFrameChg chg="add mod modGraphic">
          <ac:chgData name="Li Lixiang" userId="6104bbfcb56aea79" providerId="LiveId" clId="{8F1213B3-9C8B-4566-BA31-3D9D84920249}" dt="2020-12-22T07:54:22.696" v="2396"/>
          <ac:graphicFrameMkLst>
            <pc:docMk/>
            <pc:sldMk cId="1559999999" sldId="264"/>
            <ac:graphicFrameMk id="13" creationId="{E3A92774-F1ED-46B3-8E0D-B671D0AB3065}"/>
          </ac:graphicFrameMkLst>
        </pc:graphicFrameChg>
        <pc:graphicFrameChg chg="add mod modGraphic">
          <ac:chgData name="Li Lixiang" userId="6104bbfcb56aea79" providerId="LiveId" clId="{8F1213B3-9C8B-4566-BA31-3D9D84920249}" dt="2020-12-22T00:15:07.583" v="1475" actId="20577"/>
          <ac:graphicFrameMkLst>
            <pc:docMk/>
            <pc:sldMk cId="1559999999" sldId="264"/>
            <ac:graphicFrameMk id="19" creationId="{10F780AA-ABF3-4FDF-A9D2-0B24BF50DA7C}"/>
          </ac:graphicFrameMkLst>
        </pc:graphicFrameChg>
        <pc:graphicFrameChg chg="del">
          <ac:chgData name="Li Lixiang" userId="6104bbfcb56aea79" providerId="LiveId" clId="{8F1213B3-9C8B-4566-BA31-3D9D84920249}" dt="2020-12-21T23:58:38.952" v="1303" actId="478"/>
          <ac:graphicFrameMkLst>
            <pc:docMk/>
            <pc:sldMk cId="1559999999" sldId="264"/>
            <ac:graphicFrameMk id="35" creationId="{174CAA5B-5070-4187-A31E-0F9E5E37C9FD}"/>
          </ac:graphicFrameMkLst>
        </pc:graphicFrameChg>
        <pc:cxnChg chg="add mod">
          <ac:chgData name="Li Lixiang" userId="6104bbfcb56aea79" providerId="LiveId" clId="{8F1213B3-9C8B-4566-BA31-3D9D84920249}" dt="2020-12-22T00:10:16.080" v="1325" actId="1076"/>
          <ac:cxnSpMkLst>
            <pc:docMk/>
            <pc:sldMk cId="1559999999" sldId="264"/>
            <ac:cxnSpMk id="8" creationId="{AA869F8E-4BFC-4CC9-8E29-3736795DD5E0}"/>
          </ac:cxnSpMkLst>
        </pc:cxnChg>
        <pc:cxnChg chg="add mod">
          <ac:chgData name="Li Lixiang" userId="6104bbfcb56aea79" providerId="LiveId" clId="{8F1213B3-9C8B-4566-BA31-3D9D84920249}" dt="2020-12-22T00:10:20.478" v="1326" actId="1076"/>
          <ac:cxnSpMkLst>
            <pc:docMk/>
            <pc:sldMk cId="1559999999" sldId="264"/>
            <ac:cxnSpMk id="10" creationId="{58F47180-EDD4-4C6F-BF68-81B633993991}"/>
          </ac:cxnSpMkLst>
        </pc:cxnChg>
        <pc:cxnChg chg="add mod">
          <ac:chgData name="Li Lixiang" userId="6104bbfcb56aea79" providerId="LiveId" clId="{8F1213B3-9C8B-4566-BA31-3D9D84920249}" dt="2020-12-22T00:11:04.494" v="1346" actId="14100"/>
          <ac:cxnSpMkLst>
            <pc:docMk/>
            <pc:sldMk cId="1559999999" sldId="264"/>
            <ac:cxnSpMk id="15" creationId="{7A6FF94A-4B35-43EE-BF38-1CE5399ECEC4}"/>
          </ac:cxnSpMkLst>
        </pc:cxnChg>
        <pc:cxnChg chg="add mod">
          <ac:chgData name="Li Lixiang" userId="6104bbfcb56aea79" providerId="LiveId" clId="{8F1213B3-9C8B-4566-BA31-3D9D84920249}" dt="2020-12-22T00:13:28.027" v="1432" actId="14100"/>
          <ac:cxnSpMkLst>
            <pc:docMk/>
            <pc:sldMk cId="1559999999" sldId="264"/>
            <ac:cxnSpMk id="20" creationId="{742448BA-0E80-45D4-9AAD-4E0235E7AE91}"/>
          </ac:cxnSpMkLst>
        </pc:cxnChg>
        <pc:cxnChg chg="add mod">
          <ac:chgData name="Li Lixiang" userId="6104bbfcb56aea79" providerId="LiveId" clId="{8F1213B3-9C8B-4566-BA31-3D9D84920249}" dt="2020-12-22T00:13:46.334" v="1437" actId="14100"/>
          <ac:cxnSpMkLst>
            <pc:docMk/>
            <pc:sldMk cId="1559999999" sldId="264"/>
            <ac:cxnSpMk id="25" creationId="{456BF898-F5F3-425E-B512-977F27F7AE51}"/>
          </ac:cxnSpMkLst>
        </pc:cxnChg>
      </pc:sldChg>
      <pc:sldChg chg="addSp delSp modSp add mod ord setBg">
        <pc:chgData name="Li Lixiang" userId="6104bbfcb56aea79" providerId="LiveId" clId="{8F1213B3-9C8B-4566-BA31-3D9D84920249}" dt="2020-12-22T10:42:52.403" v="3358"/>
        <pc:sldMkLst>
          <pc:docMk/>
          <pc:sldMk cId="1317077874" sldId="265"/>
        </pc:sldMkLst>
        <pc:spChg chg="mod">
          <ac:chgData name="Li Lixiang" userId="6104bbfcb56aea79" providerId="LiveId" clId="{8F1213B3-9C8B-4566-BA31-3D9D84920249}" dt="2020-12-22T08:21:22.317" v="3182" actId="20577"/>
          <ac:spMkLst>
            <pc:docMk/>
            <pc:sldMk cId="1317077874" sldId="265"/>
            <ac:spMk id="2" creationId="{5EC01E2D-9CFE-4D5D-8863-3BA90731F07B}"/>
          </ac:spMkLst>
        </pc:spChg>
        <pc:spChg chg="mod">
          <ac:chgData name="Li Lixiang" userId="6104bbfcb56aea79" providerId="LiveId" clId="{8F1213B3-9C8B-4566-BA31-3D9D84920249}" dt="2020-12-22T08:08:39.867" v="3157" actId="1036"/>
          <ac:spMkLst>
            <pc:docMk/>
            <pc:sldMk cId="1317077874" sldId="265"/>
            <ac:spMk id="5" creationId="{24C6C14A-404A-46CC-BBB2-888A7B4B7C1A}"/>
          </ac:spMkLst>
        </pc:spChg>
        <pc:spChg chg="del">
          <ac:chgData name="Li Lixiang" userId="6104bbfcb56aea79" providerId="LiveId" clId="{8F1213B3-9C8B-4566-BA31-3D9D84920249}" dt="2020-12-22T08:03:56.137" v="2453" actId="478"/>
          <ac:spMkLst>
            <pc:docMk/>
            <pc:sldMk cId="1317077874" sldId="265"/>
            <ac:spMk id="6" creationId="{D0C5FDE8-A0A7-4F4A-B6D3-DE90CACE1D87}"/>
          </ac:spMkLst>
        </pc:spChg>
        <pc:picChg chg="add mod">
          <ac:chgData name="Li Lixiang" userId="6104bbfcb56aea79" providerId="LiveId" clId="{8F1213B3-9C8B-4566-BA31-3D9D84920249}" dt="2020-12-22T08:18:45.588" v="3176" actId="1076"/>
          <ac:picMkLst>
            <pc:docMk/>
            <pc:sldMk cId="1317077874" sldId="265"/>
            <ac:picMk id="3" creationId="{5BA49284-CF71-4328-A98B-DD906F6FEA6B}"/>
          </ac:picMkLst>
        </pc:picChg>
        <pc:picChg chg="del">
          <ac:chgData name="Li Lixiang" userId="6104bbfcb56aea79" providerId="LiveId" clId="{8F1213B3-9C8B-4566-BA31-3D9D84920249}" dt="2020-12-22T08:03:52.465" v="2452" actId="478"/>
          <ac:picMkLst>
            <pc:docMk/>
            <pc:sldMk cId="1317077874" sldId="265"/>
            <ac:picMk id="1026" creationId="{0214FD7A-B581-403D-A5B0-8A0E9D07A4A6}"/>
          </ac:picMkLst>
        </pc:picChg>
      </pc:sldChg>
      <pc:sldChg chg="addSp delSp modSp add mod ord">
        <pc:chgData name="Li Lixiang" userId="6104bbfcb56aea79" providerId="LiveId" clId="{8F1213B3-9C8B-4566-BA31-3D9D84920249}" dt="2020-12-22T10:42:45.846" v="3352"/>
        <pc:sldMkLst>
          <pc:docMk/>
          <pc:sldMk cId="451125618" sldId="266"/>
        </pc:sldMkLst>
        <pc:spChg chg="mod">
          <ac:chgData name="Li Lixiang" userId="6104bbfcb56aea79" providerId="LiveId" clId="{8F1213B3-9C8B-4566-BA31-3D9D84920249}" dt="2020-12-22T08:21:27.786" v="3183"/>
          <ac:spMkLst>
            <pc:docMk/>
            <pc:sldMk cId="451125618" sldId="266"/>
            <ac:spMk id="2" creationId="{AFD5830E-5CE7-4FE5-9D60-0BE3A2A2D315}"/>
          </ac:spMkLst>
        </pc:spChg>
        <pc:spChg chg="mod">
          <ac:chgData name="Li Lixiang" userId="6104bbfcb56aea79" providerId="LiveId" clId="{8F1213B3-9C8B-4566-BA31-3D9D84920249}" dt="2020-12-22T08:24:10.403" v="3303" actId="1076"/>
          <ac:spMkLst>
            <pc:docMk/>
            <pc:sldMk cId="451125618" sldId="266"/>
            <ac:spMk id="6" creationId="{F742A748-1FAF-46DB-8D7F-F6FA47BD5C82}"/>
          </ac:spMkLst>
        </pc:spChg>
        <pc:spChg chg="mod">
          <ac:chgData name="Li Lixiang" userId="6104bbfcb56aea79" providerId="LiveId" clId="{8F1213B3-9C8B-4566-BA31-3D9D84920249}" dt="2020-12-22T08:25:31.920" v="3337" actId="1076"/>
          <ac:spMkLst>
            <pc:docMk/>
            <pc:sldMk cId="451125618" sldId="266"/>
            <ac:spMk id="7" creationId="{49638D39-FA82-47A1-B873-21AC50BCC90B}"/>
          </ac:spMkLst>
        </pc:spChg>
        <pc:spChg chg="del mod">
          <ac:chgData name="Li Lixiang" userId="6104bbfcb56aea79" providerId="LiveId" clId="{8F1213B3-9C8B-4566-BA31-3D9D84920249}" dt="2020-12-22T08:23:58.502" v="3298" actId="478"/>
          <ac:spMkLst>
            <pc:docMk/>
            <pc:sldMk cId="451125618" sldId="266"/>
            <ac:spMk id="8" creationId="{8B0C0D08-2624-4596-BCA7-85C5A2262F16}"/>
          </ac:spMkLst>
        </pc:spChg>
        <pc:spChg chg="mod">
          <ac:chgData name="Li Lixiang" userId="6104bbfcb56aea79" providerId="LiveId" clId="{8F1213B3-9C8B-4566-BA31-3D9D84920249}" dt="2020-12-22T08:23:05.549" v="3283" actId="20577"/>
          <ac:spMkLst>
            <pc:docMk/>
            <pc:sldMk cId="451125618" sldId="266"/>
            <ac:spMk id="9" creationId="{D52D9E58-2855-433D-AC54-CE2E01FED8BB}"/>
          </ac:spMkLst>
        </pc:spChg>
        <pc:spChg chg="del">
          <ac:chgData name="Li Lixiang" userId="6104bbfcb56aea79" providerId="LiveId" clId="{8F1213B3-9C8B-4566-BA31-3D9D84920249}" dt="2020-12-22T08:22:20.717" v="3229" actId="478"/>
          <ac:spMkLst>
            <pc:docMk/>
            <pc:sldMk cId="451125618" sldId="266"/>
            <ac:spMk id="10" creationId="{7DE36F8C-C284-46C6-86E4-B9D2769DB98A}"/>
          </ac:spMkLst>
        </pc:spChg>
        <pc:spChg chg="mod">
          <ac:chgData name="Li Lixiang" userId="6104bbfcb56aea79" providerId="LiveId" clId="{8F1213B3-9C8B-4566-BA31-3D9D84920249}" dt="2020-12-22T08:24:17.627" v="3304" actId="1076"/>
          <ac:spMkLst>
            <pc:docMk/>
            <pc:sldMk cId="451125618" sldId="266"/>
            <ac:spMk id="11" creationId="{6E270333-A2F3-4FF6-8C77-2AC6F3452FD6}"/>
          </ac:spMkLst>
        </pc:spChg>
        <pc:spChg chg="del mod">
          <ac:chgData name="Li Lixiang" userId="6104bbfcb56aea79" providerId="LiveId" clId="{8F1213B3-9C8B-4566-BA31-3D9D84920249}" dt="2020-12-22T08:22:19.536" v="3228" actId="478"/>
          <ac:spMkLst>
            <pc:docMk/>
            <pc:sldMk cId="451125618" sldId="266"/>
            <ac:spMk id="12" creationId="{EC9BEEE2-0EE8-4813-A827-DA566A0B8A28}"/>
          </ac:spMkLst>
        </pc:spChg>
        <pc:spChg chg="del">
          <ac:chgData name="Li Lixiang" userId="6104bbfcb56aea79" providerId="LiveId" clId="{8F1213B3-9C8B-4566-BA31-3D9D84920249}" dt="2020-12-22T08:23:14.595" v="3284" actId="478"/>
          <ac:spMkLst>
            <pc:docMk/>
            <pc:sldMk cId="451125618" sldId="266"/>
            <ac:spMk id="13" creationId="{BDE474FF-7B22-4FE6-8D40-ECD972382478}"/>
          </ac:spMkLst>
        </pc:spChg>
        <pc:spChg chg="del">
          <ac:chgData name="Li Lixiang" userId="6104bbfcb56aea79" providerId="LiveId" clId="{8F1213B3-9C8B-4566-BA31-3D9D84920249}" dt="2020-12-22T08:23:15.697" v="3285" actId="478"/>
          <ac:spMkLst>
            <pc:docMk/>
            <pc:sldMk cId="451125618" sldId="266"/>
            <ac:spMk id="14" creationId="{C7A4F2A2-30AC-484C-AD59-6A2A49D7A08A}"/>
          </ac:spMkLst>
        </pc:spChg>
        <pc:spChg chg="mod">
          <ac:chgData name="Li Lixiang" userId="6104bbfcb56aea79" providerId="LiveId" clId="{8F1213B3-9C8B-4566-BA31-3D9D84920249}" dt="2020-12-22T08:24:17.627" v="3304" actId="1076"/>
          <ac:spMkLst>
            <pc:docMk/>
            <pc:sldMk cId="451125618" sldId="266"/>
            <ac:spMk id="15" creationId="{367A4CAE-F83A-47B4-8D84-656D39BBE257}"/>
          </ac:spMkLst>
        </pc:spChg>
        <pc:spChg chg="mod">
          <ac:chgData name="Li Lixiang" userId="6104bbfcb56aea79" providerId="LiveId" clId="{8F1213B3-9C8B-4566-BA31-3D9D84920249}" dt="2020-12-22T08:24:21.262" v="3305" actId="1076"/>
          <ac:spMkLst>
            <pc:docMk/>
            <pc:sldMk cId="451125618" sldId="266"/>
            <ac:spMk id="16" creationId="{D6D7839A-A854-4005-B623-A1C3F868E86D}"/>
          </ac:spMkLst>
        </pc:spChg>
        <pc:spChg chg="mod">
          <ac:chgData name="Li Lixiang" userId="6104bbfcb56aea79" providerId="LiveId" clId="{8F1213B3-9C8B-4566-BA31-3D9D84920249}" dt="2020-12-22T08:26:14.993" v="3346" actId="1076"/>
          <ac:spMkLst>
            <pc:docMk/>
            <pc:sldMk cId="451125618" sldId="266"/>
            <ac:spMk id="42" creationId="{46273798-99C2-4CDD-BB9D-610EFBE1D63B}"/>
          </ac:spMkLst>
        </pc:spChg>
        <pc:spChg chg="del mod">
          <ac:chgData name="Li Lixiang" userId="6104bbfcb56aea79" providerId="LiveId" clId="{8F1213B3-9C8B-4566-BA31-3D9D84920249}" dt="2020-12-22T08:26:20.639" v="3347" actId="478"/>
          <ac:spMkLst>
            <pc:docMk/>
            <pc:sldMk cId="451125618" sldId="266"/>
            <ac:spMk id="45" creationId="{0D21D0A6-CB95-4D73-ADDF-52D5C339FB72}"/>
          </ac:spMkLst>
        </pc:spChg>
        <pc:spChg chg="add mod">
          <ac:chgData name="Li Lixiang" userId="6104bbfcb56aea79" providerId="LiveId" clId="{8F1213B3-9C8B-4566-BA31-3D9D84920249}" dt="2020-12-22T08:24:49.302" v="3328" actId="20577"/>
          <ac:spMkLst>
            <pc:docMk/>
            <pc:sldMk cId="451125618" sldId="266"/>
            <ac:spMk id="47" creationId="{F2E399A4-BFD7-436E-957C-4DEECE19191D}"/>
          </ac:spMkLst>
        </pc:spChg>
        <pc:spChg chg="del">
          <ac:chgData name="Li Lixiang" userId="6104bbfcb56aea79" providerId="LiveId" clId="{8F1213B3-9C8B-4566-BA31-3D9D84920249}" dt="2020-12-22T08:23:20.601" v="3287" actId="478"/>
          <ac:spMkLst>
            <pc:docMk/>
            <pc:sldMk cId="451125618" sldId="266"/>
            <ac:spMk id="55" creationId="{60D02719-1F4D-48B2-950C-89E76D1320D1}"/>
          </ac:spMkLst>
        </pc:spChg>
        <pc:spChg chg="mod">
          <ac:chgData name="Li Lixiang" userId="6104bbfcb56aea79" providerId="LiveId" clId="{8F1213B3-9C8B-4566-BA31-3D9D84920249}" dt="2020-12-22T08:24:17.627" v="3304" actId="1076"/>
          <ac:spMkLst>
            <pc:docMk/>
            <pc:sldMk cId="451125618" sldId="266"/>
            <ac:spMk id="61" creationId="{AD18E5DE-0CE0-4920-8ED6-5A29F7D5F285}"/>
          </ac:spMkLst>
        </pc:spChg>
        <pc:spChg chg="mod">
          <ac:chgData name="Li Lixiang" userId="6104bbfcb56aea79" providerId="LiveId" clId="{8F1213B3-9C8B-4566-BA31-3D9D84920249}" dt="2020-12-22T08:26:24.872" v="3348" actId="1076"/>
          <ac:spMkLst>
            <pc:docMk/>
            <pc:sldMk cId="451125618" sldId="266"/>
            <ac:spMk id="68" creationId="{9FB781E4-7ECA-4666-9C7E-4C797B7BE729}"/>
          </ac:spMkLst>
        </pc:spChg>
        <pc:spChg chg="del">
          <ac:chgData name="Li Lixiang" userId="6104bbfcb56aea79" providerId="LiveId" clId="{8F1213B3-9C8B-4566-BA31-3D9D84920249}" dt="2020-12-22T08:25:13.104" v="3334" actId="478"/>
          <ac:spMkLst>
            <pc:docMk/>
            <pc:sldMk cId="451125618" sldId="266"/>
            <ac:spMk id="72" creationId="{D0D10056-4D17-49F2-8C08-35B4A208B394}"/>
          </ac:spMkLst>
        </pc:spChg>
        <pc:cxnChg chg="mod">
          <ac:chgData name="Li Lixiang" userId="6104bbfcb56aea79" providerId="LiveId" clId="{8F1213B3-9C8B-4566-BA31-3D9D84920249}" dt="2020-12-22T08:25:31.920" v="3337" actId="1076"/>
          <ac:cxnSpMkLst>
            <pc:docMk/>
            <pc:sldMk cId="451125618" sldId="266"/>
            <ac:cxnSpMk id="18" creationId="{24955728-8311-40B7-9C7B-764A441E8213}"/>
          </ac:cxnSpMkLst>
        </pc:cxnChg>
        <pc:cxnChg chg="mod">
          <ac:chgData name="Li Lixiang" userId="6104bbfcb56aea79" providerId="LiveId" clId="{8F1213B3-9C8B-4566-BA31-3D9D84920249}" dt="2020-12-22T08:25:31.920" v="3337" actId="1076"/>
          <ac:cxnSpMkLst>
            <pc:docMk/>
            <pc:sldMk cId="451125618" sldId="266"/>
            <ac:cxnSpMk id="19" creationId="{59D2C487-9A94-4901-A968-AA96DAB06733}"/>
          </ac:cxnSpMkLst>
        </pc:cxnChg>
        <pc:cxnChg chg="del mod">
          <ac:chgData name="Li Lixiang" userId="6104bbfcb56aea79" providerId="LiveId" clId="{8F1213B3-9C8B-4566-BA31-3D9D84920249}" dt="2020-12-22T08:23:59.588" v="3299" actId="478"/>
          <ac:cxnSpMkLst>
            <pc:docMk/>
            <pc:sldMk cId="451125618" sldId="266"/>
            <ac:cxnSpMk id="23" creationId="{C70394DF-ADAB-4D20-AA7D-9C0B3F830AEE}"/>
          </ac:cxnSpMkLst>
        </pc:cxnChg>
        <pc:cxnChg chg="del mod">
          <ac:chgData name="Li Lixiang" userId="6104bbfcb56aea79" providerId="LiveId" clId="{8F1213B3-9C8B-4566-BA31-3D9D84920249}" dt="2020-12-22T08:24:00.521" v="3300" actId="478"/>
          <ac:cxnSpMkLst>
            <pc:docMk/>
            <pc:sldMk cId="451125618" sldId="266"/>
            <ac:cxnSpMk id="26" creationId="{F2EBBFF4-6F7B-429E-968E-B5C52EA33B76}"/>
          </ac:cxnSpMkLst>
        </pc:cxnChg>
        <pc:cxnChg chg="del mod">
          <ac:chgData name="Li Lixiang" userId="6104bbfcb56aea79" providerId="LiveId" clId="{8F1213B3-9C8B-4566-BA31-3D9D84920249}" dt="2020-12-22T08:24:01.343" v="3301" actId="478"/>
          <ac:cxnSpMkLst>
            <pc:docMk/>
            <pc:sldMk cId="451125618" sldId="266"/>
            <ac:cxnSpMk id="29" creationId="{72BB0E07-761A-4BF7-AE46-A3CBF5807D73}"/>
          </ac:cxnSpMkLst>
        </pc:cxnChg>
        <pc:cxnChg chg="del mod">
          <ac:chgData name="Li Lixiang" userId="6104bbfcb56aea79" providerId="LiveId" clId="{8F1213B3-9C8B-4566-BA31-3D9D84920249}" dt="2020-12-22T08:25:14.910" v="3335" actId="478"/>
          <ac:cxnSpMkLst>
            <pc:docMk/>
            <pc:sldMk cId="451125618" sldId="266"/>
            <ac:cxnSpMk id="32" creationId="{6EF5743A-4C96-46E9-A2C0-8169B4C8FC44}"/>
          </ac:cxnSpMkLst>
        </pc:cxnChg>
        <pc:cxnChg chg="mod">
          <ac:chgData name="Li Lixiang" userId="6104bbfcb56aea79" providerId="LiveId" clId="{8F1213B3-9C8B-4566-BA31-3D9D84920249}" dt="2020-12-22T08:24:17.627" v="3304" actId="1076"/>
          <ac:cxnSpMkLst>
            <pc:docMk/>
            <pc:sldMk cId="451125618" sldId="266"/>
            <ac:cxnSpMk id="35" creationId="{177BBDC5-C7B7-4A6C-B122-739FBB877DEF}"/>
          </ac:cxnSpMkLst>
        </pc:cxnChg>
        <pc:cxnChg chg="del mod">
          <ac:chgData name="Li Lixiang" userId="6104bbfcb56aea79" providerId="LiveId" clId="{8F1213B3-9C8B-4566-BA31-3D9D84920249}" dt="2020-12-22T08:23:23.958" v="3289" actId="478"/>
          <ac:cxnSpMkLst>
            <pc:docMk/>
            <pc:sldMk cId="451125618" sldId="266"/>
            <ac:cxnSpMk id="38" creationId="{047D7C70-33B7-47E6-85D1-0469BE2775C8}"/>
          </ac:cxnSpMkLst>
        </pc:cxnChg>
        <pc:cxnChg chg="add mod">
          <ac:chgData name="Li Lixiang" userId="6104bbfcb56aea79" providerId="LiveId" clId="{8F1213B3-9C8B-4566-BA31-3D9D84920249}" dt="2020-12-22T08:24:17.627" v="3304" actId="1076"/>
          <ac:cxnSpMkLst>
            <pc:docMk/>
            <pc:sldMk cId="451125618" sldId="266"/>
            <ac:cxnSpMk id="39" creationId="{4DDFE318-4834-47D6-8D15-58CEB1093CA9}"/>
          </ac:cxnSpMkLst>
        </pc:cxnChg>
        <pc:cxnChg chg="del mod">
          <ac:chgData name="Li Lixiang" userId="6104bbfcb56aea79" providerId="LiveId" clId="{8F1213B3-9C8B-4566-BA31-3D9D84920249}" dt="2020-12-22T08:23:52.329" v="3297" actId="478"/>
          <ac:cxnSpMkLst>
            <pc:docMk/>
            <pc:sldMk cId="451125618" sldId="266"/>
            <ac:cxnSpMk id="43" creationId="{4918105A-7879-4D13-BA2E-0078884B6992}"/>
          </ac:cxnSpMkLst>
        </pc:cxnChg>
        <pc:cxnChg chg="add mod">
          <ac:chgData name="Li Lixiang" userId="6104bbfcb56aea79" providerId="LiveId" clId="{8F1213B3-9C8B-4566-BA31-3D9D84920249}" dt="2020-12-22T08:25:01.823" v="3332" actId="14100"/>
          <ac:cxnSpMkLst>
            <pc:docMk/>
            <pc:sldMk cId="451125618" sldId="266"/>
            <ac:cxnSpMk id="49" creationId="{4C890598-9822-478C-9D83-CFE796D5DBE6}"/>
          </ac:cxnSpMkLst>
        </pc:cxnChg>
        <pc:cxnChg chg="del mod">
          <ac:chgData name="Li Lixiang" userId="6104bbfcb56aea79" providerId="LiveId" clId="{8F1213B3-9C8B-4566-BA31-3D9D84920249}" dt="2020-12-22T08:23:18.151" v="3286" actId="478"/>
          <ac:cxnSpMkLst>
            <pc:docMk/>
            <pc:sldMk cId="451125618" sldId="266"/>
            <ac:cxnSpMk id="52" creationId="{0CC8DAAF-F0C1-4E91-AD14-9FBDF3FADB80}"/>
          </ac:cxnSpMkLst>
        </pc:cxnChg>
        <pc:cxnChg chg="del mod">
          <ac:chgData name="Li Lixiang" userId="6104bbfcb56aea79" providerId="LiveId" clId="{8F1213B3-9C8B-4566-BA31-3D9D84920249}" dt="2020-12-22T08:23:22.316" v="3288" actId="478"/>
          <ac:cxnSpMkLst>
            <pc:docMk/>
            <pc:sldMk cId="451125618" sldId="266"/>
            <ac:cxnSpMk id="58" creationId="{72F4FA87-88AF-4EAF-9A8B-60B0F778C0F2}"/>
          </ac:cxnSpMkLst>
        </pc:cxnChg>
        <pc:cxnChg chg="mod">
          <ac:chgData name="Li Lixiang" userId="6104bbfcb56aea79" providerId="LiveId" clId="{8F1213B3-9C8B-4566-BA31-3D9D84920249}" dt="2020-12-22T08:26:06.410" v="3345" actId="14100"/>
          <ac:cxnSpMkLst>
            <pc:docMk/>
            <pc:sldMk cId="451125618" sldId="266"/>
            <ac:cxnSpMk id="62" creationId="{06EEB75A-AA4A-4F73-BD84-FD8F6AE153DD}"/>
          </ac:cxnSpMkLst>
        </pc:cxnChg>
        <pc:cxnChg chg="mod">
          <ac:chgData name="Li Lixiang" userId="6104bbfcb56aea79" providerId="LiveId" clId="{8F1213B3-9C8B-4566-BA31-3D9D84920249}" dt="2020-12-22T08:24:17.627" v="3304" actId="1076"/>
          <ac:cxnSpMkLst>
            <pc:docMk/>
            <pc:sldMk cId="451125618" sldId="266"/>
            <ac:cxnSpMk id="69" creationId="{6EA1D5A0-8BDC-4672-9AA2-37FEF7233EA4}"/>
          </ac:cxnSpMkLst>
        </pc:cxnChg>
        <pc:cxnChg chg="mod">
          <ac:chgData name="Li Lixiang" userId="6104bbfcb56aea79" providerId="LiveId" clId="{8F1213B3-9C8B-4566-BA31-3D9D84920249}" dt="2020-12-22T08:25:19.585" v="3336" actId="14100"/>
          <ac:cxnSpMkLst>
            <pc:docMk/>
            <pc:sldMk cId="451125618" sldId="266"/>
            <ac:cxnSpMk id="76" creationId="{09EA7561-3614-4D2A-9A50-5E5E3D1B2686}"/>
          </ac:cxnSpMkLst>
        </pc:cxnChg>
      </pc:sldChg>
      <pc:sldChg chg="addSp delSp modSp add mod ord">
        <pc:chgData name="Li Lixiang" userId="6104bbfcb56aea79" providerId="LiveId" clId="{8F1213B3-9C8B-4566-BA31-3D9D84920249}" dt="2020-12-23T02:48:29.178" v="4169" actId="1035"/>
        <pc:sldMkLst>
          <pc:docMk/>
          <pc:sldMk cId="3834056614" sldId="267"/>
        </pc:sldMkLst>
        <pc:spChg chg="mod">
          <ac:chgData name="Li Lixiang" userId="6104bbfcb56aea79" providerId="LiveId" clId="{8F1213B3-9C8B-4566-BA31-3D9D84920249}" dt="2020-12-23T00:18:09.041" v="3376" actId="20577"/>
          <ac:spMkLst>
            <pc:docMk/>
            <pc:sldMk cId="3834056614" sldId="267"/>
            <ac:spMk id="2" creationId="{5EC01E2D-9CFE-4D5D-8863-3BA90731F07B}"/>
          </ac:spMkLst>
        </pc:spChg>
        <pc:spChg chg="mod">
          <ac:chgData name="Li Lixiang" userId="6104bbfcb56aea79" providerId="LiveId" clId="{8F1213B3-9C8B-4566-BA31-3D9D84920249}" dt="2020-12-23T02:48:29.178" v="4169" actId="1035"/>
          <ac:spMkLst>
            <pc:docMk/>
            <pc:sldMk cId="3834056614" sldId="267"/>
            <ac:spMk id="5" creationId="{24C6C14A-404A-46CC-BBB2-888A7B4B7C1A}"/>
          </ac:spMkLst>
        </pc:spChg>
        <pc:spChg chg="add">
          <ac:chgData name="Li Lixiang" userId="6104bbfcb56aea79" providerId="LiveId" clId="{8F1213B3-9C8B-4566-BA31-3D9D84920249}" dt="2020-12-23T00:23:16.647" v="3955" actId="11529"/>
          <ac:spMkLst>
            <pc:docMk/>
            <pc:sldMk cId="3834056614" sldId="267"/>
            <ac:spMk id="9" creationId="{5FE4A8FB-F259-48FE-A8E1-C7CFBCD72AE1}"/>
          </ac:spMkLst>
        </pc:spChg>
        <pc:picChg chg="del">
          <ac:chgData name="Li Lixiang" userId="6104bbfcb56aea79" providerId="LiveId" clId="{8F1213B3-9C8B-4566-BA31-3D9D84920249}" dt="2020-12-23T00:18:12.922" v="3377" actId="478"/>
          <ac:picMkLst>
            <pc:docMk/>
            <pc:sldMk cId="3834056614" sldId="267"/>
            <ac:picMk id="3" creationId="{5BA49284-CF71-4328-A98B-DD906F6FEA6B}"/>
          </ac:picMkLst>
        </pc:picChg>
        <pc:picChg chg="add mod">
          <ac:chgData name="Li Lixiang" userId="6104bbfcb56aea79" providerId="LiveId" clId="{8F1213B3-9C8B-4566-BA31-3D9D84920249}" dt="2020-12-23T00:23:10.217" v="3953" actId="1076"/>
          <ac:picMkLst>
            <pc:docMk/>
            <pc:sldMk cId="3834056614" sldId="267"/>
            <ac:picMk id="6" creationId="{B1A323F1-2297-4706-9A65-C572B43FE6DF}"/>
          </ac:picMkLst>
        </pc:picChg>
        <pc:picChg chg="add mod">
          <ac:chgData name="Li Lixiang" userId="6104bbfcb56aea79" providerId="LiveId" clId="{8F1213B3-9C8B-4566-BA31-3D9D84920249}" dt="2020-12-23T00:23:11.873" v="3954" actId="1076"/>
          <ac:picMkLst>
            <pc:docMk/>
            <pc:sldMk cId="3834056614" sldId="267"/>
            <ac:picMk id="8" creationId="{C96C09B8-6601-4358-96B4-9F1CB264810B}"/>
          </ac:picMkLst>
        </pc:picChg>
        <pc:picChg chg="add del mod">
          <ac:chgData name="Li Lixiang" userId="6104bbfcb56aea79" providerId="LiveId" clId="{8F1213B3-9C8B-4566-BA31-3D9D84920249}" dt="2020-12-23T00:22:22.346" v="3941" actId="478"/>
          <ac:picMkLst>
            <pc:docMk/>
            <pc:sldMk cId="3834056614" sldId="267"/>
            <ac:picMk id="2050" creationId="{A3C30B7D-7EA9-4175-99E4-1843FB30015C}"/>
          </ac:picMkLst>
        </pc:picChg>
      </pc:sldChg>
      <pc:sldChg chg="addSp delSp modSp new del mod">
        <pc:chgData name="Li Lixiang" userId="6104bbfcb56aea79" providerId="LiveId" clId="{8F1213B3-9C8B-4566-BA31-3D9D84920249}" dt="2020-12-23T13:57:45.888" v="4467" actId="47"/>
        <pc:sldMkLst>
          <pc:docMk/>
          <pc:sldMk cId="617715981" sldId="268"/>
        </pc:sldMkLst>
        <pc:spChg chg="del">
          <ac:chgData name="Li Lixiang" userId="6104bbfcb56aea79" providerId="LiveId" clId="{8F1213B3-9C8B-4566-BA31-3D9D84920249}" dt="2020-12-23T02:25:01.818" v="3961" actId="478"/>
          <ac:spMkLst>
            <pc:docMk/>
            <pc:sldMk cId="617715981" sldId="268"/>
            <ac:spMk id="2" creationId="{94FA372D-7F89-4D7D-AFAB-AC043A7035DF}"/>
          </ac:spMkLst>
        </pc:spChg>
        <pc:spChg chg="del">
          <ac:chgData name="Li Lixiang" userId="6104bbfcb56aea79" providerId="LiveId" clId="{8F1213B3-9C8B-4566-BA31-3D9D84920249}" dt="2020-12-23T02:25:00.290" v="3960" actId="478"/>
          <ac:spMkLst>
            <pc:docMk/>
            <pc:sldMk cId="617715981" sldId="268"/>
            <ac:spMk id="3" creationId="{D8E7A89F-EB36-4EEE-942B-BA1E209A09EE}"/>
          </ac:spMkLst>
        </pc:spChg>
        <pc:spChg chg="add mod">
          <ac:chgData name="Li Lixiang" userId="6104bbfcb56aea79" providerId="LiveId" clId="{8F1213B3-9C8B-4566-BA31-3D9D84920249}" dt="2020-12-23T02:26:01.016" v="3970" actId="14100"/>
          <ac:spMkLst>
            <pc:docMk/>
            <pc:sldMk cId="617715981" sldId="268"/>
            <ac:spMk id="4" creationId="{A360117A-C535-4A3A-935C-B32E20EF7F79}"/>
          </ac:spMkLst>
        </pc:spChg>
        <pc:spChg chg="add mod">
          <ac:chgData name="Li Lixiang" userId="6104bbfcb56aea79" providerId="LiveId" clId="{8F1213B3-9C8B-4566-BA31-3D9D84920249}" dt="2020-12-23T02:29:08.068" v="4002" actId="14100"/>
          <ac:spMkLst>
            <pc:docMk/>
            <pc:sldMk cId="617715981" sldId="268"/>
            <ac:spMk id="5" creationId="{6D8B0283-24B0-4C9B-9077-713CEF0FC6DA}"/>
          </ac:spMkLst>
        </pc:spChg>
        <pc:spChg chg="add mod">
          <ac:chgData name="Li Lixiang" userId="6104bbfcb56aea79" providerId="LiveId" clId="{8F1213B3-9C8B-4566-BA31-3D9D84920249}" dt="2020-12-23T02:26:16.094" v="3976" actId="20577"/>
          <ac:spMkLst>
            <pc:docMk/>
            <pc:sldMk cId="617715981" sldId="268"/>
            <ac:spMk id="6" creationId="{B6F89F79-3365-451D-8F95-E07849275717}"/>
          </ac:spMkLst>
        </pc:spChg>
        <pc:spChg chg="add mod">
          <ac:chgData name="Li Lixiang" userId="6104bbfcb56aea79" providerId="LiveId" clId="{8F1213B3-9C8B-4566-BA31-3D9D84920249}" dt="2020-12-23T02:26:52.424" v="3983" actId="1076"/>
          <ac:spMkLst>
            <pc:docMk/>
            <pc:sldMk cId="617715981" sldId="268"/>
            <ac:spMk id="7" creationId="{112174F5-E24C-4559-91E8-7B6630673346}"/>
          </ac:spMkLst>
        </pc:spChg>
        <pc:spChg chg="add mod">
          <ac:chgData name="Li Lixiang" userId="6104bbfcb56aea79" providerId="LiveId" clId="{8F1213B3-9C8B-4566-BA31-3D9D84920249}" dt="2020-12-23T02:27:10.669" v="3990" actId="20577"/>
          <ac:spMkLst>
            <pc:docMk/>
            <pc:sldMk cId="617715981" sldId="268"/>
            <ac:spMk id="8" creationId="{9666169A-8EE1-4277-9C61-5884A39ACACE}"/>
          </ac:spMkLst>
        </pc:spChg>
        <pc:spChg chg="add mod">
          <ac:chgData name="Li Lixiang" userId="6104bbfcb56aea79" providerId="LiveId" clId="{8F1213B3-9C8B-4566-BA31-3D9D84920249}" dt="2020-12-23T02:29:31.491" v="4007" actId="14100"/>
          <ac:spMkLst>
            <pc:docMk/>
            <pc:sldMk cId="617715981" sldId="268"/>
            <ac:spMk id="10" creationId="{5A62BF85-D4A8-45D3-9DE6-062E57A21DA8}"/>
          </ac:spMkLst>
        </pc:spChg>
        <pc:spChg chg="add mod">
          <ac:chgData name="Li Lixiang" userId="6104bbfcb56aea79" providerId="LiveId" clId="{8F1213B3-9C8B-4566-BA31-3D9D84920249}" dt="2020-12-23T02:30:07.019" v="4012" actId="14100"/>
          <ac:spMkLst>
            <pc:docMk/>
            <pc:sldMk cId="617715981" sldId="268"/>
            <ac:spMk id="11" creationId="{6D258BEC-D318-43D3-80B6-3D86B424E34F}"/>
          </ac:spMkLst>
        </pc:spChg>
        <pc:spChg chg="add mod">
          <ac:chgData name="Li Lixiang" userId="6104bbfcb56aea79" providerId="LiveId" clId="{8F1213B3-9C8B-4566-BA31-3D9D84920249}" dt="2020-12-23T02:30:49.903" v="4020" actId="14100"/>
          <ac:spMkLst>
            <pc:docMk/>
            <pc:sldMk cId="617715981" sldId="268"/>
            <ac:spMk id="12" creationId="{FEB45D66-F7D8-4457-85DB-7C8765E5ABEA}"/>
          </ac:spMkLst>
        </pc:spChg>
        <pc:picChg chg="add del">
          <ac:chgData name="Li Lixiang" userId="6104bbfcb56aea79" providerId="LiveId" clId="{8F1213B3-9C8B-4566-BA31-3D9D84920249}" dt="2020-12-23T13:55:33.895" v="4450" actId="478"/>
          <ac:picMkLst>
            <pc:docMk/>
            <pc:sldMk cId="617715981" sldId="268"/>
            <ac:picMk id="1026" creationId="{66644A20-6BF3-436C-9A67-4BC027B8D80C}"/>
          </ac:picMkLst>
        </pc:picChg>
        <pc:picChg chg="add mod">
          <ac:chgData name="Li Lixiang" userId="6104bbfcb56aea79" providerId="LiveId" clId="{8F1213B3-9C8B-4566-BA31-3D9D84920249}" dt="2020-12-23T02:24:50.317" v="3959" actId="1076"/>
          <ac:picMkLst>
            <pc:docMk/>
            <pc:sldMk cId="617715981" sldId="268"/>
            <ac:picMk id="3074" creationId="{C7BC72F2-2BCD-4507-8F7D-9DBFCC15B186}"/>
          </ac:picMkLst>
        </pc:picChg>
      </pc:sldChg>
      <pc:sldChg chg="addSp delSp modSp add mod ord">
        <pc:chgData name="Li Lixiang" userId="6104bbfcb56aea79" providerId="LiveId" clId="{8F1213B3-9C8B-4566-BA31-3D9D84920249}" dt="2020-12-23T14:44:15.666" v="4492" actId="14100"/>
        <pc:sldMkLst>
          <pc:docMk/>
          <pc:sldMk cId="4242814717" sldId="269"/>
        </pc:sldMkLst>
        <pc:spChg chg="mod">
          <ac:chgData name="Li Lixiang" userId="6104bbfcb56aea79" providerId="LiveId" clId="{8F1213B3-9C8B-4566-BA31-3D9D84920249}" dt="2020-12-23T02:46:47.828" v="4046" actId="14100"/>
          <ac:spMkLst>
            <pc:docMk/>
            <pc:sldMk cId="4242814717" sldId="269"/>
            <ac:spMk id="2" creationId="{AFD5830E-5CE7-4FE5-9D60-0BE3A2A2D315}"/>
          </ac:spMkLst>
        </pc:spChg>
        <pc:spChg chg="mod">
          <ac:chgData name="Li Lixiang" userId="6104bbfcb56aea79" providerId="LiveId" clId="{8F1213B3-9C8B-4566-BA31-3D9D84920249}" dt="2020-12-23T02:58:43.619" v="4447" actId="1076"/>
          <ac:spMkLst>
            <pc:docMk/>
            <pc:sldMk cId="4242814717" sldId="269"/>
            <ac:spMk id="6" creationId="{F742A748-1FAF-46DB-8D7F-F6FA47BD5C82}"/>
          </ac:spMkLst>
        </pc:spChg>
        <pc:spChg chg="mod">
          <ac:chgData name="Li Lixiang" userId="6104bbfcb56aea79" providerId="LiveId" clId="{8F1213B3-9C8B-4566-BA31-3D9D84920249}" dt="2020-12-23T14:43:42.088" v="4482" actId="1076"/>
          <ac:spMkLst>
            <pc:docMk/>
            <pc:sldMk cId="4242814717" sldId="269"/>
            <ac:spMk id="7" creationId="{49638D39-FA82-47A1-B873-21AC50BCC90B}"/>
          </ac:spMkLst>
        </pc:spChg>
        <pc:spChg chg="mod">
          <ac:chgData name="Li Lixiang" userId="6104bbfcb56aea79" providerId="LiveId" clId="{8F1213B3-9C8B-4566-BA31-3D9D84920249}" dt="2020-12-23T14:43:10.759" v="4476" actId="1076"/>
          <ac:spMkLst>
            <pc:docMk/>
            <pc:sldMk cId="4242814717" sldId="269"/>
            <ac:spMk id="9" creationId="{D52D9E58-2855-433D-AC54-CE2E01FED8BB}"/>
          </ac:spMkLst>
        </pc:spChg>
        <pc:spChg chg="mod">
          <ac:chgData name="Li Lixiang" userId="6104bbfcb56aea79" providerId="LiveId" clId="{8F1213B3-9C8B-4566-BA31-3D9D84920249}" dt="2020-12-23T02:58:43.619" v="4447" actId="1076"/>
          <ac:spMkLst>
            <pc:docMk/>
            <pc:sldMk cId="4242814717" sldId="269"/>
            <ac:spMk id="11" creationId="{6E270333-A2F3-4FF6-8C77-2AC6F3452FD6}"/>
          </ac:spMkLst>
        </pc:spChg>
        <pc:spChg chg="mod">
          <ac:chgData name="Li Lixiang" userId="6104bbfcb56aea79" providerId="LiveId" clId="{8F1213B3-9C8B-4566-BA31-3D9D84920249}" dt="2020-12-23T02:58:43.619" v="4447" actId="1076"/>
          <ac:spMkLst>
            <pc:docMk/>
            <pc:sldMk cId="4242814717" sldId="269"/>
            <ac:spMk id="15" creationId="{367A4CAE-F83A-47B4-8D84-656D39BBE257}"/>
          </ac:spMkLst>
        </pc:spChg>
        <pc:spChg chg="mod">
          <ac:chgData name="Li Lixiang" userId="6104bbfcb56aea79" providerId="LiveId" clId="{8F1213B3-9C8B-4566-BA31-3D9D84920249}" dt="2020-12-23T02:58:43.619" v="4447" actId="1076"/>
          <ac:spMkLst>
            <pc:docMk/>
            <pc:sldMk cId="4242814717" sldId="269"/>
            <ac:spMk id="16" creationId="{D6D7839A-A854-4005-B623-A1C3F868E86D}"/>
          </ac:spMkLst>
        </pc:spChg>
        <pc:spChg chg="add mod">
          <ac:chgData name="Li Lixiang" userId="6104bbfcb56aea79" providerId="LiveId" clId="{8F1213B3-9C8B-4566-BA31-3D9D84920249}" dt="2020-12-23T02:58:43.619" v="4447" actId="1076"/>
          <ac:spMkLst>
            <pc:docMk/>
            <pc:sldMk cId="4242814717" sldId="269"/>
            <ac:spMk id="23" creationId="{3BB04BFF-7DC9-492D-821D-E6BB648CB746}"/>
          </ac:spMkLst>
        </pc:spChg>
        <pc:spChg chg="add mod">
          <ac:chgData name="Li Lixiang" userId="6104bbfcb56aea79" providerId="LiveId" clId="{8F1213B3-9C8B-4566-BA31-3D9D84920249}" dt="2020-12-23T02:58:43.619" v="4447" actId="1076"/>
          <ac:spMkLst>
            <pc:docMk/>
            <pc:sldMk cId="4242814717" sldId="269"/>
            <ac:spMk id="31" creationId="{98A98B61-BE71-45DE-9133-1E127A2E8A2D}"/>
          </ac:spMkLst>
        </pc:spChg>
        <pc:spChg chg="add mod">
          <ac:chgData name="Li Lixiang" userId="6104bbfcb56aea79" providerId="LiveId" clId="{8F1213B3-9C8B-4566-BA31-3D9D84920249}" dt="2020-12-23T14:43:52.702" v="4485" actId="1076"/>
          <ac:spMkLst>
            <pc:docMk/>
            <pc:sldMk cId="4242814717" sldId="269"/>
            <ac:spMk id="34" creationId="{221F0049-318C-4595-9B9B-36537031AD39}"/>
          </ac:spMkLst>
        </pc:spChg>
        <pc:spChg chg="add mod">
          <ac:chgData name="Li Lixiang" userId="6104bbfcb56aea79" providerId="LiveId" clId="{8F1213B3-9C8B-4566-BA31-3D9D84920249}" dt="2020-12-23T14:43:49.943" v="4484" actId="1076"/>
          <ac:spMkLst>
            <pc:docMk/>
            <pc:sldMk cId="4242814717" sldId="269"/>
            <ac:spMk id="36" creationId="{BFB2E007-A0E5-452C-9249-1B1820C02A6A}"/>
          </ac:spMkLst>
        </pc:spChg>
        <pc:spChg chg="add mod">
          <ac:chgData name="Li Lixiang" userId="6104bbfcb56aea79" providerId="LiveId" clId="{8F1213B3-9C8B-4566-BA31-3D9D84920249}" dt="2020-12-23T02:58:43.619" v="4447" actId="1076"/>
          <ac:spMkLst>
            <pc:docMk/>
            <pc:sldMk cId="4242814717" sldId="269"/>
            <ac:spMk id="37" creationId="{30D8160F-7EE5-4C27-92E2-4A00A4149120}"/>
          </ac:spMkLst>
        </pc:spChg>
        <pc:spChg chg="del">
          <ac:chgData name="Li Lixiang" userId="6104bbfcb56aea79" providerId="LiveId" clId="{8F1213B3-9C8B-4566-BA31-3D9D84920249}" dt="2020-12-23T02:54:33.742" v="4274" actId="478"/>
          <ac:spMkLst>
            <pc:docMk/>
            <pc:sldMk cId="4242814717" sldId="269"/>
            <ac:spMk id="41" creationId="{2513BD67-D399-4DB6-AA23-4C35BAB40445}"/>
          </ac:spMkLst>
        </pc:spChg>
        <pc:spChg chg="mod">
          <ac:chgData name="Li Lixiang" userId="6104bbfcb56aea79" providerId="LiveId" clId="{8F1213B3-9C8B-4566-BA31-3D9D84920249}" dt="2020-12-23T14:43:45.211" v="4483" actId="1076"/>
          <ac:spMkLst>
            <pc:docMk/>
            <pc:sldMk cId="4242814717" sldId="269"/>
            <ac:spMk id="42" creationId="{46273798-99C2-4CDD-BB9D-610EFBE1D63B}"/>
          </ac:spMkLst>
        </pc:spChg>
        <pc:spChg chg="add mod">
          <ac:chgData name="Li Lixiang" userId="6104bbfcb56aea79" providerId="LiveId" clId="{8F1213B3-9C8B-4566-BA31-3D9D84920249}" dt="2020-12-23T14:44:06.999" v="4489" actId="1076"/>
          <ac:spMkLst>
            <pc:docMk/>
            <pc:sldMk cId="4242814717" sldId="269"/>
            <ac:spMk id="45" creationId="{5262D6CF-A2C3-4E8C-A2D2-B5CC16C31B56}"/>
          </ac:spMkLst>
        </pc:spChg>
        <pc:spChg chg="del">
          <ac:chgData name="Li Lixiang" userId="6104bbfcb56aea79" providerId="LiveId" clId="{8F1213B3-9C8B-4566-BA31-3D9D84920249}" dt="2020-12-23T02:50:27.775" v="4181" actId="478"/>
          <ac:spMkLst>
            <pc:docMk/>
            <pc:sldMk cId="4242814717" sldId="269"/>
            <ac:spMk id="47" creationId="{F2E399A4-BFD7-436E-957C-4DEECE19191D}"/>
          </ac:spMkLst>
        </pc:spChg>
        <pc:spChg chg="add mod">
          <ac:chgData name="Li Lixiang" userId="6104bbfcb56aea79" providerId="LiveId" clId="{8F1213B3-9C8B-4566-BA31-3D9D84920249}" dt="2020-12-23T14:14:19.595" v="4472" actId="20577"/>
          <ac:spMkLst>
            <pc:docMk/>
            <pc:sldMk cId="4242814717" sldId="269"/>
            <ac:spMk id="48" creationId="{3E5F0152-33C4-4C5F-ACAB-7950E24DBE14}"/>
          </ac:spMkLst>
        </pc:spChg>
        <pc:spChg chg="add mod">
          <ac:chgData name="Li Lixiang" userId="6104bbfcb56aea79" providerId="LiveId" clId="{8F1213B3-9C8B-4566-BA31-3D9D84920249}" dt="2020-12-23T02:58:43.619" v="4447" actId="1076"/>
          <ac:spMkLst>
            <pc:docMk/>
            <pc:sldMk cId="4242814717" sldId="269"/>
            <ac:spMk id="52" creationId="{F0333659-2C1D-445E-99AB-4AA30BEC2A65}"/>
          </ac:spMkLst>
        </pc:spChg>
        <pc:spChg chg="mod">
          <ac:chgData name="Li Lixiang" userId="6104bbfcb56aea79" providerId="LiveId" clId="{8F1213B3-9C8B-4566-BA31-3D9D84920249}" dt="2020-12-23T02:58:43.619" v="4447" actId="1076"/>
          <ac:spMkLst>
            <pc:docMk/>
            <pc:sldMk cId="4242814717" sldId="269"/>
            <ac:spMk id="61" creationId="{AD18E5DE-0CE0-4920-8ED6-5A29F7D5F285}"/>
          </ac:spMkLst>
        </pc:spChg>
        <pc:spChg chg="mod">
          <ac:chgData name="Li Lixiang" userId="6104bbfcb56aea79" providerId="LiveId" clId="{8F1213B3-9C8B-4566-BA31-3D9D84920249}" dt="2020-12-23T02:58:43.619" v="4447" actId="1076"/>
          <ac:spMkLst>
            <pc:docMk/>
            <pc:sldMk cId="4242814717" sldId="269"/>
            <ac:spMk id="68" creationId="{9FB781E4-7ECA-4666-9C7E-4C797B7BE729}"/>
          </ac:spMkLst>
        </pc:spChg>
        <pc:cxnChg chg="mod">
          <ac:chgData name="Li Lixiang" userId="6104bbfcb56aea79" providerId="LiveId" clId="{8F1213B3-9C8B-4566-BA31-3D9D84920249}" dt="2020-12-23T14:43:10.759" v="4476" actId="1076"/>
          <ac:cxnSpMkLst>
            <pc:docMk/>
            <pc:sldMk cId="4242814717" sldId="269"/>
            <ac:cxnSpMk id="18" creationId="{24955728-8311-40B7-9C7B-764A441E8213}"/>
          </ac:cxnSpMkLst>
        </pc:cxnChg>
        <pc:cxnChg chg="mod">
          <ac:chgData name="Li Lixiang" userId="6104bbfcb56aea79" providerId="LiveId" clId="{8F1213B3-9C8B-4566-BA31-3D9D84920249}" dt="2020-12-23T14:43:42.088" v="4482" actId="1076"/>
          <ac:cxnSpMkLst>
            <pc:docMk/>
            <pc:sldMk cId="4242814717" sldId="269"/>
            <ac:cxnSpMk id="19" creationId="{59D2C487-9A94-4901-A968-AA96DAB06733}"/>
          </ac:cxnSpMkLst>
        </pc:cxnChg>
        <pc:cxnChg chg="add mod">
          <ac:chgData name="Li Lixiang" userId="6104bbfcb56aea79" providerId="LiveId" clId="{8F1213B3-9C8B-4566-BA31-3D9D84920249}" dt="2020-12-23T14:43:42.088" v="4482" actId="1076"/>
          <ac:cxnSpMkLst>
            <pc:docMk/>
            <pc:sldMk cId="4242814717" sldId="269"/>
            <ac:cxnSpMk id="28" creationId="{53B8E54F-6AE5-4028-AA26-982E49067CF5}"/>
          </ac:cxnSpMkLst>
        </pc:cxnChg>
        <pc:cxnChg chg="mod">
          <ac:chgData name="Li Lixiang" userId="6104bbfcb56aea79" providerId="LiveId" clId="{8F1213B3-9C8B-4566-BA31-3D9D84920249}" dt="2020-12-23T14:44:06.999" v="4489" actId="1076"/>
          <ac:cxnSpMkLst>
            <pc:docMk/>
            <pc:sldMk cId="4242814717" sldId="269"/>
            <ac:cxnSpMk id="35" creationId="{177BBDC5-C7B7-4A6C-B122-739FBB877DEF}"/>
          </ac:cxnSpMkLst>
        </pc:cxnChg>
        <pc:cxnChg chg="mod">
          <ac:chgData name="Li Lixiang" userId="6104bbfcb56aea79" providerId="LiveId" clId="{8F1213B3-9C8B-4566-BA31-3D9D84920249}" dt="2020-12-23T02:58:43.619" v="4447" actId="1076"/>
          <ac:cxnSpMkLst>
            <pc:docMk/>
            <pc:sldMk cId="4242814717" sldId="269"/>
            <ac:cxnSpMk id="39" creationId="{4DDFE318-4834-47D6-8D15-58CEB1093CA9}"/>
          </ac:cxnSpMkLst>
        </pc:cxnChg>
        <pc:cxnChg chg="add mod">
          <ac:chgData name="Li Lixiang" userId="6104bbfcb56aea79" providerId="LiveId" clId="{8F1213B3-9C8B-4566-BA31-3D9D84920249}" dt="2020-12-23T02:58:43.619" v="4447" actId="1076"/>
          <ac:cxnSpMkLst>
            <pc:docMk/>
            <pc:sldMk cId="4242814717" sldId="269"/>
            <ac:cxnSpMk id="44" creationId="{5A6C18C5-B961-4F80-BB32-114BE0D298D4}"/>
          </ac:cxnSpMkLst>
        </pc:cxnChg>
        <pc:cxnChg chg="add mod">
          <ac:chgData name="Li Lixiang" userId="6104bbfcb56aea79" providerId="LiveId" clId="{8F1213B3-9C8B-4566-BA31-3D9D84920249}" dt="2020-12-23T14:44:15.666" v="4492" actId="14100"/>
          <ac:cxnSpMkLst>
            <pc:docMk/>
            <pc:sldMk cId="4242814717" sldId="269"/>
            <ac:cxnSpMk id="47" creationId="{89EA52A0-DE7A-4EC2-8872-E55DDE56B9CE}"/>
          </ac:cxnSpMkLst>
        </pc:cxnChg>
        <pc:cxnChg chg="del mod">
          <ac:chgData name="Li Lixiang" userId="6104bbfcb56aea79" providerId="LiveId" clId="{8F1213B3-9C8B-4566-BA31-3D9D84920249}" dt="2020-12-23T02:51:34.161" v="4182" actId="478"/>
          <ac:cxnSpMkLst>
            <pc:docMk/>
            <pc:sldMk cId="4242814717" sldId="269"/>
            <ac:cxnSpMk id="49" creationId="{4C890598-9822-478C-9D83-CFE796D5DBE6}"/>
          </ac:cxnSpMkLst>
        </pc:cxnChg>
        <pc:cxnChg chg="add mod">
          <ac:chgData name="Li Lixiang" userId="6104bbfcb56aea79" providerId="LiveId" clId="{8F1213B3-9C8B-4566-BA31-3D9D84920249}" dt="2020-12-23T02:58:43.619" v="4447" actId="1076"/>
          <ac:cxnSpMkLst>
            <pc:docMk/>
            <pc:sldMk cId="4242814717" sldId="269"/>
            <ac:cxnSpMk id="50" creationId="{B796D22A-37F7-4F50-9B38-AEDBC2892423}"/>
          </ac:cxnSpMkLst>
        </pc:cxnChg>
        <pc:cxnChg chg="add mod">
          <ac:chgData name="Li Lixiang" userId="6104bbfcb56aea79" providerId="LiveId" clId="{8F1213B3-9C8B-4566-BA31-3D9D84920249}" dt="2020-12-23T02:58:43.619" v="4447" actId="1076"/>
          <ac:cxnSpMkLst>
            <pc:docMk/>
            <pc:sldMk cId="4242814717" sldId="269"/>
            <ac:cxnSpMk id="54" creationId="{C4D55E53-5601-457E-AD67-8BC4C2FF8837}"/>
          </ac:cxnSpMkLst>
        </pc:cxnChg>
        <pc:cxnChg chg="add mod">
          <ac:chgData name="Li Lixiang" userId="6104bbfcb56aea79" providerId="LiveId" clId="{8F1213B3-9C8B-4566-BA31-3D9D84920249}" dt="2020-12-23T02:58:43.619" v="4447" actId="1076"/>
          <ac:cxnSpMkLst>
            <pc:docMk/>
            <pc:sldMk cId="4242814717" sldId="269"/>
            <ac:cxnSpMk id="57" creationId="{1E702CBC-937F-405E-9890-943B352B0E37}"/>
          </ac:cxnSpMkLst>
        </pc:cxnChg>
        <pc:cxnChg chg="mod">
          <ac:chgData name="Li Lixiang" userId="6104bbfcb56aea79" providerId="LiveId" clId="{8F1213B3-9C8B-4566-BA31-3D9D84920249}" dt="2020-12-23T02:58:43.619" v="4447" actId="1076"/>
          <ac:cxnSpMkLst>
            <pc:docMk/>
            <pc:sldMk cId="4242814717" sldId="269"/>
            <ac:cxnSpMk id="62" creationId="{06EEB75A-AA4A-4F73-BD84-FD8F6AE153DD}"/>
          </ac:cxnSpMkLst>
        </pc:cxnChg>
        <pc:cxnChg chg="add mod">
          <ac:chgData name="Li Lixiang" userId="6104bbfcb56aea79" providerId="LiveId" clId="{8F1213B3-9C8B-4566-BA31-3D9D84920249}" dt="2020-12-23T02:58:43.619" v="4447" actId="1076"/>
          <ac:cxnSpMkLst>
            <pc:docMk/>
            <pc:sldMk cId="4242814717" sldId="269"/>
            <ac:cxnSpMk id="63" creationId="{623960FF-46D9-45AF-B68F-84ADB51595ED}"/>
          </ac:cxnSpMkLst>
        </pc:cxnChg>
        <pc:cxnChg chg="mod">
          <ac:chgData name="Li Lixiang" userId="6104bbfcb56aea79" providerId="LiveId" clId="{8F1213B3-9C8B-4566-BA31-3D9D84920249}" dt="2020-12-23T02:58:43.619" v="4447" actId="1076"/>
          <ac:cxnSpMkLst>
            <pc:docMk/>
            <pc:sldMk cId="4242814717" sldId="269"/>
            <ac:cxnSpMk id="69" creationId="{6EA1D5A0-8BDC-4672-9AA2-37FEF7233EA4}"/>
          </ac:cxnSpMkLst>
        </pc:cxnChg>
        <pc:cxnChg chg="mod">
          <ac:chgData name="Li Lixiang" userId="6104bbfcb56aea79" providerId="LiveId" clId="{8F1213B3-9C8B-4566-BA31-3D9D84920249}" dt="2020-12-23T14:43:10.759" v="4476" actId="1076"/>
          <ac:cxnSpMkLst>
            <pc:docMk/>
            <pc:sldMk cId="4242814717" sldId="269"/>
            <ac:cxnSpMk id="76" creationId="{09EA7561-3614-4D2A-9A50-5E5E3D1B2686}"/>
          </ac:cxnSpMkLst>
        </pc:cxnChg>
      </pc:sldChg>
      <pc:sldChg chg="delSp modSp add mod">
        <pc:chgData name="Li Lixiang" userId="6104bbfcb56aea79" providerId="LiveId" clId="{8F1213B3-9C8B-4566-BA31-3D9D84920249}" dt="2020-12-23T13:57:08.285" v="4466" actId="14100"/>
        <pc:sldMkLst>
          <pc:docMk/>
          <pc:sldMk cId="4151597245" sldId="270"/>
        </pc:sldMkLst>
        <pc:spChg chg="mod">
          <ac:chgData name="Li Lixiang" userId="6104bbfcb56aea79" providerId="LiveId" clId="{8F1213B3-9C8B-4566-BA31-3D9D84920249}" dt="2020-12-23T13:56:23.100" v="4459" actId="14100"/>
          <ac:spMkLst>
            <pc:docMk/>
            <pc:sldMk cId="4151597245" sldId="270"/>
            <ac:spMk id="4" creationId="{A360117A-C535-4A3A-935C-B32E20EF7F79}"/>
          </ac:spMkLst>
        </pc:spChg>
        <pc:spChg chg="mod">
          <ac:chgData name="Li Lixiang" userId="6104bbfcb56aea79" providerId="LiveId" clId="{8F1213B3-9C8B-4566-BA31-3D9D84920249}" dt="2020-12-23T13:56:17.421" v="4458" actId="1076"/>
          <ac:spMkLst>
            <pc:docMk/>
            <pc:sldMk cId="4151597245" sldId="270"/>
            <ac:spMk id="5" creationId="{6D8B0283-24B0-4C9B-9077-713CEF0FC6DA}"/>
          </ac:spMkLst>
        </pc:spChg>
        <pc:spChg chg="mod">
          <ac:chgData name="Li Lixiang" userId="6104bbfcb56aea79" providerId="LiveId" clId="{8F1213B3-9C8B-4566-BA31-3D9D84920249}" dt="2020-12-23T13:56:54.156" v="4463" actId="14100"/>
          <ac:spMkLst>
            <pc:docMk/>
            <pc:sldMk cId="4151597245" sldId="270"/>
            <ac:spMk id="6" creationId="{B6F89F79-3365-451D-8F95-E07849275717}"/>
          </ac:spMkLst>
        </pc:spChg>
        <pc:spChg chg="mod">
          <ac:chgData name="Li Lixiang" userId="6104bbfcb56aea79" providerId="LiveId" clId="{8F1213B3-9C8B-4566-BA31-3D9D84920249}" dt="2020-12-23T13:57:08.285" v="4466" actId="14100"/>
          <ac:spMkLst>
            <pc:docMk/>
            <pc:sldMk cId="4151597245" sldId="270"/>
            <ac:spMk id="7" creationId="{112174F5-E24C-4559-91E8-7B6630673346}"/>
          </ac:spMkLst>
        </pc:spChg>
        <pc:spChg chg="mod">
          <ac:chgData name="Li Lixiang" userId="6104bbfcb56aea79" providerId="LiveId" clId="{8F1213B3-9C8B-4566-BA31-3D9D84920249}" dt="2020-12-23T13:56:41.104" v="4461" actId="14100"/>
          <ac:spMkLst>
            <pc:docMk/>
            <pc:sldMk cId="4151597245" sldId="270"/>
            <ac:spMk id="8" creationId="{9666169A-8EE1-4277-9C61-5884A39ACACE}"/>
          </ac:spMkLst>
        </pc:spChg>
        <pc:spChg chg="mod">
          <ac:chgData name="Li Lixiang" userId="6104bbfcb56aea79" providerId="LiveId" clId="{8F1213B3-9C8B-4566-BA31-3D9D84920249}" dt="2020-12-23T13:56:32.530" v="4460" actId="1076"/>
          <ac:spMkLst>
            <pc:docMk/>
            <pc:sldMk cId="4151597245" sldId="270"/>
            <ac:spMk id="10" creationId="{5A62BF85-D4A8-45D3-9DE6-062E57A21DA8}"/>
          </ac:spMkLst>
        </pc:spChg>
        <pc:spChg chg="mod">
          <ac:chgData name="Li Lixiang" userId="6104bbfcb56aea79" providerId="LiveId" clId="{8F1213B3-9C8B-4566-BA31-3D9D84920249}" dt="2020-12-23T13:57:02.687" v="4465" actId="1076"/>
          <ac:spMkLst>
            <pc:docMk/>
            <pc:sldMk cId="4151597245" sldId="270"/>
            <ac:spMk id="11" creationId="{6D258BEC-D318-43D3-80B6-3D86B424E34F}"/>
          </ac:spMkLst>
        </pc:spChg>
        <pc:spChg chg="mod">
          <ac:chgData name="Li Lixiang" userId="6104bbfcb56aea79" providerId="LiveId" clId="{8F1213B3-9C8B-4566-BA31-3D9D84920249}" dt="2020-12-23T13:56:49.466" v="4462" actId="1076"/>
          <ac:spMkLst>
            <pc:docMk/>
            <pc:sldMk cId="4151597245" sldId="270"/>
            <ac:spMk id="12" creationId="{FEB45D66-F7D8-4457-85DB-7C8765E5ABEA}"/>
          </ac:spMkLst>
        </pc:spChg>
        <pc:picChg chg="mod">
          <ac:chgData name="Li Lixiang" userId="6104bbfcb56aea79" providerId="LiveId" clId="{8F1213B3-9C8B-4566-BA31-3D9D84920249}" dt="2020-12-23T13:56:06.611" v="4457" actId="14100"/>
          <ac:picMkLst>
            <pc:docMk/>
            <pc:sldMk cId="4151597245" sldId="270"/>
            <ac:picMk id="1026" creationId="{66644A20-6BF3-436C-9A67-4BC027B8D80C}"/>
          </ac:picMkLst>
        </pc:picChg>
        <pc:picChg chg="del">
          <ac:chgData name="Li Lixiang" userId="6104bbfcb56aea79" providerId="LiveId" clId="{8F1213B3-9C8B-4566-BA31-3D9D84920249}" dt="2020-12-23T13:55:38.634" v="4451" actId="478"/>
          <ac:picMkLst>
            <pc:docMk/>
            <pc:sldMk cId="4151597245" sldId="270"/>
            <ac:picMk id="3074" creationId="{C7BC72F2-2BCD-4507-8F7D-9DBFCC15B186}"/>
          </ac:picMkLst>
        </pc:picChg>
      </pc:sldChg>
      <pc:sldChg chg="addSp delSp modSp new mod">
        <pc:chgData name="Li Lixiang" userId="6104bbfcb56aea79" providerId="LiveId" clId="{8F1213B3-9C8B-4566-BA31-3D9D84920249}" dt="2020-12-23T15:52:43.868" v="5254" actId="732"/>
        <pc:sldMkLst>
          <pc:docMk/>
          <pc:sldMk cId="882476900" sldId="271"/>
        </pc:sldMkLst>
        <pc:spChg chg="mod">
          <ac:chgData name="Li Lixiang" userId="6104bbfcb56aea79" providerId="LiveId" clId="{8F1213B3-9C8B-4566-BA31-3D9D84920249}" dt="2020-12-23T15:31:47.036" v="4509" actId="20577"/>
          <ac:spMkLst>
            <pc:docMk/>
            <pc:sldMk cId="882476900" sldId="271"/>
            <ac:spMk id="2" creationId="{9EABF1F5-1FCC-44D2-B679-1203FD80DA98}"/>
          </ac:spMkLst>
        </pc:spChg>
        <pc:spChg chg="mod">
          <ac:chgData name="Li Lixiang" userId="6104bbfcb56aea79" providerId="LiveId" clId="{8F1213B3-9C8B-4566-BA31-3D9D84920249}" dt="2020-12-23T15:49:08.552" v="5220" actId="1076"/>
          <ac:spMkLst>
            <pc:docMk/>
            <pc:sldMk cId="882476900" sldId="271"/>
            <ac:spMk id="3" creationId="{5C1DC733-FCFE-4887-AFE6-432BF02079B7}"/>
          </ac:spMkLst>
        </pc:spChg>
        <pc:picChg chg="add mod modCrop">
          <ac:chgData name="Li Lixiang" userId="6104bbfcb56aea79" providerId="LiveId" clId="{8F1213B3-9C8B-4566-BA31-3D9D84920249}" dt="2020-12-23T15:51:29.443" v="5235" actId="732"/>
          <ac:picMkLst>
            <pc:docMk/>
            <pc:sldMk cId="882476900" sldId="271"/>
            <ac:picMk id="5" creationId="{B7C12A7E-5E78-45F6-A766-EE93AD656F77}"/>
          </ac:picMkLst>
        </pc:picChg>
        <pc:picChg chg="add mod modCrop">
          <ac:chgData name="Li Lixiang" userId="6104bbfcb56aea79" providerId="LiveId" clId="{8F1213B3-9C8B-4566-BA31-3D9D84920249}" dt="2020-12-23T15:51:34.400" v="5236" actId="1076"/>
          <ac:picMkLst>
            <pc:docMk/>
            <pc:sldMk cId="882476900" sldId="271"/>
            <ac:picMk id="7" creationId="{BE32C0D4-C16D-42EE-B28C-D2C928C2888F}"/>
          </ac:picMkLst>
        </pc:picChg>
        <pc:picChg chg="add mod modCrop">
          <ac:chgData name="Li Lixiang" userId="6104bbfcb56aea79" providerId="LiveId" clId="{8F1213B3-9C8B-4566-BA31-3D9D84920249}" dt="2020-12-23T15:52:43.868" v="5254" actId="732"/>
          <ac:picMkLst>
            <pc:docMk/>
            <pc:sldMk cId="882476900" sldId="271"/>
            <ac:picMk id="9" creationId="{2800F1B6-358A-464F-A06F-0AFBA3321BBB}"/>
          </ac:picMkLst>
        </pc:picChg>
        <pc:picChg chg="add mod modCrop">
          <ac:chgData name="Li Lixiang" userId="6104bbfcb56aea79" providerId="LiveId" clId="{8F1213B3-9C8B-4566-BA31-3D9D84920249}" dt="2020-12-23T15:52:09.837" v="5247" actId="732"/>
          <ac:picMkLst>
            <pc:docMk/>
            <pc:sldMk cId="882476900" sldId="271"/>
            <ac:picMk id="11" creationId="{069F56BD-E55E-4923-9DF0-03436E3C8E83}"/>
          </ac:picMkLst>
        </pc:picChg>
        <pc:picChg chg="add mod modCrop">
          <ac:chgData name="Li Lixiang" userId="6104bbfcb56aea79" providerId="LiveId" clId="{8F1213B3-9C8B-4566-BA31-3D9D84920249}" dt="2020-12-23T15:52:30.241" v="5252" actId="1076"/>
          <ac:picMkLst>
            <pc:docMk/>
            <pc:sldMk cId="882476900" sldId="271"/>
            <ac:picMk id="13" creationId="{A4AAFC88-72DD-4F23-B61C-2BA2CEF15F5A}"/>
          </ac:picMkLst>
        </pc:picChg>
        <pc:picChg chg="add mod">
          <ac:chgData name="Li Lixiang" userId="6104bbfcb56aea79" providerId="LiveId" clId="{8F1213B3-9C8B-4566-BA31-3D9D84920249}" dt="2020-12-23T15:31:42.081" v="4496" actId="1076"/>
          <ac:picMkLst>
            <pc:docMk/>
            <pc:sldMk cId="882476900" sldId="271"/>
            <ac:picMk id="2050" creationId="{5C8680B3-E857-4113-9631-D2D15B70F9A1}"/>
          </ac:picMkLst>
        </pc:picChg>
        <pc:picChg chg="add del">
          <ac:chgData name="Li Lixiang" userId="6104bbfcb56aea79" providerId="LiveId" clId="{8F1213B3-9C8B-4566-BA31-3D9D84920249}" dt="2020-12-23T15:40:42.834" v="5215"/>
          <ac:picMkLst>
            <pc:docMk/>
            <pc:sldMk cId="882476900" sldId="271"/>
            <ac:picMk id="2052" creationId="{E0EABF0F-F09F-4A0A-A904-7D3907B12DA8}"/>
          </ac:picMkLst>
        </pc:picChg>
        <pc:picChg chg="add del">
          <ac:chgData name="Li Lixiang" userId="6104bbfcb56aea79" providerId="LiveId" clId="{8F1213B3-9C8B-4566-BA31-3D9D84920249}" dt="2020-12-23T15:41:04.720" v="5217"/>
          <ac:picMkLst>
            <pc:docMk/>
            <pc:sldMk cId="882476900" sldId="271"/>
            <ac:picMk id="2054" creationId="{9D254DDF-889E-40E0-8632-E2A6383D6ED4}"/>
          </ac:picMkLst>
        </pc:picChg>
      </pc:sldChg>
      <pc:sldChg chg="addSp delSp modSp add mod">
        <pc:chgData name="Li Lixiang" userId="6104bbfcb56aea79" providerId="LiveId" clId="{8F1213B3-9C8B-4566-BA31-3D9D84920249}" dt="2020-12-23T16:21:06.447" v="5354" actId="20577"/>
        <pc:sldMkLst>
          <pc:docMk/>
          <pc:sldMk cId="261130078" sldId="272"/>
        </pc:sldMkLst>
        <pc:spChg chg="mod">
          <ac:chgData name="Li Lixiang" userId="6104bbfcb56aea79" providerId="LiveId" clId="{8F1213B3-9C8B-4566-BA31-3D9D84920249}" dt="2020-12-23T15:56:06.774" v="5264" actId="5793"/>
          <ac:spMkLst>
            <pc:docMk/>
            <pc:sldMk cId="261130078" sldId="272"/>
            <ac:spMk id="2" creationId="{5EC01E2D-9CFE-4D5D-8863-3BA90731F07B}"/>
          </ac:spMkLst>
        </pc:spChg>
        <pc:spChg chg="mod">
          <ac:chgData name="Li Lixiang" userId="6104bbfcb56aea79" providerId="LiveId" clId="{8F1213B3-9C8B-4566-BA31-3D9D84920249}" dt="2020-12-23T16:20:08.442" v="5334" actId="14100"/>
          <ac:spMkLst>
            <pc:docMk/>
            <pc:sldMk cId="261130078" sldId="272"/>
            <ac:spMk id="15" creationId="{9D9B0E1C-E466-48D9-AE1E-6A5F4751F7EF}"/>
          </ac:spMkLst>
        </pc:spChg>
        <pc:spChg chg="mod">
          <ac:chgData name="Li Lixiang" userId="6104bbfcb56aea79" providerId="LiveId" clId="{8F1213B3-9C8B-4566-BA31-3D9D84920249}" dt="2020-12-23T15:56:19.561" v="5272" actId="20577"/>
          <ac:spMkLst>
            <pc:docMk/>
            <pc:sldMk cId="261130078" sldId="272"/>
            <ac:spMk id="16" creationId="{9A30DD94-B90B-421C-8AAE-E04673431773}"/>
          </ac:spMkLst>
        </pc:spChg>
        <pc:spChg chg="mod">
          <ac:chgData name="Li Lixiang" userId="6104bbfcb56aea79" providerId="LiveId" clId="{8F1213B3-9C8B-4566-BA31-3D9D84920249}" dt="2020-12-23T15:56:54.979" v="5278" actId="20577"/>
          <ac:spMkLst>
            <pc:docMk/>
            <pc:sldMk cId="261130078" sldId="272"/>
            <ac:spMk id="22" creationId="{AED05B9F-B0BA-4E0B-92F2-49495877D6C8}"/>
          </ac:spMkLst>
        </pc:spChg>
        <pc:spChg chg="mod">
          <ac:chgData name="Li Lixiang" userId="6104bbfcb56aea79" providerId="LiveId" clId="{8F1213B3-9C8B-4566-BA31-3D9D84920249}" dt="2020-12-23T16:16:44.147" v="5309" actId="14100"/>
          <ac:spMkLst>
            <pc:docMk/>
            <pc:sldMk cId="261130078" sldId="272"/>
            <ac:spMk id="25" creationId="{74CC65E3-5FFA-4F48-A1CD-1682F4C87CB9}"/>
          </ac:spMkLst>
        </pc:spChg>
        <pc:spChg chg="mod">
          <ac:chgData name="Li Lixiang" userId="6104bbfcb56aea79" providerId="LiveId" clId="{8F1213B3-9C8B-4566-BA31-3D9D84920249}" dt="2020-12-23T16:20:14.313" v="5336" actId="1076"/>
          <ac:spMkLst>
            <pc:docMk/>
            <pc:sldMk cId="261130078" sldId="272"/>
            <ac:spMk id="28" creationId="{04ED955C-79B7-41BD-86B3-BE03FC6975EF}"/>
          </ac:spMkLst>
        </pc:spChg>
        <pc:spChg chg="mod">
          <ac:chgData name="Li Lixiang" userId="6104bbfcb56aea79" providerId="LiveId" clId="{8F1213B3-9C8B-4566-BA31-3D9D84920249}" dt="2020-12-23T16:18:59.198" v="5333" actId="1076"/>
          <ac:spMkLst>
            <pc:docMk/>
            <pc:sldMk cId="261130078" sldId="272"/>
            <ac:spMk id="33" creationId="{18032B21-32F0-4534-973B-DF61775C3962}"/>
          </ac:spMkLst>
        </pc:spChg>
        <pc:spChg chg="mod">
          <ac:chgData name="Li Lixiang" userId="6104bbfcb56aea79" providerId="LiveId" clId="{8F1213B3-9C8B-4566-BA31-3D9D84920249}" dt="2020-12-23T16:18:26.944" v="5325" actId="1076"/>
          <ac:spMkLst>
            <pc:docMk/>
            <pc:sldMk cId="261130078" sldId="272"/>
            <ac:spMk id="38" creationId="{5DB33BFF-2F3F-4B48-BA32-B9039F5314A5}"/>
          </ac:spMkLst>
        </pc:spChg>
        <pc:spChg chg="add mod">
          <ac:chgData name="Li Lixiang" userId="6104bbfcb56aea79" providerId="LiveId" clId="{8F1213B3-9C8B-4566-BA31-3D9D84920249}" dt="2020-12-23T16:21:06.447" v="5354" actId="20577"/>
          <ac:spMkLst>
            <pc:docMk/>
            <pc:sldMk cId="261130078" sldId="272"/>
            <ac:spMk id="52" creationId="{05B7B728-A1F3-4486-9992-AE1D3361BE92}"/>
          </ac:spMkLst>
        </pc:spChg>
        <pc:spChg chg="mod">
          <ac:chgData name="Li Lixiang" userId="6104bbfcb56aea79" providerId="LiveId" clId="{8F1213B3-9C8B-4566-BA31-3D9D84920249}" dt="2020-12-23T16:17:22.594" v="5312" actId="1076"/>
          <ac:spMkLst>
            <pc:docMk/>
            <pc:sldMk cId="261130078" sldId="272"/>
            <ac:spMk id="57" creationId="{B7224802-ADC3-4F1F-90AB-636E3131AC14}"/>
          </ac:spMkLst>
        </pc:spChg>
        <pc:cxnChg chg="mod">
          <ac:chgData name="Li Lixiang" userId="6104bbfcb56aea79" providerId="LiveId" clId="{8F1213B3-9C8B-4566-BA31-3D9D84920249}" dt="2020-12-23T16:16:44.147" v="5309" actId="14100"/>
          <ac:cxnSpMkLst>
            <pc:docMk/>
            <pc:sldMk cId="261130078" sldId="272"/>
            <ac:cxnSpMk id="26" creationId="{189808CB-701E-4B12-AD9E-F3297FAE4BE2}"/>
          </ac:cxnSpMkLst>
        </pc:cxnChg>
        <pc:cxnChg chg="mod">
          <ac:chgData name="Li Lixiang" userId="6104bbfcb56aea79" providerId="LiveId" clId="{8F1213B3-9C8B-4566-BA31-3D9D84920249}" dt="2020-12-23T16:20:14.313" v="5336" actId="1076"/>
          <ac:cxnSpMkLst>
            <pc:docMk/>
            <pc:sldMk cId="261130078" sldId="272"/>
            <ac:cxnSpMk id="29" creationId="{B732909B-BAB1-4089-A5AC-1F00396058CD}"/>
          </ac:cxnSpMkLst>
        </pc:cxnChg>
        <pc:cxnChg chg="mod">
          <ac:chgData name="Li Lixiang" userId="6104bbfcb56aea79" providerId="LiveId" clId="{8F1213B3-9C8B-4566-BA31-3D9D84920249}" dt="2020-12-23T16:18:59.198" v="5333" actId="1076"/>
          <ac:cxnSpMkLst>
            <pc:docMk/>
            <pc:sldMk cId="261130078" sldId="272"/>
            <ac:cxnSpMk id="34" creationId="{96270567-5FEB-4810-9359-66F0CB8CECF9}"/>
          </ac:cxnSpMkLst>
        </pc:cxnChg>
        <pc:cxnChg chg="add mod">
          <ac:chgData name="Li Lixiang" userId="6104bbfcb56aea79" providerId="LiveId" clId="{8F1213B3-9C8B-4566-BA31-3D9D84920249}" dt="2020-12-23T16:18:30.305" v="5326" actId="14100"/>
          <ac:cxnSpMkLst>
            <pc:docMk/>
            <pc:sldMk cId="261130078" sldId="272"/>
            <ac:cxnSpMk id="35" creationId="{1F9A2948-D5AA-4137-B919-EC81F3C0D054}"/>
          </ac:cxnSpMkLst>
        </pc:cxnChg>
        <pc:cxnChg chg="del mod">
          <ac:chgData name="Li Lixiang" userId="6104bbfcb56aea79" providerId="LiveId" clId="{8F1213B3-9C8B-4566-BA31-3D9D84920249}" dt="2020-12-23T16:17:44.917" v="5320" actId="478"/>
          <ac:cxnSpMkLst>
            <pc:docMk/>
            <pc:sldMk cId="261130078" sldId="272"/>
            <ac:cxnSpMk id="37" creationId="{699D52E8-1771-4B6C-9299-2B900EABE198}"/>
          </ac:cxnSpMkLst>
        </pc:cxnChg>
        <pc:cxnChg chg="add mod">
          <ac:chgData name="Li Lixiang" userId="6104bbfcb56aea79" providerId="LiveId" clId="{8F1213B3-9C8B-4566-BA31-3D9D84920249}" dt="2020-12-23T16:20:14.313" v="5336" actId="1076"/>
          <ac:cxnSpMkLst>
            <pc:docMk/>
            <pc:sldMk cId="261130078" sldId="272"/>
            <ac:cxnSpMk id="40" creationId="{ED07D091-0B7B-4AEF-B8D7-300B20323A46}"/>
          </ac:cxnSpMkLst>
        </pc:cxnChg>
        <pc:cxnChg chg="mod">
          <ac:chgData name="Li Lixiang" userId="6104bbfcb56aea79" providerId="LiveId" clId="{8F1213B3-9C8B-4566-BA31-3D9D84920249}" dt="2020-12-23T16:20:14.313" v="5336" actId="1076"/>
          <ac:cxnSpMkLst>
            <pc:docMk/>
            <pc:sldMk cId="261130078" sldId="272"/>
            <ac:cxnSpMk id="51" creationId="{FB512F6B-872D-44C2-BA49-A1FBA0F900D9}"/>
          </ac:cxnSpMkLst>
        </pc:cxnChg>
        <pc:cxnChg chg="add mod">
          <ac:chgData name="Li Lixiang" userId="6104bbfcb56aea79" providerId="LiveId" clId="{8F1213B3-9C8B-4566-BA31-3D9D84920249}" dt="2020-12-23T16:20:53.681" v="5353" actId="14100"/>
          <ac:cxnSpMkLst>
            <pc:docMk/>
            <pc:sldMk cId="261130078" sldId="272"/>
            <ac:cxnSpMk id="53" creationId="{06276142-7953-420E-8027-FA726ECC86C9}"/>
          </ac:cxnSpMkLst>
        </pc:cxnChg>
        <pc:cxnChg chg="mod">
          <ac:chgData name="Li Lixiang" userId="6104bbfcb56aea79" providerId="LiveId" clId="{8F1213B3-9C8B-4566-BA31-3D9D84920249}" dt="2020-12-23T16:17:22.594" v="5312" actId="1076"/>
          <ac:cxnSpMkLst>
            <pc:docMk/>
            <pc:sldMk cId="261130078" sldId="272"/>
            <ac:cxnSpMk id="64" creationId="{147C2A06-18CD-46FB-BBEE-3565414BE250}"/>
          </ac:cxnSpMkLst>
        </pc:cxnChg>
        <pc:cxnChg chg="mod">
          <ac:chgData name="Li Lixiang" userId="6104bbfcb56aea79" providerId="LiveId" clId="{8F1213B3-9C8B-4566-BA31-3D9D84920249}" dt="2020-12-23T16:20:17.028" v="5337" actId="14100"/>
          <ac:cxnSpMkLst>
            <pc:docMk/>
            <pc:sldMk cId="261130078" sldId="272"/>
            <ac:cxnSpMk id="69" creationId="{A77CD8A9-BAB3-40F7-8DD6-003D61DEB46F}"/>
          </ac:cxnSpMkLst>
        </pc:cxnChg>
      </pc:sldChg>
      <pc:sldChg chg="modSp add mod">
        <pc:chgData name="Li Lixiang" userId="6104bbfcb56aea79" providerId="LiveId" clId="{8F1213B3-9C8B-4566-BA31-3D9D84920249}" dt="2020-12-23T16:22:30.228" v="5444" actId="20577"/>
        <pc:sldMkLst>
          <pc:docMk/>
          <pc:sldMk cId="1827853707" sldId="273"/>
        </pc:sldMkLst>
        <pc:spChg chg="mod">
          <ac:chgData name="Li Lixiang" userId="6104bbfcb56aea79" providerId="LiveId" clId="{8F1213B3-9C8B-4566-BA31-3D9D84920249}" dt="2020-12-23T16:21:42.875" v="5364" actId="5793"/>
          <ac:spMkLst>
            <pc:docMk/>
            <pc:sldMk cId="1827853707" sldId="273"/>
            <ac:spMk id="2" creationId="{5EC01E2D-9CFE-4D5D-8863-3BA90731F07B}"/>
          </ac:spMkLst>
        </pc:spChg>
        <pc:graphicFrameChg chg="modGraphic">
          <ac:chgData name="Li Lixiang" userId="6104bbfcb56aea79" providerId="LiveId" clId="{8F1213B3-9C8B-4566-BA31-3D9D84920249}" dt="2020-12-23T16:22:30.228" v="5444" actId="20577"/>
          <ac:graphicFrameMkLst>
            <pc:docMk/>
            <pc:sldMk cId="1827853707" sldId="273"/>
            <ac:graphicFrameMk id="35" creationId="{174CAA5B-5070-4187-A31E-0F9E5E37C9FD}"/>
          </ac:graphicFrameMkLst>
        </pc:graphicFrameChg>
      </pc:sldChg>
      <pc:sldChg chg="modSp add mod ord">
        <pc:chgData name="Li Lixiang" userId="6104bbfcb56aea79" providerId="LiveId" clId="{8F1213B3-9C8B-4566-BA31-3D9D84920249}" dt="2020-12-23T16:38:18.938" v="5938" actId="20577"/>
        <pc:sldMkLst>
          <pc:docMk/>
          <pc:sldMk cId="3558826622" sldId="274"/>
        </pc:sldMkLst>
        <pc:spChg chg="mod">
          <ac:chgData name="Li Lixiang" userId="6104bbfcb56aea79" providerId="LiveId" clId="{8F1213B3-9C8B-4566-BA31-3D9D84920249}" dt="2020-12-23T16:22:58.074" v="5458" actId="5793"/>
          <ac:spMkLst>
            <pc:docMk/>
            <pc:sldMk cId="3558826622" sldId="274"/>
            <ac:spMk id="2" creationId="{5EC01E2D-9CFE-4D5D-8863-3BA90731F07B}"/>
          </ac:spMkLst>
        </pc:spChg>
        <pc:spChg chg="mod">
          <ac:chgData name="Li Lixiang" userId="6104bbfcb56aea79" providerId="LiveId" clId="{8F1213B3-9C8B-4566-BA31-3D9D84920249}" dt="2020-12-23T16:38:18.938" v="5938" actId="20577"/>
          <ac:spMkLst>
            <pc:docMk/>
            <pc:sldMk cId="3558826622" sldId="274"/>
            <ac:spMk id="3" creationId="{A8FB97B6-B6B6-4C47-BAA9-8C7154703EF3}"/>
          </ac:spMkLst>
        </pc:spChg>
        <pc:graphicFrameChg chg="modGraphic">
          <ac:chgData name="Li Lixiang" userId="6104bbfcb56aea79" providerId="LiveId" clId="{8F1213B3-9C8B-4566-BA31-3D9D84920249}" dt="2020-12-23T16:37:22.040" v="5870" actId="20577"/>
          <ac:graphicFrameMkLst>
            <pc:docMk/>
            <pc:sldMk cId="3558826622" sldId="274"/>
            <ac:graphicFrameMk id="4" creationId="{628D633F-993B-482F-9097-BE60C2D490CC}"/>
          </ac:graphicFrameMkLst>
        </pc:graphicFrameChg>
        <pc:graphicFrameChg chg="modGraphic">
          <ac:chgData name="Li Lixiang" userId="6104bbfcb56aea79" providerId="LiveId" clId="{8F1213B3-9C8B-4566-BA31-3D9D84920249}" dt="2020-12-23T16:27:53.722" v="5758" actId="20577"/>
          <ac:graphicFrameMkLst>
            <pc:docMk/>
            <pc:sldMk cId="3558826622" sldId="274"/>
            <ac:graphicFrameMk id="35" creationId="{174CAA5B-5070-4187-A31E-0F9E5E37C9FD}"/>
          </ac:graphicFrameMkLst>
        </pc:graphicFrameChg>
      </pc:sldChg>
      <pc:sldChg chg="addSp delSp modSp add mod ord">
        <pc:chgData name="Li Lixiang" userId="6104bbfcb56aea79" providerId="LiveId" clId="{8F1213B3-9C8B-4566-BA31-3D9D84920249}" dt="2020-12-26T13:26:18.903" v="6087" actId="20577"/>
        <pc:sldMkLst>
          <pc:docMk/>
          <pc:sldMk cId="724506912" sldId="279"/>
        </pc:sldMkLst>
        <pc:spChg chg="mod">
          <ac:chgData name="Li Lixiang" userId="6104bbfcb56aea79" providerId="LiveId" clId="{8F1213B3-9C8B-4566-BA31-3D9D84920249}" dt="2020-12-26T13:23:12.554" v="5959" actId="20577"/>
          <ac:spMkLst>
            <pc:docMk/>
            <pc:sldMk cId="724506912" sldId="279"/>
            <ac:spMk id="2" creationId="{5EC01E2D-9CFE-4D5D-8863-3BA90731F07B}"/>
          </ac:spMkLst>
        </pc:spChg>
        <pc:spChg chg="mod">
          <ac:chgData name="Li Lixiang" userId="6104bbfcb56aea79" providerId="LiveId" clId="{8F1213B3-9C8B-4566-BA31-3D9D84920249}" dt="2020-12-26T13:26:18.903" v="6087" actId="20577"/>
          <ac:spMkLst>
            <pc:docMk/>
            <pc:sldMk cId="724506912" sldId="279"/>
            <ac:spMk id="16" creationId="{9A30DD94-B90B-421C-8AAE-E04673431773}"/>
          </ac:spMkLst>
        </pc:spChg>
        <pc:spChg chg="mod">
          <ac:chgData name="Li Lixiang" userId="6104bbfcb56aea79" providerId="LiveId" clId="{8F1213B3-9C8B-4566-BA31-3D9D84920249}" dt="2020-12-26T13:24:15.167" v="6026" actId="20577"/>
          <ac:spMkLst>
            <pc:docMk/>
            <pc:sldMk cId="724506912" sldId="279"/>
            <ac:spMk id="19" creationId="{F0EA5327-A141-436A-80F1-12D56221D595}"/>
          </ac:spMkLst>
        </pc:spChg>
        <pc:spChg chg="mod">
          <ac:chgData name="Li Lixiang" userId="6104bbfcb56aea79" providerId="LiveId" clId="{8F1213B3-9C8B-4566-BA31-3D9D84920249}" dt="2020-12-26T13:23:49.758" v="6006" actId="20577"/>
          <ac:spMkLst>
            <pc:docMk/>
            <pc:sldMk cId="724506912" sldId="279"/>
            <ac:spMk id="22" creationId="{AED05B9F-B0BA-4E0B-92F2-49495877D6C8}"/>
          </ac:spMkLst>
        </pc:spChg>
        <pc:spChg chg="mod">
          <ac:chgData name="Li Lixiang" userId="6104bbfcb56aea79" providerId="LiveId" clId="{8F1213B3-9C8B-4566-BA31-3D9D84920249}" dt="2020-12-26T13:24:27.752" v="6048" actId="20577"/>
          <ac:spMkLst>
            <pc:docMk/>
            <pc:sldMk cId="724506912" sldId="279"/>
            <ac:spMk id="25" creationId="{74CC65E3-5FFA-4F48-A1CD-1682F4C87CB9}"/>
          </ac:spMkLst>
        </pc:spChg>
        <pc:spChg chg="del">
          <ac:chgData name="Li Lixiang" userId="6104bbfcb56aea79" providerId="LiveId" clId="{8F1213B3-9C8B-4566-BA31-3D9D84920249}" dt="2020-12-26T13:24:03.669" v="6008" actId="478"/>
          <ac:spMkLst>
            <pc:docMk/>
            <pc:sldMk cId="724506912" sldId="279"/>
            <ac:spMk id="28" creationId="{04ED955C-79B7-41BD-86B3-BE03FC6975EF}"/>
          </ac:spMkLst>
        </pc:spChg>
        <pc:spChg chg="del">
          <ac:chgData name="Li Lixiang" userId="6104bbfcb56aea79" providerId="LiveId" clId="{8F1213B3-9C8B-4566-BA31-3D9D84920249}" dt="2020-12-26T13:23:25.106" v="5960" actId="478"/>
          <ac:spMkLst>
            <pc:docMk/>
            <pc:sldMk cId="724506912" sldId="279"/>
            <ac:spMk id="33" creationId="{18032B21-32F0-4534-973B-DF61775C3962}"/>
          </ac:spMkLst>
        </pc:spChg>
        <pc:spChg chg="mod">
          <ac:chgData name="Li Lixiang" userId="6104bbfcb56aea79" providerId="LiveId" clId="{8F1213B3-9C8B-4566-BA31-3D9D84920249}" dt="2020-12-26T13:24:54.715" v="6053" actId="1076"/>
          <ac:spMkLst>
            <pc:docMk/>
            <pc:sldMk cId="724506912" sldId="279"/>
            <ac:spMk id="38" creationId="{5DB33BFF-2F3F-4B48-BA32-B9039F5314A5}"/>
          </ac:spMkLst>
        </pc:spChg>
        <pc:spChg chg="add mod">
          <ac:chgData name="Li Lixiang" userId="6104bbfcb56aea79" providerId="LiveId" clId="{8F1213B3-9C8B-4566-BA31-3D9D84920249}" dt="2020-12-26T13:25:32.885" v="6077" actId="20577"/>
          <ac:spMkLst>
            <pc:docMk/>
            <pc:sldMk cId="724506912" sldId="279"/>
            <ac:spMk id="39" creationId="{19546399-9D13-47D0-929B-F598B2368C12}"/>
          </ac:spMkLst>
        </pc:spChg>
        <pc:spChg chg="del">
          <ac:chgData name="Li Lixiang" userId="6104bbfcb56aea79" providerId="LiveId" clId="{8F1213B3-9C8B-4566-BA31-3D9D84920249}" dt="2020-12-26T13:24:43.942" v="6051" actId="478"/>
          <ac:spMkLst>
            <pc:docMk/>
            <pc:sldMk cId="724506912" sldId="279"/>
            <ac:spMk id="52" creationId="{05B7B728-A1F3-4486-9992-AE1D3361BE92}"/>
          </ac:spMkLst>
        </pc:spChg>
        <pc:spChg chg="del">
          <ac:chgData name="Li Lixiang" userId="6104bbfcb56aea79" providerId="LiveId" clId="{8F1213B3-9C8B-4566-BA31-3D9D84920249}" dt="2020-12-26T13:24:35.613" v="6050" actId="478"/>
          <ac:spMkLst>
            <pc:docMk/>
            <pc:sldMk cId="724506912" sldId="279"/>
            <ac:spMk id="57" creationId="{B7224802-ADC3-4F1F-90AB-636E3131AC14}"/>
          </ac:spMkLst>
        </pc:spChg>
        <pc:cxnChg chg="mod">
          <ac:chgData name="Li Lixiang" userId="6104bbfcb56aea79" providerId="LiveId" clId="{8F1213B3-9C8B-4566-BA31-3D9D84920249}" dt="2020-12-26T13:23:33.318" v="5962" actId="1076"/>
          <ac:cxnSpMkLst>
            <pc:docMk/>
            <pc:sldMk cId="724506912" sldId="279"/>
            <ac:cxnSpMk id="21" creationId="{B31812E2-F5AB-4473-B409-274B82CE0E80}"/>
          </ac:cxnSpMkLst>
        </pc:cxnChg>
        <pc:cxnChg chg="del mod">
          <ac:chgData name="Li Lixiang" userId="6104bbfcb56aea79" providerId="LiveId" clId="{8F1213B3-9C8B-4566-BA31-3D9D84920249}" dt="2020-12-26T13:24:05.889" v="6010" actId="478"/>
          <ac:cxnSpMkLst>
            <pc:docMk/>
            <pc:sldMk cId="724506912" sldId="279"/>
            <ac:cxnSpMk id="29" creationId="{B732909B-BAB1-4089-A5AC-1F00396058CD}"/>
          </ac:cxnSpMkLst>
        </pc:cxnChg>
        <pc:cxnChg chg="del mod">
          <ac:chgData name="Li Lixiang" userId="6104bbfcb56aea79" providerId="LiveId" clId="{8F1213B3-9C8B-4566-BA31-3D9D84920249}" dt="2020-12-26T13:23:26.721" v="5961" actId="478"/>
          <ac:cxnSpMkLst>
            <pc:docMk/>
            <pc:sldMk cId="724506912" sldId="279"/>
            <ac:cxnSpMk id="34" creationId="{96270567-5FEB-4810-9359-66F0CB8CECF9}"/>
          </ac:cxnSpMkLst>
        </pc:cxnChg>
        <pc:cxnChg chg="mod">
          <ac:chgData name="Li Lixiang" userId="6104bbfcb56aea79" providerId="LiveId" clId="{8F1213B3-9C8B-4566-BA31-3D9D84920249}" dt="2020-12-26T13:24:58.798" v="6054" actId="14100"/>
          <ac:cxnSpMkLst>
            <pc:docMk/>
            <pc:sldMk cId="724506912" sldId="279"/>
            <ac:cxnSpMk id="35" creationId="{1F9A2948-D5AA-4137-B919-EC81F3C0D054}"/>
          </ac:cxnSpMkLst>
        </pc:cxnChg>
        <pc:cxnChg chg="del mod">
          <ac:chgData name="Li Lixiang" userId="6104bbfcb56aea79" providerId="LiveId" clId="{8F1213B3-9C8B-4566-BA31-3D9D84920249}" dt="2020-12-26T13:24:04.668" v="6009" actId="478"/>
          <ac:cxnSpMkLst>
            <pc:docMk/>
            <pc:sldMk cId="724506912" sldId="279"/>
            <ac:cxnSpMk id="40" creationId="{ED07D091-0B7B-4AEF-B8D7-300B20323A46}"/>
          </ac:cxnSpMkLst>
        </pc:cxnChg>
        <pc:cxnChg chg="add mod">
          <ac:chgData name="Li Lixiang" userId="6104bbfcb56aea79" providerId="LiveId" clId="{8F1213B3-9C8B-4566-BA31-3D9D84920249}" dt="2020-12-26T13:25:41.079" v="6080" actId="14100"/>
          <ac:cxnSpMkLst>
            <pc:docMk/>
            <pc:sldMk cId="724506912" sldId="279"/>
            <ac:cxnSpMk id="41" creationId="{D612962A-E5C4-48EF-8E9F-3372B2053AC5}"/>
          </ac:cxnSpMkLst>
        </pc:cxnChg>
        <pc:cxnChg chg="add mod">
          <ac:chgData name="Li Lixiang" userId="6104bbfcb56aea79" providerId="LiveId" clId="{8F1213B3-9C8B-4566-BA31-3D9D84920249}" dt="2020-12-26T13:25:45.093" v="6082" actId="1076"/>
          <ac:cxnSpMkLst>
            <pc:docMk/>
            <pc:sldMk cId="724506912" sldId="279"/>
            <ac:cxnSpMk id="42" creationId="{62BF317B-98ED-447F-AB74-1F1A3049CE08}"/>
          </ac:cxnSpMkLst>
        </pc:cxnChg>
        <pc:cxnChg chg="del mod">
          <ac:chgData name="Li Lixiang" userId="6104bbfcb56aea79" providerId="LiveId" clId="{8F1213B3-9C8B-4566-BA31-3D9D84920249}" dt="2020-12-26T13:24:02.349" v="6007" actId="478"/>
          <ac:cxnSpMkLst>
            <pc:docMk/>
            <pc:sldMk cId="724506912" sldId="279"/>
            <ac:cxnSpMk id="51" creationId="{FB512F6B-872D-44C2-BA49-A1FBA0F900D9}"/>
          </ac:cxnSpMkLst>
        </pc:cxnChg>
        <pc:cxnChg chg="del mod">
          <ac:chgData name="Li Lixiang" userId="6104bbfcb56aea79" providerId="LiveId" clId="{8F1213B3-9C8B-4566-BA31-3D9D84920249}" dt="2020-12-26T13:24:45.469" v="6052" actId="478"/>
          <ac:cxnSpMkLst>
            <pc:docMk/>
            <pc:sldMk cId="724506912" sldId="279"/>
            <ac:cxnSpMk id="53" creationId="{06276142-7953-420E-8027-FA726ECC86C9}"/>
          </ac:cxnSpMkLst>
        </pc:cxnChg>
        <pc:cxnChg chg="del mod">
          <ac:chgData name="Li Lixiang" userId="6104bbfcb56aea79" providerId="LiveId" clId="{8F1213B3-9C8B-4566-BA31-3D9D84920249}" dt="2020-12-26T13:24:34.359" v="6049" actId="478"/>
          <ac:cxnSpMkLst>
            <pc:docMk/>
            <pc:sldMk cId="724506912" sldId="279"/>
            <ac:cxnSpMk id="64" creationId="{147C2A06-18CD-46FB-BBEE-3565414BE250}"/>
          </ac:cxnSpMkLst>
        </pc:cxnChg>
        <pc:cxnChg chg="del mod">
          <ac:chgData name="Li Lixiang" userId="6104bbfcb56aea79" providerId="LiveId" clId="{8F1213B3-9C8B-4566-BA31-3D9D84920249}" dt="2020-12-26T13:24:07.549" v="6011" actId="478"/>
          <ac:cxnSpMkLst>
            <pc:docMk/>
            <pc:sldMk cId="724506912" sldId="279"/>
            <ac:cxnSpMk id="69" creationId="{A77CD8A9-BAB3-40F7-8DD6-003D61DEB46F}"/>
          </ac:cxnSpMkLst>
        </pc:cxnChg>
      </pc:sldChg>
      <pc:sldChg chg="modSp add mod">
        <pc:chgData name="Li Lixiang" userId="6104bbfcb56aea79" providerId="LiveId" clId="{8F1213B3-9C8B-4566-BA31-3D9D84920249}" dt="2020-12-26T13:29:50.896" v="6165" actId="6549"/>
        <pc:sldMkLst>
          <pc:docMk/>
          <pc:sldMk cId="3170616155" sldId="280"/>
        </pc:sldMkLst>
        <pc:spChg chg="mod">
          <ac:chgData name="Li Lixiang" userId="6104bbfcb56aea79" providerId="LiveId" clId="{8F1213B3-9C8B-4566-BA31-3D9D84920249}" dt="2020-12-26T13:28:38.137" v="6096" actId="20577"/>
          <ac:spMkLst>
            <pc:docMk/>
            <pc:sldMk cId="3170616155" sldId="280"/>
            <ac:spMk id="2" creationId="{5EC01E2D-9CFE-4D5D-8863-3BA90731F07B}"/>
          </ac:spMkLst>
        </pc:spChg>
        <pc:graphicFrameChg chg="modGraphic">
          <ac:chgData name="Li Lixiang" userId="6104bbfcb56aea79" providerId="LiveId" clId="{8F1213B3-9C8B-4566-BA31-3D9D84920249}" dt="2020-12-26T13:29:50.896" v="6165" actId="6549"/>
          <ac:graphicFrameMkLst>
            <pc:docMk/>
            <pc:sldMk cId="3170616155" sldId="280"/>
            <ac:graphicFrameMk id="35" creationId="{174CAA5B-5070-4187-A31E-0F9E5E37C9FD}"/>
          </ac:graphicFrameMkLst>
        </pc:graphicFrameChg>
      </pc:sldChg>
      <pc:sldChg chg="addSp delSp modSp add mod">
        <pc:chgData name="Li Lixiang" userId="6104bbfcb56aea79" providerId="LiveId" clId="{8F1213B3-9C8B-4566-BA31-3D9D84920249}" dt="2020-12-26T13:36:26.941" v="6499" actId="20577"/>
        <pc:sldMkLst>
          <pc:docMk/>
          <pc:sldMk cId="760868599" sldId="281"/>
        </pc:sldMkLst>
        <pc:spChg chg="del">
          <ac:chgData name="Li Lixiang" userId="6104bbfcb56aea79" providerId="LiveId" clId="{8F1213B3-9C8B-4566-BA31-3D9D84920249}" dt="2020-12-26T13:30:07.724" v="6168" actId="478"/>
          <ac:spMkLst>
            <pc:docMk/>
            <pc:sldMk cId="760868599" sldId="281"/>
            <ac:spMk id="3" creationId="{A8FB97B6-B6B6-4C47-BAA9-8C7154703EF3}"/>
          </ac:spMkLst>
        </pc:spChg>
        <pc:graphicFrameChg chg="del">
          <ac:chgData name="Li Lixiang" userId="6104bbfcb56aea79" providerId="LiveId" clId="{8F1213B3-9C8B-4566-BA31-3D9D84920249}" dt="2020-12-26T13:30:05.800" v="6167" actId="478"/>
          <ac:graphicFrameMkLst>
            <pc:docMk/>
            <pc:sldMk cId="760868599" sldId="281"/>
            <ac:graphicFrameMk id="4" creationId="{628D633F-993B-482F-9097-BE60C2D490CC}"/>
          </ac:graphicFrameMkLst>
        </pc:graphicFrameChg>
        <pc:graphicFrameChg chg="add mod modGraphic">
          <ac:chgData name="Li Lixiang" userId="6104bbfcb56aea79" providerId="LiveId" clId="{8F1213B3-9C8B-4566-BA31-3D9D84920249}" dt="2020-12-26T13:36:26.941" v="6499" actId="20577"/>
          <ac:graphicFrameMkLst>
            <pc:docMk/>
            <pc:sldMk cId="760868599" sldId="281"/>
            <ac:graphicFrameMk id="6" creationId="{24703ADC-AAEF-42F8-BCA1-06D5FC7FD331}"/>
          </ac:graphicFrameMkLst>
        </pc:graphicFrameChg>
        <pc:graphicFrameChg chg="mod modGraphic">
          <ac:chgData name="Li Lixiang" userId="6104bbfcb56aea79" providerId="LiveId" clId="{8F1213B3-9C8B-4566-BA31-3D9D84920249}" dt="2020-12-26T13:36:11.972" v="6486"/>
          <ac:graphicFrameMkLst>
            <pc:docMk/>
            <pc:sldMk cId="760868599" sldId="281"/>
            <ac:graphicFrameMk id="35" creationId="{174CAA5B-5070-4187-A31E-0F9E5E37C9FD}"/>
          </ac:graphicFrameMkLst>
        </pc:graphicFrameChg>
      </pc:sldChg>
      <pc:sldChg chg="delSp modSp add mod">
        <pc:chgData name="Li Lixiang" userId="6104bbfcb56aea79" providerId="LiveId" clId="{8F1213B3-9C8B-4566-BA31-3D9D84920249}" dt="2020-12-26T13:39:06.953" v="6584" actId="20577"/>
        <pc:sldMkLst>
          <pc:docMk/>
          <pc:sldMk cId="425180225" sldId="282"/>
        </pc:sldMkLst>
        <pc:spChg chg="del">
          <ac:chgData name="Li Lixiang" userId="6104bbfcb56aea79" providerId="LiveId" clId="{8F1213B3-9C8B-4566-BA31-3D9D84920249}" dt="2020-12-26T13:37:07.967" v="6507" actId="478"/>
          <ac:spMkLst>
            <pc:docMk/>
            <pc:sldMk cId="425180225" sldId="282"/>
            <ac:spMk id="12" creationId="{3C95A028-5709-40F2-9CB2-1457486830D2}"/>
          </ac:spMkLst>
        </pc:spChg>
        <pc:spChg chg="del">
          <ac:chgData name="Li Lixiang" userId="6104bbfcb56aea79" providerId="LiveId" clId="{8F1213B3-9C8B-4566-BA31-3D9D84920249}" dt="2020-12-26T13:37:10.581" v="6509" actId="478"/>
          <ac:spMkLst>
            <pc:docMk/>
            <pc:sldMk cId="425180225" sldId="282"/>
            <ac:spMk id="16" creationId="{28387D09-7930-40B7-8A46-E2C1953EC851}"/>
          </ac:spMkLst>
        </pc:spChg>
        <pc:spChg chg="del">
          <ac:chgData name="Li Lixiang" userId="6104bbfcb56aea79" providerId="LiveId" clId="{8F1213B3-9C8B-4566-BA31-3D9D84920249}" dt="2020-12-26T13:37:09.298" v="6508" actId="478"/>
          <ac:spMkLst>
            <pc:docMk/>
            <pc:sldMk cId="425180225" sldId="282"/>
            <ac:spMk id="17" creationId="{0C051B27-9D24-4922-8049-A9FC1236887B}"/>
          </ac:spMkLst>
        </pc:spChg>
        <pc:graphicFrameChg chg="modGraphic">
          <ac:chgData name="Li Lixiang" userId="6104bbfcb56aea79" providerId="LiveId" clId="{8F1213B3-9C8B-4566-BA31-3D9D84920249}" dt="2020-12-26T13:38:51.641" v="6580" actId="20577"/>
          <ac:graphicFrameMkLst>
            <pc:docMk/>
            <pc:sldMk cId="425180225" sldId="282"/>
            <ac:graphicFrameMk id="4" creationId="{9CEAE635-8B0A-423B-BEA8-ECDB617F471A}"/>
          </ac:graphicFrameMkLst>
        </pc:graphicFrameChg>
        <pc:graphicFrameChg chg="mod modGraphic">
          <ac:chgData name="Li Lixiang" userId="6104bbfcb56aea79" providerId="LiveId" clId="{8F1213B3-9C8B-4566-BA31-3D9D84920249}" dt="2020-12-26T13:38:08.759" v="6543"/>
          <ac:graphicFrameMkLst>
            <pc:docMk/>
            <pc:sldMk cId="425180225" sldId="282"/>
            <ac:graphicFrameMk id="5" creationId="{56A831DA-0FA9-4E56-9CB5-A271D6E0A248}"/>
          </ac:graphicFrameMkLst>
        </pc:graphicFrameChg>
        <pc:graphicFrameChg chg="modGraphic">
          <ac:chgData name="Li Lixiang" userId="6104bbfcb56aea79" providerId="LiveId" clId="{8F1213B3-9C8B-4566-BA31-3D9D84920249}" dt="2020-12-26T13:39:06.953" v="6584" actId="20577"/>
          <ac:graphicFrameMkLst>
            <pc:docMk/>
            <pc:sldMk cId="425180225" sldId="282"/>
            <ac:graphicFrameMk id="6" creationId="{726E1864-A106-4534-B2CE-8DF3B30524BB}"/>
          </ac:graphicFrameMkLst>
        </pc:graphicFrameChg>
        <pc:graphicFrameChg chg="del modGraphic">
          <ac:chgData name="Li Lixiang" userId="6104bbfcb56aea79" providerId="LiveId" clId="{8F1213B3-9C8B-4566-BA31-3D9D84920249}" dt="2020-12-26T13:37:01.727" v="6502" actId="478"/>
          <ac:graphicFrameMkLst>
            <pc:docMk/>
            <pc:sldMk cId="425180225" sldId="282"/>
            <ac:graphicFrameMk id="11" creationId="{BCD54FC9-6269-476B-B950-1CC99CE7E11B}"/>
          </ac:graphicFrameMkLst>
        </pc:graphicFrameChg>
        <pc:graphicFrameChg chg="del">
          <ac:chgData name="Li Lixiang" userId="6104bbfcb56aea79" providerId="LiveId" clId="{8F1213B3-9C8B-4566-BA31-3D9D84920249}" dt="2020-12-26T13:37:03.931" v="6503" actId="478"/>
          <ac:graphicFrameMkLst>
            <pc:docMk/>
            <pc:sldMk cId="425180225" sldId="282"/>
            <ac:graphicFrameMk id="14" creationId="{0E6298C9-740F-44C9-A9C9-1181CBF44A9A}"/>
          </ac:graphicFrameMkLst>
        </pc:graphicFrameChg>
        <pc:cxnChg chg="del mod">
          <ac:chgData name="Li Lixiang" userId="6104bbfcb56aea79" providerId="LiveId" clId="{8F1213B3-9C8B-4566-BA31-3D9D84920249}" dt="2020-12-26T13:37:06.932" v="6506" actId="478"/>
          <ac:cxnSpMkLst>
            <pc:docMk/>
            <pc:sldMk cId="425180225" sldId="282"/>
            <ac:cxnSpMk id="13" creationId="{22D4CC13-E92C-4348-A1C7-E91966ED8DE4}"/>
          </ac:cxnSpMkLst>
        </pc:cxnChg>
        <pc:cxnChg chg="del mod">
          <ac:chgData name="Li Lixiang" userId="6104bbfcb56aea79" providerId="LiveId" clId="{8F1213B3-9C8B-4566-BA31-3D9D84920249}" dt="2020-12-26T13:37:05.826" v="6505" actId="478"/>
          <ac:cxnSpMkLst>
            <pc:docMk/>
            <pc:sldMk cId="425180225" sldId="282"/>
            <ac:cxnSpMk id="15" creationId="{3F26E03F-3488-498E-8065-92F2103D339B}"/>
          </ac:cxnSpMkLst>
        </pc:cxnChg>
        <pc:cxnChg chg="del mod">
          <ac:chgData name="Li Lixiang" userId="6104bbfcb56aea79" providerId="LiveId" clId="{8F1213B3-9C8B-4566-BA31-3D9D84920249}" dt="2020-12-26T13:37:04.872" v="6504" actId="478"/>
          <ac:cxnSpMkLst>
            <pc:docMk/>
            <pc:sldMk cId="425180225" sldId="282"/>
            <ac:cxnSpMk id="18" creationId="{5A06600C-0CD7-4D8E-8D89-DD72DB502D5C}"/>
          </ac:cxnSpMkLst>
        </pc:cxnChg>
      </pc:sldChg>
    </pc:docChg>
  </pc:docChgLst>
  <pc:docChgLst>
    <pc:chgData name="Lixiang Li" userId="6104bbfcb56aea79" providerId="LiveId" clId="{AB11FCDE-6022-4229-8D59-16614A46FFE9}"/>
    <pc:docChg chg="undo custSel addSld delSld modSld">
      <pc:chgData name="Lixiang Li" userId="6104bbfcb56aea79" providerId="LiveId" clId="{AB11FCDE-6022-4229-8D59-16614A46FFE9}" dt="2020-12-25T03:20:31.476" v="1853" actId="20577"/>
      <pc:docMkLst>
        <pc:docMk/>
      </pc:docMkLst>
      <pc:sldChg chg="modSp">
        <pc:chgData name="Lixiang Li" userId="6104bbfcb56aea79" providerId="LiveId" clId="{AB11FCDE-6022-4229-8D59-16614A46FFE9}" dt="2020-12-15T00:15:00.439" v="14" actId="20577"/>
        <pc:sldMkLst>
          <pc:docMk/>
          <pc:sldMk cId="3650079851" sldId="256"/>
        </pc:sldMkLst>
        <pc:spChg chg="mod">
          <ac:chgData name="Lixiang Li" userId="6104bbfcb56aea79" providerId="LiveId" clId="{AB11FCDE-6022-4229-8D59-16614A46FFE9}" dt="2020-12-15T00:15:00.439" v="14" actId="20577"/>
          <ac:spMkLst>
            <pc:docMk/>
            <pc:sldMk cId="3650079851" sldId="256"/>
            <ac:spMk id="4" creationId="{8DE6899A-D842-4C9E-ADC1-B0C1377122EA}"/>
          </ac:spMkLst>
        </pc:spChg>
      </pc:sldChg>
      <pc:sldChg chg="delSp modSp">
        <pc:chgData name="Lixiang Li" userId="6104bbfcb56aea79" providerId="LiveId" clId="{AB11FCDE-6022-4229-8D59-16614A46FFE9}" dt="2020-12-15T15:32:17.873" v="875" actId="1036"/>
        <pc:sldMkLst>
          <pc:docMk/>
          <pc:sldMk cId="647322237" sldId="259"/>
        </pc:sldMkLst>
        <pc:spChg chg="mod">
          <ac:chgData name="Lixiang Li" userId="6104bbfcb56aea79" providerId="LiveId" clId="{AB11FCDE-6022-4229-8D59-16614A46FFE9}" dt="2020-12-15T15:26:23.086" v="34" actId="20577"/>
          <ac:spMkLst>
            <pc:docMk/>
            <pc:sldMk cId="647322237" sldId="259"/>
            <ac:spMk id="2" creationId="{5EC01E2D-9CFE-4D5D-8863-3BA90731F07B}"/>
          </ac:spMkLst>
        </pc:spChg>
        <pc:spChg chg="mod">
          <ac:chgData name="Lixiang Li" userId="6104bbfcb56aea79" providerId="LiveId" clId="{AB11FCDE-6022-4229-8D59-16614A46FFE9}" dt="2020-12-15T15:30:47.230" v="459" actId="20577"/>
          <ac:spMkLst>
            <pc:docMk/>
            <pc:sldMk cId="647322237" sldId="259"/>
            <ac:spMk id="5" creationId="{24C6C14A-404A-46CC-BBB2-888A7B4B7C1A}"/>
          </ac:spMkLst>
        </pc:spChg>
        <pc:spChg chg="mod">
          <ac:chgData name="Lixiang Li" userId="6104bbfcb56aea79" providerId="LiveId" clId="{AB11FCDE-6022-4229-8D59-16614A46FFE9}" dt="2020-12-15T15:32:17.873" v="875" actId="1036"/>
          <ac:spMkLst>
            <pc:docMk/>
            <pc:sldMk cId="647322237" sldId="259"/>
            <ac:spMk id="6" creationId="{D0C5FDE8-A0A7-4F4A-B6D3-DE90CACE1D87}"/>
          </ac:spMkLst>
        </pc:spChg>
        <pc:spChg chg="del">
          <ac:chgData name="Lixiang Li" userId="6104bbfcb56aea79" providerId="LiveId" clId="{AB11FCDE-6022-4229-8D59-16614A46FFE9}" dt="2020-12-15T15:32:11.814" v="863" actId="478"/>
          <ac:spMkLst>
            <pc:docMk/>
            <pc:sldMk cId="647322237" sldId="259"/>
            <ac:spMk id="7" creationId="{7BE76294-9726-4502-BC30-0173654453C6}"/>
          </ac:spMkLst>
        </pc:spChg>
      </pc:sldChg>
      <pc:sldChg chg="del">
        <pc:chgData name="Lixiang Li" userId="6104bbfcb56aea79" providerId="LiveId" clId="{AB11FCDE-6022-4229-8D59-16614A46FFE9}" dt="2020-12-21T03:11:57.220" v="876" actId="2696"/>
        <pc:sldMkLst>
          <pc:docMk/>
          <pc:sldMk cId="216162942" sldId="261"/>
        </pc:sldMkLst>
      </pc:sldChg>
      <pc:sldChg chg="del">
        <pc:chgData name="Lixiang Li" userId="6104bbfcb56aea79" providerId="LiveId" clId="{AB11FCDE-6022-4229-8D59-16614A46FFE9}" dt="2020-12-21T03:12:00.918" v="877" actId="2696"/>
        <pc:sldMkLst>
          <pc:docMk/>
          <pc:sldMk cId="2222432816" sldId="262"/>
        </pc:sldMkLst>
      </pc:sldChg>
      <pc:sldChg chg="del">
        <pc:chgData name="Lixiang Li" userId="6104bbfcb56aea79" providerId="LiveId" clId="{AB11FCDE-6022-4229-8D59-16614A46FFE9}" dt="2020-12-21T03:12:02.603" v="878" actId="2696"/>
        <pc:sldMkLst>
          <pc:docMk/>
          <pc:sldMk cId="3957381771" sldId="263"/>
        </pc:sldMkLst>
      </pc:sldChg>
      <pc:sldChg chg="del">
        <pc:chgData name="Lixiang Li" userId="6104bbfcb56aea79" providerId="LiveId" clId="{AB11FCDE-6022-4229-8D59-16614A46FFE9}" dt="2020-12-21T03:12:03.814" v="879" actId="2696"/>
        <pc:sldMkLst>
          <pc:docMk/>
          <pc:sldMk cId="753221471" sldId="264"/>
        </pc:sldMkLst>
      </pc:sldChg>
      <pc:sldChg chg="modSp">
        <pc:chgData name="Lixiang Li" userId="6104bbfcb56aea79" providerId="LiveId" clId="{AB11FCDE-6022-4229-8D59-16614A46FFE9}" dt="2020-12-25T03:08:28.498" v="1205" actId="6549"/>
        <pc:sldMkLst>
          <pc:docMk/>
          <pc:sldMk cId="3558826622" sldId="274"/>
        </pc:sldMkLst>
        <pc:spChg chg="mod">
          <ac:chgData name="Lixiang Li" userId="6104bbfcb56aea79" providerId="LiveId" clId="{AB11FCDE-6022-4229-8D59-16614A46FFE9}" dt="2020-12-25T03:08:28.498" v="1205" actId="6549"/>
          <ac:spMkLst>
            <pc:docMk/>
            <pc:sldMk cId="3558826622" sldId="274"/>
            <ac:spMk id="3" creationId="{A8FB97B6-B6B6-4C47-BAA9-8C7154703EF3}"/>
          </ac:spMkLst>
        </pc:spChg>
      </pc:sldChg>
      <pc:sldChg chg="delSp modSp add">
        <pc:chgData name="Lixiang Li" userId="6104bbfcb56aea79" providerId="LiveId" clId="{AB11FCDE-6022-4229-8D59-16614A46FFE9}" dt="2020-12-25T03:11:55.626" v="1511" actId="20577"/>
        <pc:sldMkLst>
          <pc:docMk/>
          <pc:sldMk cId="391369501" sldId="275"/>
        </pc:sldMkLst>
        <pc:spChg chg="del">
          <ac:chgData name="Lixiang Li" userId="6104bbfcb56aea79" providerId="LiveId" clId="{AB11FCDE-6022-4229-8D59-16614A46FFE9}" dt="2020-12-25T03:09:09.123" v="1207" actId="478"/>
          <ac:spMkLst>
            <pc:docMk/>
            <pc:sldMk cId="391369501" sldId="275"/>
            <ac:spMk id="3" creationId="{A8FB97B6-B6B6-4C47-BAA9-8C7154703EF3}"/>
          </ac:spMkLst>
        </pc:spChg>
        <pc:graphicFrameChg chg="del">
          <ac:chgData name="Lixiang Li" userId="6104bbfcb56aea79" providerId="LiveId" clId="{AB11FCDE-6022-4229-8D59-16614A46FFE9}" dt="2020-12-25T03:09:09.123" v="1207" actId="478"/>
          <ac:graphicFrameMkLst>
            <pc:docMk/>
            <pc:sldMk cId="391369501" sldId="275"/>
            <ac:graphicFrameMk id="4" creationId="{628D633F-993B-482F-9097-BE60C2D490CC}"/>
          </ac:graphicFrameMkLst>
        </pc:graphicFrameChg>
        <pc:graphicFrameChg chg="mod modGraphic">
          <ac:chgData name="Lixiang Li" userId="6104bbfcb56aea79" providerId="LiveId" clId="{AB11FCDE-6022-4229-8D59-16614A46FFE9}" dt="2020-12-25T03:11:55.626" v="1511" actId="20577"/>
          <ac:graphicFrameMkLst>
            <pc:docMk/>
            <pc:sldMk cId="391369501" sldId="275"/>
            <ac:graphicFrameMk id="35" creationId="{174CAA5B-5070-4187-A31E-0F9E5E37C9FD}"/>
          </ac:graphicFrameMkLst>
        </pc:graphicFrameChg>
      </pc:sldChg>
      <pc:sldChg chg="modSp add">
        <pc:chgData name="Lixiang Li" userId="6104bbfcb56aea79" providerId="LiveId" clId="{AB11FCDE-6022-4229-8D59-16614A46FFE9}" dt="2020-12-25T03:12:01.625" v="1520" actId="20577"/>
        <pc:sldMkLst>
          <pc:docMk/>
          <pc:sldMk cId="4193134021" sldId="276"/>
        </pc:sldMkLst>
        <pc:graphicFrameChg chg="modGraphic">
          <ac:chgData name="Lixiang Li" userId="6104bbfcb56aea79" providerId="LiveId" clId="{AB11FCDE-6022-4229-8D59-16614A46FFE9}" dt="2020-12-25T03:12:01.625" v="1520" actId="20577"/>
          <ac:graphicFrameMkLst>
            <pc:docMk/>
            <pc:sldMk cId="4193134021" sldId="276"/>
            <ac:graphicFrameMk id="35" creationId="{174CAA5B-5070-4187-A31E-0F9E5E37C9FD}"/>
          </ac:graphicFrameMkLst>
        </pc:graphicFrameChg>
      </pc:sldChg>
      <pc:sldChg chg="modSp add">
        <pc:chgData name="Lixiang Li" userId="6104bbfcb56aea79" providerId="LiveId" clId="{AB11FCDE-6022-4229-8D59-16614A46FFE9}" dt="2020-12-25T03:12:57.871" v="1638" actId="20577"/>
        <pc:sldMkLst>
          <pc:docMk/>
          <pc:sldMk cId="1848347682" sldId="277"/>
        </pc:sldMkLst>
        <pc:graphicFrameChg chg="modGraphic">
          <ac:chgData name="Lixiang Li" userId="6104bbfcb56aea79" providerId="LiveId" clId="{AB11FCDE-6022-4229-8D59-16614A46FFE9}" dt="2020-12-25T03:12:57.871" v="1638" actId="20577"/>
          <ac:graphicFrameMkLst>
            <pc:docMk/>
            <pc:sldMk cId="1848347682" sldId="277"/>
            <ac:graphicFrameMk id="35" creationId="{174CAA5B-5070-4187-A31E-0F9E5E37C9FD}"/>
          </ac:graphicFrameMkLst>
        </pc:graphicFrameChg>
      </pc:sldChg>
      <pc:sldChg chg="addSp delSp modSp add">
        <pc:chgData name="Lixiang Li" userId="6104bbfcb56aea79" providerId="LiveId" clId="{AB11FCDE-6022-4229-8D59-16614A46FFE9}" dt="2020-12-25T03:20:31.476" v="1853" actId="20577"/>
        <pc:sldMkLst>
          <pc:docMk/>
          <pc:sldMk cId="1558879661" sldId="278"/>
        </pc:sldMkLst>
        <pc:spChg chg="mod">
          <ac:chgData name="Lixiang Li" userId="6104bbfcb56aea79" providerId="LiveId" clId="{AB11FCDE-6022-4229-8D59-16614A46FFE9}" dt="2020-12-25T03:13:16.400" v="1653" actId="20577"/>
          <ac:spMkLst>
            <pc:docMk/>
            <pc:sldMk cId="1558879661" sldId="278"/>
            <ac:spMk id="2" creationId="{187E0666-1EF9-4D5A-A067-91197681F77D}"/>
          </ac:spMkLst>
        </pc:spChg>
        <pc:spChg chg="del">
          <ac:chgData name="Lixiang Li" userId="6104bbfcb56aea79" providerId="LiveId" clId="{AB11FCDE-6022-4229-8D59-16614A46FFE9}" dt="2020-12-25T03:13:20.589" v="1654" actId="478"/>
          <ac:spMkLst>
            <pc:docMk/>
            <pc:sldMk cId="1558879661" sldId="278"/>
            <ac:spMk id="3" creationId="{DF147DF6-E360-473A-BDBB-0CF3D30C4001}"/>
          </ac:spMkLst>
        </pc:spChg>
        <pc:spChg chg="add">
          <ac:chgData name="Lixiang Li" userId="6104bbfcb56aea79" providerId="LiveId" clId="{AB11FCDE-6022-4229-8D59-16614A46FFE9}" dt="2020-12-25T03:13:40.072" v="1655"/>
          <ac:spMkLst>
            <pc:docMk/>
            <pc:sldMk cId="1558879661" sldId="278"/>
            <ac:spMk id="7" creationId="{CC579FCD-A70F-4550-A123-2F82B849102F}"/>
          </ac:spMkLst>
        </pc:spChg>
        <pc:spChg chg="add">
          <ac:chgData name="Lixiang Li" userId="6104bbfcb56aea79" providerId="LiveId" clId="{AB11FCDE-6022-4229-8D59-16614A46FFE9}" dt="2020-12-25T03:13:40.072" v="1655"/>
          <ac:spMkLst>
            <pc:docMk/>
            <pc:sldMk cId="1558879661" sldId="278"/>
            <ac:spMk id="9" creationId="{C007AB14-C6F9-4054-AF74-BDF54FCAF622}"/>
          </ac:spMkLst>
        </pc:spChg>
        <pc:spChg chg="add">
          <ac:chgData name="Lixiang Li" userId="6104bbfcb56aea79" providerId="LiveId" clId="{AB11FCDE-6022-4229-8D59-16614A46FFE9}" dt="2020-12-25T03:13:40.072" v="1655"/>
          <ac:spMkLst>
            <pc:docMk/>
            <pc:sldMk cId="1558879661" sldId="278"/>
            <ac:spMk id="12" creationId="{3C95A028-5709-40F2-9CB2-1457486830D2}"/>
          </ac:spMkLst>
        </pc:spChg>
        <pc:spChg chg="add">
          <ac:chgData name="Lixiang Li" userId="6104bbfcb56aea79" providerId="LiveId" clId="{AB11FCDE-6022-4229-8D59-16614A46FFE9}" dt="2020-12-25T03:13:40.072" v="1655"/>
          <ac:spMkLst>
            <pc:docMk/>
            <pc:sldMk cId="1558879661" sldId="278"/>
            <ac:spMk id="16" creationId="{28387D09-7930-40B7-8A46-E2C1953EC851}"/>
          </ac:spMkLst>
        </pc:spChg>
        <pc:spChg chg="add">
          <ac:chgData name="Lixiang Li" userId="6104bbfcb56aea79" providerId="LiveId" clId="{AB11FCDE-6022-4229-8D59-16614A46FFE9}" dt="2020-12-25T03:13:40.072" v="1655"/>
          <ac:spMkLst>
            <pc:docMk/>
            <pc:sldMk cId="1558879661" sldId="278"/>
            <ac:spMk id="17" creationId="{0C051B27-9D24-4922-8049-A9FC1236887B}"/>
          </ac:spMkLst>
        </pc:spChg>
        <pc:graphicFrameChg chg="add mod modGraphic">
          <ac:chgData name="Lixiang Li" userId="6104bbfcb56aea79" providerId="LiveId" clId="{AB11FCDE-6022-4229-8D59-16614A46FFE9}" dt="2020-12-25T03:20:31.476" v="1853" actId="20577"/>
          <ac:graphicFrameMkLst>
            <pc:docMk/>
            <pc:sldMk cId="1558879661" sldId="278"/>
            <ac:graphicFrameMk id="4" creationId="{9CEAE635-8B0A-423B-BEA8-ECDB617F471A}"/>
          </ac:graphicFrameMkLst>
        </pc:graphicFrameChg>
        <pc:graphicFrameChg chg="add">
          <ac:chgData name="Lixiang Li" userId="6104bbfcb56aea79" providerId="LiveId" clId="{AB11FCDE-6022-4229-8D59-16614A46FFE9}" dt="2020-12-25T03:13:40.072" v="1655"/>
          <ac:graphicFrameMkLst>
            <pc:docMk/>
            <pc:sldMk cId="1558879661" sldId="278"/>
            <ac:graphicFrameMk id="5" creationId="{56A831DA-0FA9-4E56-9CB5-A271D6E0A248}"/>
          </ac:graphicFrameMkLst>
        </pc:graphicFrameChg>
        <pc:graphicFrameChg chg="add">
          <ac:chgData name="Lixiang Li" userId="6104bbfcb56aea79" providerId="LiveId" clId="{AB11FCDE-6022-4229-8D59-16614A46FFE9}" dt="2020-12-25T03:13:40.072" v="1655"/>
          <ac:graphicFrameMkLst>
            <pc:docMk/>
            <pc:sldMk cId="1558879661" sldId="278"/>
            <ac:graphicFrameMk id="6" creationId="{726E1864-A106-4534-B2CE-8DF3B30524BB}"/>
          </ac:graphicFrameMkLst>
        </pc:graphicFrameChg>
        <pc:graphicFrameChg chg="add modGraphic">
          <ac:chgData name="Lixiang Li" userId="6104bbfcb56aea79" providerId="LiveId" clId="{AB11FCDE-6022-4229-8D59-16614A46FFE9}" dt="2020-12-25T03:14:55.939" v="1807" actId="20577"/>
          <ac:graphicFrameMkLst>
            <pc:docMk/>
            <pc:sldMk cId="1558879661" sldId="278"/>
            <ac:graphicFrameMk id="11" creationId="{BCD54FC9-6269-476B-B950-1CC99CE7E11B}"/>
          </ac:graphicFrameMkLst>
        </pc:graphicFrameChg>
        <pc:graphicFrameChg chg="add">
          <ac:chgData name="Lixiang Li" userId="6104bbfcb56aea79" providerId="LiveId" clId="{AB11FCDE-6022-4229-8D59-16614A46FFE9}" dt="2020-12-25T03:13:40.072" v="1655"/>
          <ac:graphicFrameMkLst>
            <pc:docMk/>
            <pc:sldMk cId="1558879661" sldId="278"/>
            <ac:graphicFrameMk id="14" creationId="{0E6298C9-740F-44C9-A9C9-1181CBF44A9A}"/>
          </ac:graphicFrameMkLst>
        </pc:graphicFrameChg>
        <pc:cxnChg chg="add">
          <ac:chgData name="Lixiang Li" userId="6104bbfcb56aea79" providerId="LiveId" clId="{AB11FCDE-6022-4229-8D59-16614A46FFE9}" dt="2020-12-25T03:13:40.072" v="1655"/>
          <ac:cxnSpMkLst>
            <pc:docMk/>
            <pc:sldMk cId="1558879661" sldId="278"/>
            <ac:cxnSpMk id="8" creationId="{14582F54-282F-4C59-9809-E3292B8EC37C}"/>
          </ac:cxnSpMkLst>
        </pc:cxnChg>
        <pc:cxnChg chg="add">
          <ac:chgData name="Lixiang Li" userId="6104bbfcb56aea79" providerId="LiveId" clId="{AB11FCDE-6022-4229-8D59-16614A46FFE9}" dt="2020-12-25T03:13:40.072" v="1655"/>
          <ac:cxnSpMkLst>
            <pc:docMk/>
            <pc:sldMk cId="1558879661" sldId="278"/>
            <ac:cxnSpMk id="10" creationId="{07F13CDB-762C-42DD-AFC9-4EA3D660649F}"/>
          </ac:cxnSpMkLst>
        </pc:cxnChg>
        <pc:cxnChg chg="add">
          <ac:chgData name="Lixiang Li" userId="6104bbfcb56aea79" providerId="LiveId" clId="{AB11FCDE-6022-4229-8D59-16614A46FFE9}" dt="2020-12-25T03:13:40.072" v="1655"/>
          <ac:cxnSpMkLst>
            <pc:docMk/>
            <pc:sldMk cId="1558879661" sldId="278"/>
            <ac:cxnSpMk id="13" creationId="{22D4CC13-E92C-4348-A1C7-E91966ED8DE4}"/>
          </ac:cxnSpMkLst>
        </pc:cxnChg>
        <pc:cxnChg chg="add">
          <ac:chgData name="Lixiang Li" userId="6104bbfcb56aea79" providerId="LiveId" clId="{AB11FCDE-6022-4229-8D59-16614A46FFE9}" dt="2020-12-25T03:13:40.072" v="1655"/>
          <ac:cxnSpMkLst>
            <pc:docMk/>
            <pc:sldMk cId="1558879661" sldId="278"/>
            <ac:cxnSpMk id="15" creationId="{3F26E03F-3488-498E-8065-92F2103D339B}"/>
          </ac:cxnSpMkLst>
        </pc:cxnChg>
        <pc:cxnChg chg="add">
          <ac:chgData name="Lixiang Li" userId="6104bbfcb56aea79" providerId="LiveId" clId="{AB11FCDE-6022-4229-8D59-16614A46FFE9}" dt="2020-12-25T03:13:40.072" v="1655"/>
          <ac:cxnSpMkLst>
            <pc:docMk/>
            <pc:sldMk cId="1558879661" sldId="278"/>
            <ac:cxnSpMk id="18" creationId="{5A06600C-0CD7-4D8E-8D89-DD72DB502D5C}"/>
          </ac:cxnSpMkLst>
        </pc:cxnChg>
      </pc:sldChg>
    </pc:docChg>
  </pc:docChgLst>
  <pc:docChgLst>
    <pc:chgData name="Lixiang Li" userId="6104bbfcb56aea79" providerId="LiveId" clId="{2CE6F3B1-AFEC-403E-A251-D5A89A7872DA}"/>
    <pc:docChg chg="custSel addSld delSld modSld sldOrd modMainMaster">
      <pc:chgData name="Lixiang Li" userId="6104bbfcb56aea79" providerId="LiveId" clId="{2CE6F3B1-AFEC-403E-A251-D5A89A7872DA}" dt="2020-12-13T20:17:13.728" v="2551" actId="20577"/>
      <pc:docMkLst>
        <pc:docMk/>
      </pc:docMkLst>
      <pc:sldChg chg="modSp">
        <pc:chgData name="Lixiang Li" userId="6104bbfcb56aea79" providerId="LiveId" clId="{2CE6F3B1-AFEC-403E-A251-D5A89A7872DA}" dt="2020-12-09T23:01:07.035" v="0" actId="20577"/>
        <pc:sldMkLst>
          <pc:docMk/>
          <pc:sldMk cId="3650079851" sldId="256"/>
        </pc:sldMkLst>
        <pc:spChg chg="mod">
          <ac:chgData name="Lixiang Li" userId="6104bbfcb56aea79" providerId="LiveId" clId="{2CE6F3B1-AFEC-403E-A251-D5A89A7872DA}" dt="2020-12-09T23:01:07.035" v="0" actId="20577"/>
          <ac:spMkLst>
            <pc:docMk/>
            <pc:sldMk cId="3650079851" sldId="256"/>
            <ac:spMk id="4" creationId="{8DE6899A-D842-4C9E-ADC1-B0C1377122EA}"/>
          </ac:spMkLst>
        </pc:spChg>
      </pc:sldChg>
      <pc:sldChg chg="addSp delSp modSp">
        <pc:chgData name="Lixiang Li" userId="6104bbfcb56aea79" providerId="LiveId" clId="{2CE6F3B1-AFEC-403E-A251-D5A89A7872DA}" dt="2020-12-13T01:54:44.517" v="2246" actId="20577"/>
        <pc:sldMkLst>
          <pc:docMk/>
          <pc:sldMk cId="647322237" sldId="259"/>
        </pc:sldMkLst>
        <pc:spChg chg="mod">
          <ac:chgData name="Lixiang Li" userId="6104bbfcb56aea79" providerId="LiveId" clId="{2CE6F3B1-AFEC-403E-A251-D5A89A7872DA}" dt="2020-12-09T23:01:25.824" v="18" actId="20577"/>
          <ac:spMkLst>
            <pc:docMk/>
            <pc:sldMk cId="647322237" sldId="259"/>
            <ac:spMk id="2" creationId="{5EC01E2D-9CFE-4D5D-8863-3BA90731F07B}"/>
          </ac:spMkLst>
        </pc:spChg>
        <pc:spChg chg="add del mod">
          <ac:chgData name="Lixiang Li" userId="6104bbfcb56aea79" providerId="LiveId" clId="{2CE6F3B1-AFEC-403E-A251-D5A89A7872DA}" dt="2020-12-09T23:01:41.060" v="19"/>
          <ac:spMkLst>
            <pc:docMk/>
            <pc:sldMk cId="647322237" sldId="259"/>
            <ac:spMk id="3" creationId="{1B8293E4-861A-44C6-9A64-9E62199E01D2}"/>
          </ac:spMkLst>
        </pc:spChg>
        <pc:spChg chg="add del mod">
          <ac:chgData name="Lixiang Li" userId="6104bbfcb56aea79" providerId="LiveId" clId="{2CE6F3B1-AFEC-403E-A251-D5A89A7872DA}" dt="2020-12-10T12:32:51.820" v="508" actId="478"/>
          <ac:spMkLst>
            <pc:docMk/>
            <pc:sldMk cId="647322237" sldId="259"/>
            <ac:spMk id="3" creationId="{C1507CA5-0229-4B3E-87B8-C596914CF496}"/>
          </ac:spMkLst>
        </pc:spChg>
        <pc:spChg chg="add mod">
          <ac:chgData name="Lixiang Li" userId="6104bbfcb56aea79" providerId="LiveId" clId="{2CE6F3B1-AFEC-403E-A251-D5A89A7872DA}" dt="2020-12-10T12:22:37.990" v="501" actId="14100"/>
          <ac:spMkLst>
            <pc:docMk/>
            <pc:sldMk cId="647322237" sldId="259"/>
            <ac:spMk id="5" creationId="{24C6C14A-404A-46CC-BBB2-888A7B4B7C1A}"/>
          </ac:spMkLst>
        </pc:spChg>
        <pc:spChg chg="add mod">
          <ac:chgData name="Lixiang Li" userId="6104bbfcb56aea79" providerId="LiveId" clId="{2CE6F3B1-AFEC-403E-A251-D5A89A7872DA}" dt="2020-12-10T12:34:15.340" v="591" actId="1076"/>
          <ac:spMkLst>
            <pc:docMk/>
            <pc:sldMk cId="647322237" sldId="259"/>
            <ac:spMk id="6" creationId="{D0C5FDE8-A0A7-4F4A-B6D3-DE90CACE1D87}"/>
          </ac:spMkLst>
        </pc:spChg>
        <pc:spChg chg="add mod">
          <ac:chgData name="Lixiang Li" userId="6104bbfcb56aea79" providerId="LiveId" clId="{2CE6F3B1-AFEC-403E-A251-D5A89A7872DA}" dt="2020-12-13T01:54:44.517" v="2246" actId="20577"/>
          <ac:spMkLst>
            <pc:docMk/>
            <pc:sldMk cId="647322237" sldId="259"/>
            <ac:spMk id="7" creationId="{7BE76294-9726-4502-BC30-0173654453C6}"/>
          </ac:spMkLst>
        </pc:spChg>
        <pc:spChg chg="del">
          <ac:chgData name="Lixiang Li" userId="6104bbfcb56aea79" providerId="LiveId" clId="{2CE6F3B1-AFEC-403E-A251-D5A89A7872DA}" dt="2020-12-09T23:01:14.767" v="1" actId="478"/>
          <ac:spMkLst>
            <pc:docMk/>
            <pc:sldMk cId="647322237" sldId="259"/>
            <ac:spMk id="98" creationId="{13459EB2-FF5C-4227-9F7E-F8CCD713CE75}"/>
          </ac:spMkLst>
        </pc:spChg>
        <pc:spChg chg="del">
          <ac:chgData name="Lixiang Li" userId="6104bbfcb56aea79" providerId="LiveId" clId="{2CE6F3B1-AFEC-403E-A251-D5A89A7872DA}" dt="2020-12-09T23:01:14.767" v="1" actId="478"/>
          <ac:spMkLst>
            <pc:docMk/>
            <pc:sldMk cId="647322237" sldId="259"/>
            <ac:spMk id="104" creationId="{2AB42286-B657-455A-A6D9-698C1391D194}"/>
          </ac:spMkLst>
        </pc:spChg>
        <pc:spChg chg="del">
          <ac:chgData name="Lixiang Li" userId="6104bbfcb56aea79" providerId="LiveId" clId="{2CE6F3B1-AFEC-403E-A251-D5A89A7872DA}" dt="2020-12-09T23:01:14.767" v="1" actId="478"/>
          <ac:spMkLst>
            <pc:docMk/>
            <pc:sldMk cId="647322237" sldId="259"/>
            <ac:spMk id="105" creationId="{2D6126B7-CB1D-4FBF-B48D-A34A4B76FE40}"/>
          </ac:spMkLst>
        </pc:spChg>
        <pc:spChg chg="del">
          <ac:chgData name="Lixiang Li" userId="6104bbfcb56aea79" providerId="LiveId" clId="{2CE6F3B1-AFEC-403E-A251-D5A89A7872DA}" dt="2020-12-09T23:01:14.767" v="1" actId="478"/>
          <ac:spMkLst>
            <pc:docMk/>
            <pc:sldMk cId="647322237" sldId="259"/>
            <ac:spMk id="106" creationId="{1F1ADD05-1121-4D7D-8580-3AC4A820EFD4}"/>
          </ac:spMkLst>
        </pc:spChg>
        <pc:picChg chg="del">
          <ac:chgData name="Lixiang Li" userId="6104bbfcb56aea79" providerId="LiveId" clId="{2CE6F3B1-AFEC-403E-A251-D5A89A7872DA}" dt="2020-12-09T23:01:14.767" v="1" actId="478"/>
          <ac:picMkLst>
            <pc:docMk/>
            <pc:sldMk cId="647322237" sldId="259"/>
            <ac:picMk id="4" creationId="{B52944A6-B585-45B8-99FC-08E1453A2822}"/>
          </ac:picMkLst>
        </pc:picChg>
      </pc:sldChg>
      <pc:sldChg chg="modSp add del setBg">
        <pc:chgData name="Lixiang Li" userId="6104bbfcb56aea79" providerId="LiveId" clId="{2CE6F3B1-AFEC-403E-A251-D5A89A7872DA}" dt="2020-12-13T02:33:27.674" v="2247" actId="2696"/>
        <pc:sldMkLst>
          <pc:docMk/>
          <pc:sldMk cId="2949389888" sldId="260"/>
        </pc:sldMkLst>
        <pc:spChg chg="mod">
          <ac:chgData name="Lixiang Li" userId="6104bbfcb56aea79" providerId="LiveId" clId="{2CE6F3B1-AFEC-403E-A251-D5A89A7872DA}" dt="2020-12-12T23:06:00.407" v="1446" actId="20577"/>
          <ac:spMkLst>
            <pc:docMk/>
            <pc:sldMk cId="2949389888" sldId="260"/>
            <ac:spMk id="2" creationId="{5EC01E2D-9CFE-4D5D-8863-3BA90731F07B}"/>
          </ac:spMkLst>
        </pc:spChg>
      </pc:sldChg>
      <pc:sldChg chg="delSp del">
        <pc:chgData name="Lixiang Li" userId="6104bbfcb56aea79" providerId="LiveId" clId="{2CE6F3B1-AFEC-403E-A251-D5A89A7872DA}" dt="2020-12-09T23:03:18.316" v="24" actId="2696"/>
        <pc:sldMkLst>
          <pc:docMk/>
          <pc:sldMk cId="3326398716" sldId="260"/>
        </pc:sldMkLst>
        <pc:picChg chg="del">
          <ac:chgData name="Lixiang Li" userId="6104bbfcb56aea79" providerId="LiveId" clId="{2CE6F3B1-AFEC-403E-A251-D5A89A7872DA}" dt="2020-12-09T23:03:14.184" v="22" actId="478"/>
          <ac:picMkLst>
            <pc:docMk/>
            <pc:sldMk cId="3326398716" sldId="260"/>
            <ac:picMk id="3" creationId="{9A2E8B13-B22A-49AC-A050-813911B3E9EE}"/>
          </ac:picMkLst>
        </pc:picChg>
        <pc:picChg chg="del">
          <ac:chgData name="Lixiang Li" userId="6104bbfcb56aea79" providerId="LiveId" clId="{2CE6F3B1-AFEC-403E-A251-D5A89A7872DA}" dt="2020-12-09T23:03:14.184" v="22" actId="478"/>
          <ac:picMkLst>
            <pc:docMk/>
            <pc:sldMk cId="3326398716" sldId="260"/>
            <ac:picMk id="5" creationId="{F1D17BD7-6295-45FF-A531-7B1B911887E4}"/>
          </ac:picMkLst>
        </pc:picChg>
        <pc:picChg chg="del">
          <ac:chgData name="Lixiang Li" userId="6104bbfcb56aea79" providerId="LiveId" clId="{2CE6F3B1-AFEC-403E-A251-D5A89A7872DA}" dt="2020-12-09T23:03:14.184" v="22" actId="478"/>
          <ac:picMkLst>
            <pc:docMk/>
            <pc:sldMk cId="3326398716" sldId="260"/>
            <ac:picMk id="7" creationId="{249F4CA4-A5F7-4B45-AECE-8BF2367F185A}"/>
          </ac:picMkLst>
        </pc:picChg>
        <pc:picChg chg="del">
          <ac:chgData name="Lixiang Li" userId="6104bbfcb56aea79" providerId="LiveId" clId="{2CE6F3B1-AFEC-403E-A251-D5A89A7872DA}" dt="2020-12-09T23:03:14.184" v="22" actId="478"/>
          <ac:picMkLst>
            <pc:docMk/>
            <pc:sldMk cId="3326398716" sldId="260"/>
            <ac:picMk id="8" creationId="{D370D419-3E35-4D37-A45D-5FE39799715B}"/>
          </ac:picMkLst>
        </pc:picChg>
        <pc:picChg chg="del">
          <ac:chgData name="Lixiang Li" userId="6104bbfcb56aea79" providerId="LiveId" clId="{2CE6F3B1-AFEC-403E-A251-D5A89A7872DA}" dt="2020-12-09T23:03:14.184" v="22" actId="478"/>
          <ac:picMkLst>
            <pc:docMk/>
            <pc:sldMk cId="3326398716" sldId="260"/>
            <ac:picMk id="11" creationId="{E4387E32-B012-41C2-8519-ED0F839FC6A6}"/>
          </ac:picMkLst>
        </pc:picChg>
      </pc:sldChg>
      <pc:sldChg chg="modSp add ord">
        <pc:chgData name="Lixiang Li" userId="6104bbfcb56aea79" providerId="LiveId" clId="{2CE6F3B1-AFEC-403E-A251-D5A89A7872DA}" dt="2020-12-12T23:06:36.565" v="1494" actId="20577"/>
        <pc:sldMkLst>
          <pc:docMk/>
          <pc:sldMk cId="216162942" sldId="261"/>
        </pc:sldMkLst>
        <pc:spChg chg="mod">
          <ac:chgData name="Lixiang Li" userId="6104bbfcb56aea79" providerId="LiveId" clId="{2CE6F3B1-AFEC-403E-A251-D5A89A7872DA}" dt="2020-12-12T23:06:36.565" v="1494" actId="20577"/>
          <ac:spMkLst>
            <pc:docMk/>
            <pc:sldMk cId="216162942" sldId="261"/>
            <ac:spMk id="2" creationId="{5EC01E2D-9CFE-4D5D-8863-3BA90731F07B}"/>
          </ac:spMkLst>
        </pc:spChg>
        <pc:spChg chg="mod">
          <ac:chgData name="Lixiang Li" userId="6104bbfcb56aea79" providerId="LiveId" clId="{2CE6F3B1-AFEC-403E-A251-D5A89A7872DA}" dt="2020-12-11T12:59:30.665" v="1258" actId="313"/>
          <ac:spMkLst>
            <pc:docMk/>
            <pc:sldMk cId="216162942" sldId="261"/>
            <ac:spMk id="5" creationId="{24C6C14A-404A-46CC-BBB2-888A7B4B7C1A}"/>
          </ac:spMkLst>
        </pc:spChg>
      </pc:sldChg>
      <pc:sldChg chg="delSp del">
        <pc:chgData name="Lixiang Li" userId="6104bbfcb56aea79" providerId="LiveId" clId="{2CE6F3B1-AFEC-403E-A251-D5A89A7872DA}" dt="2020-12-09T23:03:19.296" v="25" actId="2696"/>
        <pc:sldMkLst>
          <pc:docMk/>
          <pc:sldMk cId="2148867391" sldId="261"/>
        </pc:sldMkLst>
        <pc:picChg chg="del">
          <ac:chgData name="Lixiang Li" userId="6104bbfcb56aea79" providerId="LiveId" clId="{2CE6F3B1-AFEC-403E-A251-D5A89A7872DA}" dt="2020-12-09T23:03:17.031" v="23" actId="478"/>
          <ac:picMkLst>
            <pc:docMk/>
            <pc:sldMk cId="2148867391" sldId="261"/>
            <ac:picMk id="4" creationId="{77E1CBDB-A244-4638-903E-B45A5AA21B2F}"/>
          </ac:picMkLst>
        </pc:picChg>
        <pc:picChg chg="del">
          <ac:chgData name="Lixiang Li" userId="6104bbfcb56aea79" providerId="LiveId" clId="{2CE6F3B1-AFEC-403E-A251-D5A89A7872DA}" dt="2020-12-09T23:03:17.031" v="23" actId="478"/>
          <ac:picMkLst>
            <pc:docMk/>
            <pc:sldMk cId="2148867391" sldId="261"/>
            <ac:picMk id="6" creationId="{C86922C7-D634-4139-A0CE-83A3BF872E28}"/>
          </ac:picMkLst>
        </pc:picChg>
        <pc:picChg chg="del">
          <ac:chgData name="Lixiang Li" userId="6104bbfcb56aea79" providerId="LiveId" clId="{2CE6F3B1-AFEC-403E-A251-D5A89A7872DA}" dt="2020-12-09T23:03:17.031" v="23" actId="478"/>
          <ac:picMkLst>
            <pc:docMk/>
            <pc:sldMk cId="2148867391" sldId="261"/>
            <ac:picMk id="9" creationId="{FB5AD115-9B8B-450E-9A83-43D625FDC6CA}"/>
          </ac:picMkLst>
        </pc:picChg>
        <pc:picChg chg="del">
          <ac:chgData name="Lixiang Li" userId="6104bbfcb56aea79" providerId="LiveId" clId="{2CE6F3B1-AFEC-403E-A251-D5A89A7872DA}" dt="2020-12-09T23:03:17.031" v="23" actId="478"/>
          <ac:picMkLst>
            <pc:docMk/>
            <pc:sldMk cId="2148867391" sldId="261"/>
            <ac:picMk id="13" creationId="{68ED13C4-3D7B-4777-B195-0214999EB535}"/>
          </ac:picMkLst>
        </pc:picChg>
      </pc:sldChg>
      <pc:sldChg chg="modSp add">
        <pc:chgData name="Lixiang Li" userId="6104bbfcb56aea79" providerId="LiveId" clId="{2CE6F3B1-AFEC-403E-A251-D5A89A7872DA}" dt="2020-12-12T23:06:44.333" v="1496" actId="20577"/>
        <pc:sldMkLst>
          <pc:docMk/>
          <pc:sldMk cId="2222432816" sldId="262"/>
        </pc:sldMkLst>
        <pc:spChg chg="mod">
          <ac:chgData name="Lixiang Li" userId="6104bbfcb56aea79" providerId="LiveId" clId="{2CE6F3B1-AFEC-403E-A251-D5A89A7872DA}" dt="2020-12-12T23:06:44.333" v="1496" actId="20577"/>
          <ac:spMkLst>
            <pc:docMk/>
            <pc:sldMk cId="2222432816" sldId="262"/>
            <ac:spMk id="2" creationId="{5EC01E2D-9CFE-4D5D-8863-3BA90731F07B}"/>
          </ac:spMkLst>
        </pc:spChg>
        <pc:spChg chg="mod">
          <ac:chgData name="Lixiang Li" userId="6104bbfcb56aea79" providerId="LiveId" clId="{2CE6F3B1-AFEC-403E-A251-D5A89A7872DA}" dt="2020-12-11T13:02:51.339" v="1430" actId="20577"/>
          <ac:spMkLst>
            <pc:docMk/>
            <pc:sldMk cId="2222432816" sldId="262"/>
            <ac:spMk id="5" creationId="{24C6C14A-404A-46CC-BBB2-888A7B4B7C1A}"/>
          </ac:spMkLst>
        </pc:spChg>
      </pc:sldChg>
      <pc:sldChg chg="addSp modSp add ord">
        <pc:chgData name="Lixiang Li" userId="6104bbfcb56aea79" providerId="LiveId" clId="{2CE6F3B1-AFEC-403E-A251-D5A89A7872DA}" dt="2020-12-13T01:53:51.157" v="2206" actId="1036"/>
        <pc:sldMkLst>
          <pc:docMk/>
          <pc:sldMk cId="3957381771" sldId="263"/>
        </pc:sldMkLst>
        <pc:spChg chg="add mod">
          <ac:chgData name="Lixiang Li" userId="6104bbfcb56aea79" providerId="LiveId" clId="{2CE6F3B1-AFEC-403E-A251-D5A89A7872DA}" dt="2020-12-13T01:52:40.999" v="1926" actId="1076"/>
          <ac:spMkLst>
            <pc:docMk/>
            <pc:sldMk cId="3957381771" sldId="263"/>
            <ac:spMk id="4" creationId="{42B4B2D1-5C3D-4C3D-9D41-ADE902E53137}"/>
          </ac:spMkLst>
        </pc:spChg>
        <pc:spChg chg="mod">
          <ac:chgData name="Lixiang Li" userId="6104bbfcb56aea79" providerId="LiveId" clId="{2CE6F3B1-AFEC-403E-A251-D5A89A7872DA}" dt="2020-12-13T01:52:48.881" v="1929" actId="14100"/>
          <ac:spMkLst>
            <pc:docMk/>
            <pc:sldMk cId="3957381771" sldId="263"/>
            <ac:spMk id="5" creationId="{24C6C14A-404A-46CC-BBB2-888A7B4B7C1A}"/>
          </ac:spMkLst>
        </pc:spChg>
        <pc:spChg chg="add mod">
          <ac:chgData name="Lixiang Li" userId="6104bbfcb56aea79" providerId="LiveId" clId="{2CE6F3B1-AFEC-403E-A251-D5A89A7872DA}" dt="2020-12-13T01:53:51.157" v="2206" actId="1036"/>
          <ac:spMkLst>
            <pc:docMk/>
            <pc:sldMk cId="3957381771" sldId="263"/>
            <ac:spMk id="8" creationId="{2591EF92-2BC2-453C-AE10-E7EA1FBB0758}"/>
          </ac:spMkLst>
        </pc:spChg>
        <pc:graphicFrameChg chg="add mod">
          <ac:chgData name="Lixiang Li" userId="6104bbfcb56aea79" providerId="LiveId" clId="{2CE6F3B1-AFEC-403E-A251-D5A89A7872DA}" dt="2020-12-13T01:52:44.330" v="1927" actId="1076"/>
          <ac:graphicFrameMkLst>
            <pc:docMk/>
            <pc:sldMk cId="3957381771" sldId="263"/>
            <ac:graphicFrameMk id="3" creationId="{7DA18F9D-C006-4166-B205-D7B35D668CB9}"/>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6" creationId="{374DFA12-6158-4BE8-9A6C-CEF6E24771E3}"/>
          </ac:graphicFrameMkLst>
        </pc:graphicFrameChg>
        <pc:graphicFrameChg chg="add mod">
          <ac:chgData name="Lixiang Li" userId="6104bbfcb56aea79" providerId="LiveId" clId="{2CE6F3B1-AFEC-403E-A251-D5A89A7872DA}" dt="2020-12-13T01:52:40.999" v="1926" actId="1076"/>
          <ac:graphicFrameMkLst>
            <pc:docMk/>
            <pc:sldMk cId="3957381771" sldId="263"/>
            <ac:graphicFrameMk id="7" creationId="{2C31C464-B89D-457F-8317-34D7C44C4E28}"/>
          </ac:graphicFrameMkLst>
        </pc:graphicFrameChg>
      </pc:sldChg>
      <pc:sldChg chg="modSp add">
        <pc:chgData name="Lixiang Li" userId="6104bbfcb56aea79" providerId="LiveId" clId="{2CE6F3B1-AFEC-403E-A251-D5A89A7872DA}" dt="2020-12-13T20:17:13.728" v="2551" actId="20577"/>
        <pc:sldMkLst>
          <pc:docMk/>
          <pc:sldMk cId="753221471" sldId="264"/>
        </pc:sldMkLst>
        <pc:spChg chg="mod">
          <ac:chgData name="Lixiang Li" userId="6104bbfcb56aea79" providerId="LiveId" clId="{2CE6F3B1-AFEC-403E-A251-D5A89A7872DA}" dt="2020-12-13T20:15:23.897" v="2260" actId="20577"/>
          <ac:spMkLst>
            <pc:docMk/>
            <pc:sldMk cId="753221471" sldId="264"/>
            <ac:spMk id="2" creationId="{AFD5830E-5CE7-4FE5-9D60-0BE3A2A2D315}"/>
          </ac:spMkLst>
        </pc:spChg>
        <pc:spChg chg="mod">
          <ac:chgData name="Lixiang Li" userId="6104bbfcb56aea79" providerId="LiveId" clId="{2CE6F3B1-AFEC-403E-A251-D5A89A7872DA}" dt="2020-12-13T20:17:13.728" v="2551" actId="20577"/>
          <ac:spMkLst>
            <pc:docMk/>
            <pc:sldMk cId="753221471" sldId="264"/>
            <ac:spMk id="3" creationId="{565849A6-BD79-4075-97FF-2729875645FE}"/>
          </ac:spMkLst>
        </pc:spChg>
      </pc:sldChg>
      <pc:sldMasterChg chg="modSp modSldLayout">
        <pc:chgData name="Lixiang Li" userId="6104bbfcb56aea79" providerId="LiveId" clId="{2CE6F3B1-AFEC-403E-A251-D5A89A7872DA}" dt="2020-12-09T23:02:40.071" v="21" actId="242"/>
        <pc:sldMasterMkLst>
          <pc:docMk/>
          <pc:sldMasterMk cId="0" sldId="2147483648"/>
        </pc:sldMasterMkLst>
        <pc:spChg chg="mod">
          <ac:chgData name="Lixiang Li" userId="6104bbfcb56aea79" providerId="LiveId" clId="{2CE6F3B1-AFEC-403E-A251-D5A89A7872DA}" dt="2020-12-09T23:02:12.046" v="20" actId="242"/>
          <ac:spMkLst>
            <pc:docMk/>
            <pc:sldMasterMk cId="0" sldId="2147483648"/>
            <ac:spMk id="3" creationId="{00000000-0000-0000-0000-000000000000}"/>
          </ac:spMkLst>
        </pc:spChg>
        <pc:sldLayoutChg chg="modSp">
          <pc:chgData name="Lixiang Li" userId="6104bbfcb56aea79" providerId="LiveId" clId="{2CE6F3B1-AFEC-403E-A251-D5A89A7872DA}" dt="2020-12-09T23:02:40.071" v="21" actId="242"/>
          <pc:sldLayoutMkLst>
            <pc:docMk/>
            <pc:sldMasterMk cId="0" sldId="2147483648"/>
            <pc:sldLayoutMk cId="0" sldId="2147483650"/>
          </pc:sldLayoutMkLst>
          <pc:spChg chg="mod">
            <ac:chgData name="Lixiang Li" userId="6104bbfcb56aea79" providerId="LiveId" clId="{2CE6F3B1-AFEC-403E-A251-D5A89A7872DA}" dt="2020-12-09T23:02:40.071" v="21" actId="242"/>
            <ac:spMkLst>
              <pc:docMk/>
              <pc:sldMasterMk cId="0" sldId="2147483648"/>
              <pc:sldLayoutMk cId="0" sldId="2147483650"/>
              <ac:spMk id="3" creationId="{00000000-0000-0000-0000-000000000000}"/>
            </ac:spMkLst>
          </pc:spChg>
        </pc:sldLayoutChg>
      </pc:sldMasterChg>
    </pc:docChg>
  </pc:docChgLst>
  <pc:docChgLst>
    <pc:chgData name="Li Lixiang" userId="6104bbfcb56aea79" providerId="LiveId" clId="{CC10DD09-195A-4700-A41A-AB6195F90198}"/>
    <pc:docChg chg="undo custSel modSld sldOrd">
      <pc:chgData name="Li Lixiang" userId="6104bbfcb56aea79" providerId="LiveId" clId="{CC10DD09-195A-4700-A41A-AB6195F90198}" dt="2021-08-14T10:42:22.477" v="170" actId="313"/>
      <pc:docMkLst>
        <pc:docMk/>
      </pc:docMkLst>
      <pc:sldChg chg="modSp mod">
        <pc:chgData name="Li Lixiang" userId="6104bbfcb56aea79" providerId="LiveId" clId="{CC10DD09-195A-4700-A41A-AB6195F90198}" dt="2021-08-14T10:42:22.477" v="170" actId="313"/>
        <pc:sldMkLst>
          <pc:docMk/>
          <pc:sldMk cId="3650079851" sldId="256"/>
        </pc:sldMkLst>
        <pc:spChg chg="mod">
          <ac:chgData name="Li Lixiang" userId="6104bbfcb56aea79" providerId="LiveId" clId="{CC10DD09-195A-4700-A41A-AB6195F90198}" dt="2021-08-14T10:42:22.477" v="170" actId="313"/>
          <ac:spMkLst>
            <pc:docMk/>
            <pc:sldMk cId="3650079851" sldId="256"/>
            <ac:spMk id="4" creationId="{8DE6899A-D842-4C9E-ADC1-B0C1377122EA}"/>
          </ac:spMkLst>
        </pc:spChg>
      </pc:sldChg>
      <pc:sldChg chg="addSp modSp mod">
        <pc:chgData name="Li Lixiang" userId="6104bbfcb56aea79" providerId="LiveId" clId="{CC10DD09-195A-4700-A41A-AB6195F90198}" dt="2021-07-12T08:15:26.679" v="79" actId="313"/>
        <pc:sldMkLst>
          <pc:docMk/>
          <pc:sldMk cId="3573303684" sldId="262"/>
        </pc:sldMkLst>
        <pc:spChg chg="mod">
          <ac:chgData name="Li Lixiang" userId="6104bbfcb56aea79" providerId="LiveId" clId="{CC10DD09-195A-4700-A41A-AB6195F90198}" dt="2021-07-12T08:14:45.041" v="70" actId="21"/>
          <ac:spMkLst>
            <pc:docMk/>
            <pc:sldMk cId="3573303684" sldId="262"/>
            <ac:spMk id="3" creationId="{A8FB97B6-B6B6-4C47-BAA9-8C7154703EF3}"/>
          </ac:spMkLst>
        </pc:spChg>
        <pc:spChg chg="add mod">
          <ac:chgData name="Li Lixiang" userId="6104bbfcb56aea79" providerId="LiveId" clId="{CC10DD09-195A-4700-A41A-AB6195F90198}" dt="2021-07-12T08:15:12.484" v="77" actId="14100"/>
          <ac:spMkLst>
            <pc:docMk/>
            <pc:sldMk cId="3573303684" sldId="262"/>
            <ac:spMk id="7" creationId="{99A4AAFF-7FE8-4711-9489-8D2DC1932308}"/>
          </ac:spMkLst>
        </pc:spChg>
        <pc:spChg chg="add mod">
          <ac:chgData name="Li Lixiang" userId="6104bbfcb56aea79" providerId="LiveId" clId="{CC10DD09-195A-4700-A41A-AB6195F90198}" dt="2021-07-12T08:15:26.679" v="79" actId="313"/>
          <ac:spMkLst>
            <pc:docMk/>
            <pc:sldMk cId="3573303684" sldId="262"/>
            <ac:spMk id="9" creationId="{65E59506-30EB-4390-8C52-4D951B613C8D}"/>
          </ac:spMkLst>
        </pc:spChg>
      </pc:sldChg>
      <pc:sldChg chg="modSp mod">
        <pc:chgData name="Li Lixiang" userId="6104bbfcb56aea79" providerId="LiveId" clId="{CC10DD09-195A-4700-A41A-AB6195F90198}" dt="2021-07-12T08:13:07.651" v="30" actId="20577"/>
        <pc:sldMkLst>
          <pc:docMk/>
          <pc:sldMk cId="3807851241" sldId="263"/>
        </pc:sldMkLst>
        <pc:graphicFrameChg chg="modGraphic">
          <ac:chgData name="Li Lixiang" userId="6104bbfcb56aea79" providerId="LiveId" clId="{CC10DD09-195A-4700-A41A-AB6195F90198}" dt="2021-07-12T08:13:07.651" v="30" actId="20577"/>
          <ac:graphicFrameMkLst>
            <pc:docMk/>
            <pc:sldMk cId="3807851241" sldId="263"/>
            <ac:graphicFrameMk id="35" creationId="{174CAA5B-5070-4187-A31E-0F9E5E37C9FD}"/>
          </ac:graphicFrameMkLst>
        </pc:graphicFrameChg>
      </pc:sldChg>
      <pc:sldChg chg="modSp mod">
        <pc:chgData name="Li Lixiang" userId="6104bbfcb56aea79" providerId="LiveId" clId="{CC10DD09-195A-4700-A41A-AB6195F90198}" dt="2021-07-25T12:47:52.312" v="129" actId="20577"/>
        <pc:sldMkLst>
          <pc:docMk/>
          <pc:sldMk cId="1317077874" sldId="265"/>
        </pc:sldMkLst>
        <pc:spChg chg="mod">
          <ac:chgData name="Li Lixiang" userId="6104bbfcb56aea79" providerId="LiveId" clId="{CC10DD09-195A-4700-A41A-AB6195F90198}" dt="2021-07-12T06:38:18.798" v="12" actId="20577"/>
          <ac:spMkLst>
            <pc:docMk/>
            <pc:sldMk cId="1317077874" sldId="265"/>
            <ac:spMk id="2" creationId="{5EC01E2D-9CFE-4D5D-8863-3BA90731F07B}"/>
          </ac:spMkLst>
        </pc:spChg>
        <pc:spChg chg="mod">
          <ac:chgData name="Li Lixiang" userId="6104bbfcb56aea79" providerId="LiveId" clId="{CC10DD09-195A-4700-A41A-AB6195F90198}" dt="2021-07-25T12:47:52.312" v="129" actId="20577"/>
          <ac:spMkLst>
            <pc:docMk/>
            <pc:sldMk cId="1317077874" sldId="265"/>
            <ac:spMk id="5" creationId="{24C6C14A-404A-46CC-BBB2-888A7B4B7C1A}"/>
          </ac:spMkLst>
        </pc:spChg>
      </pc:sldChg>
      <pc:sldChg chg="modSp mod">
        <pc:chgData name="Li Lixiang" userId="6104bbfcb56aea79" providerId="LiveId" clId="{CC10DD09-195A-4700-A41A-AB6195F90198}" dt="2021-07-12T06:38:47.355" v="25" actId="20577"/>
        <pc:sldMkLst>
          <pc:docMk/>
          <pc:sldMk cId="451125618" sldId="266"/>
        </pc:sldMkLst>
        <pc:spChg chg="mod">
          <ac:chgData name="Li Lixiang" userId="6104bbfcb56aea79" providerId="LiveId" clId="{CC10DD09-195A-4700-A41A-AB6195F90198}" dt="2021-07-12T06:38:47.355" v="25" actId="20577"/>
          <ac:spMkLst>
            <pc:docMk/>
            <pc:sldMk cId="451125618" sldId="266"/>
            <ac:spMk id="2" creationId="{AFD5830E-5CE7-4FE5-9D60-0BE3A2A2D315}"/>
          </ac:spMkLst>
        </pc:spChg>
      </pc:sldChg>
      <pc:sldChg chg="ord">
        <pc:chgData name="Li Lixiang" userId="6104bbfcb56aea79" providerId="LiveId" clId="{CC10DD09-195A-4700-A41A-AB6195F90198}" dt="2021-07-12T08:23:19.754" v="83"/>
        <pc:sldMkLst>
          <pc:docMk/>
          <pc:sldMk cId="3834056614" sldId="267"/>
        </pc:sldMkLst>
      </pc:sldChg>
      <pc:sldChg chg="ord">
        <pc:chgData name="Li Lixiang" userId="6104bbfcb56aea79" providerId="LiveId" clId="{CC10DD09-195A-4700-A41A-AB6195F90198}" dt="2021-07-12T08:23:19.754" v="83"/>
        <pc:sldMkLst>
          <pc:docMk/>
          <pc:sldMk cId="4242814717" sldId="269"/>
        </pc:sldMkLst>
      </pc:sldChg>
      <pc:sldChg chg="ord">
        <pc:chgData name="Li Lixiang" userId="6104bbfcb56aea79" providerId="LiveId" clId="{CC10DD09-195A-4700-A41A-AB6195F90198}" dt="2021-07-12T08:24:31.278" v="85"/>
        <pc:sldMkLst>
          <pc:docMk/>
          <pc:sldMk cId="4151597245" sldId="270"/>
        </pc:sldMkLst>
      </pc:sldChg>
      <pc:sldChg chg="addSp mod">
        <pc:chgData name="Li Lixiang" userId="6104bbfcb56aea79" providerId="LiveId" clId="{CC10DD09-195A-4700-A41A-AB6195F90198}" dt="2021-07-25T13:50:37.538" v="133" actId="9405"/>
        <pc:sldMkLst>
          <pc:docMk/>
          <pc:sldMk cId="882476900" sldId="271"/>
        </pc:sldMkLst>
        <pc:inkChg chg="add">
          <ac:chgData name="Li Lixiang" userId="6104bbfcb56aea79" providerId="LiveId" clId="{CC10DD09-195A-4700-A41A-AB6195F90198}" dt="2021-07-25T13:50:36.320" v="130" actId="9405"/>
          <ac:inkMkLst>
            <pc:docMk/>
            <pc:sldMk cId="882476900" sldId="271"/>
            <ac:inkMk id="4" creationId="{7675FA89-D31E-440B-B777-715604F57120}"/>
          </ac:inkMkLst>
        </pc:inkChg>
        <pc:inkChg chg="add">
          <ac:chgData name="Li Lixiang" userId="6104bbfcb56aea79" providerId="LiveId" clId="{CC10DD09-195A-4700-A41A-AB6195F90198}" dt="2021-07-25T13:50:36.757" v="131" actId="9405"/>
          <ac:inkMkLst>
            <pc:docMk/>
            <pc:sldMk cId="882476900" sldId="271"/>
            <ac:inkMk id="6" creationId="{82046A29-3B88-4B29-A618-D1D70C119796}"/>
          </ac:inkMkLst>
        </pc:inkChg>
        <pc:inkChg chg="add">
          <ac:chgData name="Li Lixiang" userId="6104bbfcb56aea79" providerId="LiveId" clId="{CC10DD09-195A-4700-A41A-AB6195F90198}" dt="2021-07-25T13:50:37.134" v="132" actId="9405"/>
          <ac:inkMkLst>
            <pc:docMk/>
            <pc:sldMk cId="882476900" sldId="271"/>
            <ac:inkMk id="8" creationId="{AB07473C-F65E-4360-A5F3-466F8B01397B}"/>
          </ac:inkMkLst>
        </pc:inkChg>
        <pc:inkChg chg="add">
          <ac:chgData name="Li Lixiang" userId="6104bbfcb56aea79" providerId="LiveId" clId="{CC10DD09-195A-4700-A41A-AB6195F90198}" dt="2021-07-25T13:50:37.538" v="133" actId="9405"/>
          <ac:inkMkLst>
            <pc:docMk/>
            <pc:sldMk cId="882476900" sldId="271"/>
            <ac:inkMk id="10" creationId="{984D57EC-7032-4E54-8817-F2BECF46AF31}"/>
          </ac:inkMkLst>
        </pc:inkChg>
      </pc:sldChg>
    </pc:docChg>
  </pc:docChgLst>
  <pc:docChgLst>
    <pc:chgData name="Li Lixiang" userId="6104bbfcb56aea79" providerId="LiveId" clId="{20024AAD-EF46-4100-B353-0A830B3F01BA}"/>
    <pc:docChg chg="modSld">
      <pc:chgData name="Li Lixiang" userId="6104bbfcb56aea79" providerId="LiveId" clId="{20024AAD-EF46-4100-B353-0A830B3F01BA}" dt="2021-06-28T11:43:32.511" v="0" actId="20577"/>
      <pc:docMkLst>
        <pc:docMk/>
      </pc:docMkLst>
      <pc:sldChg chg="modSp mod">
        <pc:chgData name="Li Lixiang" userId="6104bbfcb56aea79" providerId="LiveId" clId="{20024AAD-EF46-4100-B353-0A830B3F01BA}" dt="2021-06-28T11:43:32.511" v="0" actId="20577"/>
        <pc:sldMkLst>
          <pc:docMk/>
          <pc:sldMk cId="3650079851" sldId="256"/>
        </pc:sldMkLst>
        <pc:spChg chg="mod">
          <ac:chgData name="Li Lixiang" userId="6104bbfcb56aea79" providerId="LiveId" clId="{20024AAD-EF46-4100-B353-0A830B3F01BA}" dt="2021-06-28T11:43:32.511" v="0" actId="20577"/>
          <ac:spMkLst>
            <pc:docMk/>
            <pc:sldMk cId="3650079851" sldId="256"/>
            <ac:spMk id="4" creationId="{8DE6899A-D842-4C9E-ADC1-B0C1377122E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5T13:50:36.308"/>
    </inkml:context>
    <inkml:brush xml:id="br0">
      <inkml:brushProperty name="width" value="0.05" units="cm"/>
      <inkml:brushProperty name="height" value="0.05" units="cm"/>
    </inkml:brush>
  </inkml:definitions>
  <inkml:trace contextRef="#ctx0" brushRef="#br0">34 19 480 0 0,'-14'-15'2593'0'0,"14"14"-2638"0"0,0 1 1 0 0,-1 0 0 0 0,1-1-1 0 0,0 1 1 0 0,-1 0 0 0 0,1 0-1 0 0,0 0 1 0 0,-1-1 0 0 0,1 1 0 0 0,0 0-1 0 0,-1 0 1 0 0,1 0 0 0 0,-1 0-1 0 0,1 0 1 0 0,-1 0 0 0 0,1 0 0 0 0,0 0-1 0 0,-1 0 1 0 0,1 0 0 0 0,-1 0-1 0 0,1 0 1 0 0,0 0 0 0 0,-1 0-1 0 0,1 0 1 0 0,-1 0 0 0 0,1 0 0 0 0,0 0-1 0 0,-1 1 1 0 0,1-1 0 0 0,0 0-1 0 0,-1 0 1 0 0,1 1 0 0 0,-1-1-1 0 0,1 0 1 0 0,0 0 0 0 0,0 1 0 0 0,-1-1-1 0 0,1 0 1 0 0,0 1 0 0 0,0-1-1 0 0,-1 1 1 0 0,-3 6-832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5T13:50:36.756"/>
    </inkml:context>
    <inkml:brush xml:id="br0">
      <inkml:brushProperty name="width" value="0.05" units="cm"/>
      <inkml:brushProperty name="height" value="0.05" units="cm"/>
    </inkml:brush>
  </inkml:definitions>
  <inkml:trace contextRef="#ctx0" brushRef="#br0">1 7 600 0 0,'2'2'656'0'0,"2"0"-228"0"0,-2-2-156 0 0,1-2-124 0 0,-1 0-56 0 0,0 0-48 0 0,0 0-52 0 0,1 0-56 0 0,-1 2-88 0 0,4 0-1148 0 0,1 0 700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5T13:50:37.132"/>
    </inkml:context>
    <inkml:brush xml:id="br0">
      <inkml:brushProperty name="width" value="0.05" units="cm"/>
      <inkml:brushProperty name="height" value="0.05" units="cm"/>
    </inkml:brush>
  </inkml:definitions>
  <inkml:trace contextRef="#ctx0" brushRef="#br0">11 18 192 0 0,'-4'-2'556'0'0,"-1"0"-156"0"0,3 0-188 0 0,2 0-132 0 0,0 0-120 0 0,0 0-16 0 0,0 0-20 0 0,2 0 0 0 0,-2 0-28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25T13:50:37.537"/>
    </inkml:context>
    <inkml:brush xml:id="br0">
      <inkml:brushProperty name="width" value="0.05" units="cm"/>
      <inkml:brushProperty name="height" value="0.05" units="cm"/>
    </inkml:brush>
  </inkml:definitions>
  <inkml:trace contextRef="#ctx0" brushRef="#br0">11 8 308 0 0,'-2'-4'704'0'0,"0"4"4"0"0,-1-2-328 0 0,-1 0-324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customXml" Target="../ink/ink2.xml"/><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7 – practice with more game programming</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F1F5-1FCC-44D2-B679-1203FD80DA98}"/>
              </a:ext>
            </a:extLst>
          </p:cNvPr>
          <p:cNvSpPr>
            <a:spLocks noGrp="1"/>
          </p:cNvSpPr>
          <p:nvPr>
            <p:ph type="title"/>
          </p:nvPr>
        </p:nvSpPr>
        <p:spPr/>
        <p:txBody>
          <a:bodyPr/>
          <a:lstStyle/>
          <a:p>
            <a:r>
              <a:rPr lang="en-MY" dirty="0" err="1"/>
              <a:t>Reversi</a:t>
            </a:r>
            <a:r>
              <a:rPr lang="en-MY" dirty="0"/>
              <a:t> game</a:t>
            </a:r>
          </a:p>
        </p:txBody>
      </p:sp>
      <p:sp>
        <p:nvSpPr>
          <p:cNvPr id="3" name="Content Placeholder 2">
            <a:extLst>
              <a:ext uri="{FF2B5EF4-FFF2-40B4-BE49-F238E27FC236}">
                <a16:creationId xmlns:a16="http://schemas.microsoft.com/office/drawing/2014/main" id="{5C1DC733-FCFE-4887-AFE6-432BF02079B7}"/>
              </a:ext>
            </a:extLst>
          </p:cNvPr>
          <p:cNvSpPr>
            <a:spLocks noGrp="1"/>
          </p:cNvSpPr>
          <p:nvPr>
            <p:ph idx="1"/>
          </p:nvPr>
        </p:nvSpPr>
        <p:spPr>
          <a:xfrm>
            <a:off x="685801" y="1837267"/>
            <a:ext cx="7543799" cy="3649133"/>
          </a:xfrm>
        </p:spPr>
        <p:txBody>
          <a:bodyPr/>
          <a:lstStyle/>
          <a:p>
            <a:r>
              <a:rPr lang="en-MY" dirty="0"/>
              <a:t>In a 8X8 board, 2 player take turn to place disks, with their assigned </a:t>
            </a:r>
            <a:r>
              <a:rPr lang="en-MY" dirty="0" err="1"/>
              <a:t>color</a:t>
            </a:r>
            <a:r>
              <a:rPr lang="en-MY" dirty="0"/>
              <a:t>.</a:t>
            </a:r>
          </a:p>
          <a:p>
            <a:r>
              <a:rPr lang="en-MY" dirty="0"/>
              <a:t>If after placed one disk, the opponent’s are in straight line (column, row, or diagonal) and are bounded by your disks at both ends, those are reversed to be your disks.</a:t>
            </a:r>
          </a:p>
          <a:p>
            <a:r>
              <a:rPr lang="en-MY" dirty="0"/>
              <a:t>Each time the player put his disk, it must be adjacent to the opponent’s disk and thus turn some of opponent’s disk to himself. If cannot find any this kind cell on board, the player must skip his move and give to his opponent.</a:t>
            </a:r>
          </a:p>
          <a:p>
            <a:r>
              <a:rPr lang="en-MY" dirty="0"/>
              <a:t>When both cannot move the game end.</a:t>
            </a:r>
          </a:p>
        </p:txBody>
      </p:sp>
      <p:pic>
        <p:nvPicPr>
          <p:cNvPr id="2050" name="Picture 2">
            <a:extLst>
              <a:ext uri="{FF2B5EF4-FFF2-40B4-BE49-F238E27FC236}">
                <a16:creationId xmlns:a16="http://schemas.microsoft.com/office/drawing/2014/main" id="{5C8680B3-E857-4113-9631-D2D15B70F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625" y="2065867"/>
            <a:ext cx="3191099" cy="2124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C12A7E-5E78-45F6-A766-EE93AD656F77}"/>
              </a:ext>
            </a:extLst>
          </p:cNvPr>
          <p:cNvPicPr>
            <a:picLocks noChangeAspect="1"/>
          </p:cNvPicPr>
          <p:nvPr/>
        </p:nvPicPr>
        <p:blipFill rotWithShape="1">
          <a:blip r:embed="rId3"/>
          <a:srcRect t="1908" b="1620"/>
          <a:stretch/>
        </p:blipFill>
        <p:spPr>
          <a:xfrm>
            <a:off x="893371" y="4830237"/>
            <a:ext cx="1699407" cy="1926163"/>
          </a:xfrm>
          <a:prstGeom prst="rect">
            <a:avLst/>
          </a:prstGeom>
        </p:spPr>
      </p:pic>
      <p:pic>
        <p:nvPicPr>
          <p:cNvPr id="7" name="Picture 6">
            <a:extLst>
              <a:ext uri="{FF2B5EF4-FFF2-40B4-BE49-F238E27FC236}">
                <a16:creationId xmlns:a16="http://schemas.microsoft.com/office/drawing/2014/main" id="{BE32C0D4-C16D-42EE-B28C-D2C928C2888F}"/>
              </a:ext>
            </a:extLst>
          </p:cNvPr>
          <p:cNvPicPr>
            <a:picLocks noChangeAspect="1"/>
          </p:cNvPicPr>
          <p:nvPr/>
        </p:nvPicPr>
        <p:blipFill rotWithShape="1">
          <a:blip r:embed="rId4"/>
          <a:srcRect l="1762" t="972"/>
          <a:stretch/>
        </p:blipFill>
        <p:spPr>
          <a:xfrm>
            <a:off x="2705412" y="4816941"/>
            <a:ext cx="1699408" cy="1939459"/>
          </a:xfrm>
          <a:prstGeom prst="rect">
            <a:avLst/>
          </a:prstGeom>
        </p:spPr>
      </p:pic>
      <p:pic>
        <p:nvPicPr>
          <p:cNvPr id="9" name="Picture 8">
            <a:extLst>
              <a:ext uri="{FF2B5EF4-FFF2-40B4-BE49-F238E27FC236}">
                <a16:creationId xmlns:a16="http://schemas.microsoft.com/office/drawing/2014/main" id="{2800F1B6-358A-464F-A06F-0AFBA3321BBB}"/>
              </a:ext>
            </a:extLst>
          </p:cNvPr>
          <p:cNvPicPr>
            <a:picLocks noChangeAspect="1"/>
          </p:cNvPicPr>
          <p:nvPr/>
        </p:nvPicPr>
        <p:blipFill rotWithShape="1">
          <a:blip r:embed="rId5"/>
          <a:srcRect l="2245" t="1256" r="2046" b="1180"/>
          <a:stretch/>
        </p:blipFill>
        <p:spPr>
          <a:xfrm>
            <a:off x="4533751" y="4823037"/>
            <a:ext cx="1699409" cy="1940561"/>
          </a:xfrm>
          <a:prstGeom prst="rect">
            <a:avLst/>
          </a:prstGeom>
        </p:spPr>
      </p:pic>
      <p:pic>
        <p:nvPicPr>
          <p:cNvPr id="11" name="Picture 10">
            <a:extLst>
              <a:ext uri="{FF2B5EF4-FFF2-40B4-BE49-F238E27FC236}">
                <a16:creationId xmlns:a16="http://schemas.microsoft.com/office/drawing/2014/main" id="{069F56BD-E55E-4923-9DF0-03436E3C8E83}"/>
              </a:ext>
            </a:extLst>
          </p:cNvPr>
          <p:cNvPicPr>
            <a:picLocks noChangeAspect="1"/>
          </p:cNvPicPr>
          <p:nvPr/>
        </p:nvPicPr>
        <p:blipFill rotWithShape="1">
          <a:blip r:embed="rId6"/>
          <a:srcRect l="3810" t="1776" b="1987"/>
          <a:stretch/>
        </p:blipFill>
        <p:spPr>
          <a:xfrm>
            <a:off x="6424431" y="4834127"/>
            <a:ext cx="1671314" cy="1914145"/>
          </a:xfrm>
          <a:prstGeom prst="rect">
            <a:avLst/>
          </a:prstGeom>
        </p:spPr>
      </p:pic>
      <p:pic>
        <p:nvPicPr>
          <p:cNvPr id="13" name="Picture 12">
            <a:extLst>
              <a:ext uri="{FF2B5EF4-FFF2-40B4-BE49-F238E27FC236}">
                <a16:creationId xmlns:a16="http://schemas.microsoft.com/office/drawing/2014/main" id="{A4AAFC88-72DD-4F23-B61C-2BA2CEF15F5A}"/>
              </a:ext>
            </a:extLst>
          </p:cNvPr>
          <p:cNvPicPr>
            <a:picLocks noChangeAspect="1"/>
          </p:cNvPicPr>
          <p:nvPr/>
        </p:nvPicPr>
        <p:blipFill rotWithShape="1">
          <a:blip r:embed="rId7"/>
          <a:srcRect l="2288" t="1706" r="3421" b="249"/>
          <a:stretch/>
        </p:blipFill>
        <p:spPr>
          <a:xfrm>
            <a:off x="8280601" y="4830237"/>
            <a:ext cx="1638300" cy="1920240"/>
          </a:xfrm>
          <a:prstGeom prst="rect">
            <a:avLst/>
          </a:prstGeom>
        </p:spPr>
      </p:pic>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675FA89-D31E-440B-B777-715604F57120}"/>
                  </a:ext>
                </a:extLst>
              </p14:cNvPr>
              <p14:cNvContentPartPr/>
              <p14:nvPr/>
            </p14:nvContentPartPr>
            <p14:xfrm>
              <a:off x="3265230" y="5355667"/>
              <a:ext cx="12240" cy="7200"/>
            </p14:xfrm>
          </p:contentPart>
        </mc:Choice>
        <mc:Fallback xmlns="">
          <p:pic>
            <p:nvPicPr>
              <p:cNvPr id="4" name="Ink 3">
                <a:extLst>
                  <a:ext uri="{FF2B5EF4-FFF2-40B4-BE49-F238E27FC236}">
                    <a16:creationId xmlns:a16="http://schemas.microsoft.com/office/drawing/2014/main" id="{7675FA89-D31E-440B-B777-715604F57120}"/>
                  </a:ext>
                </a:extLst>
              </p:cNvPr>
              <p:cNvPicPr/>
              <p:nvPr/>
            </p:nvPicPr>
            <p:blipFill>
              <a:blip r:embed="rId9"/>
              <a:stretch>
                <a:fillRect/>
              </a:stretch>
            </p:blipFill>
            <p:spPr>
              <a:xfrm>
                <a:off x="3256590" y="5347027"/>
                <a:ext cx="298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2046A29-3B88-4B29-A618-D1D70C119796}"/>
                  </a:ext>
                </a:extLst>
              </p14:cNvPr>
              <p14:cNvContentPartPr/>
              <p14:nvPr/>
            </p14:nvContentPartPr>
            <p14:xfrm>
              <a:off x="3210510" y="5613427"/>
              <a:ext cx="12960" cy="3960"/>
            </p14:xfrm>
          </p:contentPart>
        </mc:Choice>
        <mc:Fallback xmlns="">
          <p:pic>
            <p:nvPicPr>
              <p:cNvPr id="6" name="Ink 5">
                <a:extLst>
                  <a:ext uri="{FF2B5EF4-FFF2-40B4-BE49-F238E27FC236}">
                    <a16:creationId xmlns:a16="http://schemas.microsoft.com/office/drawing/2014/main" id="{82046A29-3B88-4B29-A618-D1D70C119796}"/>
                  </a:ext>
                </a:extLst>
              </p:cNvPr>
              <p:cNvPicPr/>
              <p:nvPr/>
            </p:nvPicPr>
            <p:blipFill>
              <a:blip r:embed="rId11"/>
              <a:stretch>
                <a:fillRect/>
              </a:stretch>
            </p:blipFill>
            <p:spPr>
              <a:xfrm>
                <a:off x="3201870" y="5604787"/>
                <a:ext cx="30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AB07473C-F65E-4360-A5F3-466F8B01397B}"/>
                  </a:ext>
                </a:extLst>
              </p14:cNvPr>
              <p14:cNvContentPartPr/>
              <p14:nvPr/>
            </p14:nvContentPartPr>
            <p14:xfrm>
              <a:off x="3699750" y="6108067"/>
              <a:ext cx="4320" cy="6840"/>
            </p14:xfrm>
          </p:contentPart>
        </mc:Choice>
        <mc:Fallback xmlns="">
          <p:pic>
            <p:nvPicPr>
              <p:cNvPr id="8" name="Ink 7">
                <a:extLst>
                  <a:ext uri="{FF2B5EF4-FFF2-40B4-BE49-F238E27FC236}">
                    <a16:creationId xmlns:a16="http://schemas.microsoft.com/office/drawing/2014/main" id="{AB07473C-F65E-4360-A5F3-466F8B01397B}"/>
                  </a:ext>
                </a:extLst>
              </p:cNvPr>
              <p:cNvPicPr/>
              <p:nvPr/>
            </p:nvPicPr>
            <p:blipFill>
              <a:blip r:embed="rId13"/>
              <a:stretch>
                <a:fillRect/>
              </a:stretch>
            </p:blipFill>
            <p:spPr>
              <a:xfrm>
                <a:off x="3690750" y="6099067"/>
                <a:ext cx="219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984D57EC-7032-4E54-8817-F2BECF46AF31}"/>
                  </a:ext>
                </a:extLst>
              </p14:cNvPr>
              <p14:cNvContentPartPr/>
              <p14:nvPr/>
            </p14:nvContentPartPr>
            <p14:xfrm>
              <a:off x="3915390" y="5866867"/>
              <a:ext cx="4320" cy="3240"/>
            </p14:xfrm>
          </p:contentPart>
        </mc:Choice>
        <mc:Fallback xmlns="">
          <p:pic>
            <p:nvPicPr>
              <p:cNvPr id="10" name="Ink 9">
                <a:extLst>
                  <a:ext uri="{FF2B5EF4-FFF2-40B4-BE49-F238E27FC236}">
                    <a16:creationId xmlns:a16="http://schemas.microsoft.com/office/drawing/2014/main" id="{984D57EC-7032-4E54-8817-F2BECF46AF31}"/>
                  </a:ext>
                </a:extLst>
              </p:cNvPr>
              <p:cNvPicPr/>
              <p:nvPr/>
            </p:nvPicPr>
            <p:blipFill>
              <a:blip r:embed="rId13"/>
              <a:stretch>
                <a:fillRect/>
              </a:stretch>
            </p:blipFill>
            <p:spPr>
              <a:xfrm>
                <a:off x="3906390" y="5857867"/>
                <a:ext cx="21960" cy="20880"/>
              </a:xfrm>
              <a:prstGeom prst="rect">
                <a:avLst/>
              </a:prstGeom>
            </p:spPr>
          </p:pic>
        </mc:Fallback>
      </mc:AlternateContent>
    </p:spTree>
    <p:extLst>
      <p:ext uri="{BB962C8B-B14F-4D97-AF65-F5344CB8AC3E}">
        <p14:creationId xmlns:p14="http://schemas.microsoft.com/office/powerpoint/2010/main" val="88247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8" y="746189"/>
            <a:ext cx="4421116" cy="1456267"/>
          </a:xfrm>
        </p:spPr>
        <p:txBody>
          <a:bodyPr/>
          <a:lstStyle/>
          <a:p>
            <a:r>
              <a:rPr lang="en-US" altLang="zh-CN" dirty="0" err="1"/>
              <a:t>Reversi</a:t>
            </a:r>
            <a:r>
              <a:rPr lang="en-US" altLang="zh-CN" dirty="0"/>
              <a:t> game – use case diagram</a:t>
            </a:r>
            <a:endParaRPr lang="en-MY" dirty="0"/>
          </a:p>
        </p:txBody>
      </p:sp>
      <p:grpSp>
        <p:nvGrpSpPr>
          <p:cNvPr id="8" name="组合 30">
            <a:extLst>
              <a:ext uri="{FF2B5EF4-FFF2-40B4-BE49-F238E27FC236}">
                <a16:creationId xmlns:a16="http://schemas.microsoft.com/office/drawing/2014/main" id="{0BEDDAED-FAE3-4807-A774-C7A84744D875}"/>
              </a:ext>
            </a:extLst>
          </p:cNvPr>
          <p:cNvGrpSpPr/>
          <p:nvPr/>
        </p:nvGrpSpPr>
        <p:grpSpPr>
          <a:xfrm>
            <a:off x="5347439" y="1644831"/>
            <a:ext cx="442685" cy="1110342"/>
            <a:chOff x="4122056" y="2394857"/>
            <a:chExt cx="442685" cy="1110342"/>
          </a:xfrm>
        </p:grpSpPr>
        <p:sp>
          <p:nvSpPr>
            <p:cNvPr id="9" name="椭圆 3">
              <a:extLst>
                <a:ext uri="{FF2B5EF4-FFF2-40B4-BE49-F238E27FC236}">
                  <a16:creationId xmlns:a16="http://schemas.microsoft.com/office/drawing/2014/main" id="{DAA16BFE-46F8-4490-A816-727115AFB595}"/>
                </a:ext>
              </a:extLst>
            </p:cNvPr>
            <p:cNvSpPr/>
            <p:nvPr/>
          </p:nvSpPr>
          <p:spPr>
            <a:xfrm>
              <a:off x="4122056" y="2394857"/>
              <a:ext cx="442685" cy="435429"/>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直接连接符 16">
              <a:extLst>
                <a:ext uri="{FF2B5EF4-FFF2-40B4-BE49-F238E27FC236}">
                  <a16:creationId xmlns:a16="http://schemas.microsoft.com/office/drawing/2014/main" id="{D0D0E58D-2140-454D-9E19-001487FF5D28}"/>
                </a:ext>
              </a:extLst>
            </p:cNvPr>
            <p:cNvCxnSpPr>
              <a:cxnSpLocks/>
              <a:stCxn id="9" idx="4"/>
            </p:cNvCxnSpPr>
            <p:nvPr/>
          </p:nvCxnSpPr>
          <p:spPr>
            <a:xfrm flipH="1">
              <a:off x="4325257" y="2830286"/>
              <a:ext cx="18142" cy="49348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1">
              <a:extLst>
                <a:ext uri="{FF2B5EF4-FFF2-40B4-BE49-F238E27FC236}">
                  <a16:creationId xmlns:a16="http://schemas.microsoft.com/office/drawing/2014/main" id="{B44F5EE3-7BD0-487E-95FA-245F46DAF4AE}"/>
                </a:ext>
              </a:extLst>
            </p:cNvPr>
            <p:cNvCxnSpPr/>
            <p:nvPr/>
          </p:nvCxnSpPr>
          <p:spPr>
            <a:xfrm>
              <a:off x="4122056" y="2952750"/>
              <a:ext cx="442685" cy="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4">
              <a:extLst>
                <a:ext uri="{FF2B5EF4-FFF2-40B4-BE49-F238E27FC236}">
                  <a16:creationId xmlns:a16="http://schemas.microsoft.com/office/drawing/2014/main" id="{EA0FAD93-6A13-49ED-9923-EA46D1032581}"/>
                </a:ext>
              </a:extLst>
            </p:cNvPr>
            <p:cNvCxnSpPr>
              <a:cxnSpLocks/>
            </p:cNvCxnSpPr>
            <p:nvPr/>
          </p:nvCxnSpPr>
          <p:spPr>
            <a:xfrm flipH="1">
              <a:off x="4130901"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7">
              <a:extLst>
                <a:ext uri="{FF2B5EF4-FFF2-40B4-BE49-F238E27FC236}">
                  <a16:creationId xmlns:a16="http://schemas.microsoft.com/office/drawing/2014/main" id="{596FAEB2-7B25-4A16-8034-D4BD459EA512}"/>
                </a:ext>
              </a:extLst>
            </p:cNvPr>
            <p:cNvCxnSpPr/>
            <p:nvPr/>
          </p:nvCxnSpPr>
          <p:spPr>
            <a:xfrm>
              <a:off x="4325257"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32">
            <a:extLst>
              <a:ext uri="{FF2B5EF4-FFF2-40B4-BE49-F238E27FC236}">
                <a16:creationId xmlns:a16="http://schemas.microsoft.com/office/drawing/2014/main" id="{17F126BD-DB49-48FE-A6AF-D72FD951F502}"/>
              </a:ext>
            </a:extLst>
          </p:cNvPr>
          <p:cNvSpPr txBox="1"/>
          <p:nvPr/>
        </p:nvSpPr>
        <p:spPr>
          <a:xfrm>
            <a:off x="5170920" y="2923599"/>
            <a:ext cx="759439" cy="369332"/>
          </a:xfrm>
          <a:prstGeom prst="rect">
            <a:avLst/>
          </a:prstGeom>
          <a:noFill/>
        </p:spPr>
        <p:txBody>
          <a:bodyPr wrap="none" rtlCol="0">
            <a:spAutoFit/>
          </a:bodyPr>
          <a:lstStyle/>
          <a:p>
            <a:r>
              <a:rPr lang="en-US" dirty="0"/>
              <a:t>Player</a:t>
            </a:r>
            <a:endParaRPr lang="en-MY" dirty="0"/>
          </a:p>
        </p:txBody>
      </p:sp>
      <p:sp>
        <p:nvSpPr>
          <p:cNvPr id="15" name="流程图: 过程 33">
            <a:extLst>
              <a:ext uri="{FF2B5EF4-FFF2-40B4-BE49-F238E27FC236}">
                <a16:creationId xmlns:a16="http://schemas.microsoft.com/office/drawing/2014/main" id="{9D9B0E1C-E466-48D9-AE1E-6A5F4751F7EF}"/>
              </a:ext>
            </a:extLst>
          </p:cNvPr>
          <p:cNvSpPr/>
          <p:nvPr/>
        </p:nvSpPr>
        <p:spPr>
          <a:xfrm>
            <a:off x="6639267" y="609600"/>
            <a:ext cx="4321573" cy="6126866"/>
          </a:xfrm>
          <a:prstGeom prst="flowChartProcess">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文本框 35">
            <a:extLst>
              <a:ext uri="{FF2B5EF4-FFF2-40B4-BE49-F238E27FC236}">
                <a16:creationId xmlns:a16="http://schemas.microsoft.com/office/drawing/2014/main" id="{9A30DD94-B90B-421C-8AAE-E04673431773}"/>
              </a:ext>
            </a:extLst>
          </p:cNvPr>
          <p:cNvSpPr txBox="1"/>
          <p:nvPr/>
        </p:nvSpPr>
        <p:spPr>
          <a:xfrm>
            <a:off x="7794079" y="747486"/>
            <a:ext cx="1465273" cy="369332"/>
          </a:xfrm>
          <a:prstGeom prst="rect">
            <a:avLst/>
          </a:prstGeom>
          <a:noFill/>
        </p:spPr>
        <p:txBody>
          <a:bodyPr wrap="none" rtlCol="0">
            <a:spAutoFit/>
          </a:bodyPr>
          <a:lstStyle/>
          <a:p>
            <a:r>
              <a:rPr lang="en-US" dirty="0" err="1"/>
              <a:t>Reversi</a:t>
            </a:r>
            <a:r>
              <a:rPr lang="en-US" dirty="0"/>
              <a:t> Game</a:t>
            </a:r>
            <a:endParaRPr lang="en-MY" dirty="0"/>
          </a:p>
        </p:txBody>
      </p:sp>
      <p:sp>
        <p:nvSpPr>
          <p:cNvPr id="17" name="椭圆 36">
            <a:extLst>
              <a:ext uri="{FF2B5EF4-FFF2-40B4-BE49-F238E27FC236}">
                <a16:creationId xmlns:a16="http://schemas.microsoft.com/office/drawing/2014/main" id="{FE26DFFB-C9CD-48BF-8895-D6EA850EE9CC}"/>
              </a:ext>
            </a:extLst>
          </p:cNvPr>
          <p:cNvSpPr/>
          <p:nvPr/>
        </p:nvSpPr>
        <p:spPr>
          <a:xfrm>
            <a:off x="7180291" y="1313138"/>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Start Game</a:t>
            </a:r>
            <a:endParaRPr lang="en-MY" sz="1400" dirty="0"/>
          </a:p>
        </p:txBody>
      </p:sp>
      <p:cxnSp>
        <p:nvCxnSpPr>
          <p:cNvPr id="18" name="直接连接符 39">
            <a:extLst>
              <a:ext uri="{FF2B5EF4-FFF2-40B4-BE49-F238E27FC236}">
                <a16:creationId xmlns:a16="http://schemas.microsoft.com/office/drawing/2014/main" id="{DDEAFC45-D829-4D89-8D0A-BDAE96137D5E}"/>
              </a:ext>
            </a:extLst>
          </p:cNvPr>
          <p:cNvCxnSpPr>
            <a:cxnSpLocks/>
            <a:endCxn id="17" idx="2"/>
          </p:cNvCxnSpPr>
          <p:nvPr/>
        </p:nvCxnSpPr>
        <p:spPr>
          <a:xfrm flipV="1">
            <a:off x="5997985" y="1648543"/>
            <a:ext cx="1182306" cy="384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椭圆 53">
            <a:extLst>
              <a:ext uri="{FF2B5EF4-FFF2-40B4-BE49-F238E27FC236}">
                <a16:creationId xmlns:a16="http://schemas.microsoft.com/office/drawing/2014/main" id="{F0EA5327-A141-436A-80F1-12D56221D595}"/>
              </a:ext>
            </a:extLst>
          </p:cNvPr>
          <p:cNvSpPr/>
          <p:nvPr/>
        </p:nvSpPr>
        <p:spPr>
          <a:xfrm>
            <a:off x="7135128" y="2570384"/>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Make one move</a:t>
            </a:r>
            <a:endParaRPr lang="en-MY" sz="1400" dirty="0"/>
          </a:p>
        </p:txBody>
      </p:sp>
      <p:cxnSp>
        <p:nvCxnSpPr>
          <p:cNvPr id="20" name="直接连接符 55">
            <a:extLst>
              <a:ext uri="{FF2B5EF4-FFF2-40B4-BE49-F238E27FC236}">
                <a16:creationId xmlns:a16="http://schemas.microsoft.com/office/drawing/2014/main" id="{96677181-B73F-4831-891F-BA3CE87494DD}"/>
              </a:ext>
            </a:extLst>
          </p:cNvPr>
          <p:cNvCxnSpPr>
            <a:cxnSpLocks/>
            <a:endCxn id="19" idx="2"/>
          </p:cNvCxnSpPr>
          <p:nvPr/>
        </p:nvCxnSpPr>
        <p:spPr>
          <a:xfrm>
            <a:off x="5930359" y="2443430"/>
            <a:ext cx="1204769" cy="462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箭头连接符 47">
            <a:extLst>
              <a:ext uri="{FF2B5EF4-FFF2-40B4-BE49-F238E27FC236}">
                <a16:creationId xmlns:a16="http://schemas.microsoft.com/office/drawing/2014/main" id="{B31812E2-F5AB-4473-B409-274B82CE0E80}"/>
              </a:ext>
            </a:extLst>
          </p:cNvPr>
          <p:cNvCxnSpPr>
            <a:cxnSpLocks/>
            <a:stCxn id="17" idx="4"/>
            <a:endCxn id="22" idx="1"/>
          </p:cNvCxnSpPr>
          <p:nvPr/>
        </p:nvCxnSpPr>
        <p:spPr>
          <a:xfrm>
            <a:off x="7774015" y="1983948"/>
            <a:ext cx="1648255" cy="132169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椭圆 59">
            <a:extLst>
              <a:ext uri="{FF2B5EF4-FFF2-40B4-BE49-F238E27FC236}">
                <a16:creationId xmlns:a16="http://schemas.microsoft.com/office/drawing/2014/main" id="{AED05B9F-B0BA-4E0B-92F2-49495877D6C8}"/>
              </a:ext>
            </a:extLst>
          </p:cNvPr>
          <p:cNvSpPr/>
          <p:nvPr/>
        </p:nvSpPr>
        <p:spPr>
          <a:xfrm>
            <a:off x="9173853" y="3207400"/>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‘X’ make first move</a:t>
            </a:r>
            <a:endParaRPr lang="en-MY" sz="1400" dirty="0"/>
          </a:p>
        </p:txBody>
      </p:sp>
      <p:sp>
        <p:nvSpPr>
          <p:cNvPr id="25" name="椭圆 69">
            <a:extLst>
              <a:ext uri="{FF2B5EF4-FFF2-40B4-BE49-F238E27FC236}">
                <a16:creationId xmlns:a16="http://schemas.microsoft.com/office/drawing/2014/main" id="{74CC65E3-5FFA-4F48-A1CD-1682F4C87CB9}"/>
              </a:ext>
            </a:extLst>
          </p:cNvPr>
          <p:cNvSpPr/>
          <p:nvPr/>
        </p:nvSpPr>
        <p:spPr>
          <a:xfrm>
            <a:off x="9339453" y="4100296"/>
            <a:ext cx="1432888" cy="7910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Check move, update score</a:t>
            </a:r>
            <a:endParaRPr lang="en-MY" sz="1400" dirty="0"/>
          </a:p>
        </p:txBody>
      </p:sp>
      <p:cxnSp>
        <p:nvCxnSpPr>
          <p:cNvPr id="26" name="直接箭头连接符 76">
            <a:extLst>
              <a:ext uri="{FF2B5EF4-FFF2-40B4-BE49-F238E27FC236}">
                <a16:creationId xmlns:a16="http://schemas.microsoft.com/office/drawing/2014/main" id="{189808CB-701E-4B12-AD9E-F3297FAE4BE2}"/>
              </a:ext>
            </a:extLst>
          </p:cNvPr>
          <p:cNvCxnSpPr>
            <a:cxnSpLocks/>
            <a:stCxn id="19" idx="4"/>
            <a:endCxn id="25" idx="1"/>
          </p:cNvCxnSpPr>
          <p:nvPr/>
        </p:nvCxnSpPr>
        <p:spPr>
          <a:xfrm>
            <a:off x="7811402" y="3241194"/>
            <a:ext cx="1737893" cy="974954"/>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椭圆 84">
            <a:extLst>
              <a:ext uri="{FF2B5EF4-FFF2-40B4-BE49-F238E27FC236}">
                <a16:creationId xmlns:a16="http://schemas.microsoft.com/office/drawing/2014/main" id="{04ED955C-79B7-41BD-86B3-BE03FC6975EF}"/>
              </a:ext>
            </a:extLst>
          </p:cNvPr>
          <p:cNvSpPr/>
          <p:nvPr/>
        </p:nvSpPr>
        <p:spPr>
          <a:xfrm>
            <a:off x="7085591" y="5245870"/>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Play again</a:t>
            </a:r>
            <a:endParaRPr lang="en-MY" sz="1400" dirty="0"/>
          </a:p>
        </p:txBody>
      </p:sp>
      <p:cxnSp>
        <p:nvCxnSpPr>
          <p:cNvPr id="29" name="直接连接符 85">
            <a:extLst>
              <a:ext uri="{FF2B5EF4-FFF2-40B4-BE49-F238E27FC236}">
                <a16:creationId xmlns:a16="http://schemas.microsoft.com/office/drawing/2014/main" id="{B732909B-BAB1-4089-A5AC-1F00396058CD}"/>
              </a:ext>
            </a:extLst>
          </p:cNvPr>
          <p:cNvCxnSpPr>
            <a:cxnSpLocks/>
            <a:endCxn id="28" idx="2"/>
          </p:cNvCxnSpPr>
          <p:nvPr/>
        </p:nvCxnSpPr>
        <p:spPr>
          <a:xfrm>
            <a:off x="5720494" y="2946373"/>
            <a:ext cx="1365097" cy="263490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接箭头连接符 89">
            <a:extLst>
              <a:ext uri="{FF2B5EF4-FFF2-40B4-BE49-F238E27FC236}">
                <a16:creationId xmlns:a16="http://schemas.microsoft.com/office/drawing/2014/main" id="{F5FCA124-433E-4212-997F-D937F291A3C8}"/>
              </a:ext>
            </a:extLst>
          </p:cNvPr>
          <p:cNvCxnSpPr/>
          <p:nvPr/>
        </p:nvCxnSpPr>
        <p:spPr>
          <a:xfrm>
            <a:off x="8405124" y="1644831"/>
            <a:ext cx="633535" cy="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椭圆 90">
            <a:extLst>
              <a:ext uri="{FF2B5EF4-FFF2-40B4-BE49-F238E27FC236}">
                <a16:creationId xmlns:a16="http://schemas.microsoft.com/office/drawing/2014/main" id="{568CA971-CE96-4DD7-BC5D-4CF853DC810B}"/>
              </a:ext>
            </a:extLst>
          </p:cNvPr>
          <p:cNvSpPr/>
          <p:nvPr/>
        </p:nvSpPr>
        <p:spPr>
          <a:xfrm>
            <a:off x="9076044" y="134593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Initialize game board</a:t>
            </a:r>
            <a:endParaRPr lang="en-MY" sz="1400" dirty="0"/>
          </a:p>
        </p:txBody>
      </p:sp>
      <p:sp>
        <p:nvSpPr>
          <p:cNvPr id="33" name="椭圆 93">
            <a:extLst>
              <a:ext uri="{FF2B5EF4-FFF2-40B4-BE49-F238E27FC236}">
                <a16:creationId xmlns:a16="http://schemas.microsoft.com/office/drawing/2014/main" id="{18032B21-32F0-4534-973B-DF61775C3962}"/>
              </a:ext>
            </a:extLst>
          </p:cNvPr>
          <p:cNvSpPr/>
          <p:nvPr/>
        </p:nvSpPr>
        <p:spPr>
          <a:xfrm>
            <a:off x="9264543" y="2276669"/>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Decide who take ‘X’, who take ‘O’</a:t>
            </a:r>
            <a:endParaRPr lang="en-MY" sz="1400" dirty="0"/>
          </a:p>
        </p:txBody>
      </p:sp>
      <p:cxnSp>
        <p:nvCxnSpPr>
          <p:cNvPr id="34" name="直接箭头连接符 94">
            <a:extLst>
              <a:ext uri="{FF2B5EF4-FFF2-40B4-BE49-F238E27FC236}">
                <a16:creationId xmlns:a16="http://schemas.microsoft.com/office/drawing/2014/main" id="{96270567-5FEB-4810-9359-66F0CB8CECF9}"/>
              </a:ext>
            </a:extLst>
          </p:cNvPr>
          <p:cNvCxnSpPr>
            <a:cxnSpLocks/>
            <a:stCxn id="17" idx="5"/>
            <a:endCxn id="33" idx="2"/>
          </p:cNvCxnSpPr>
          <p:nvPr/>
        </p:nvCxnSpPr>
        <p:spPr>
          <a:xfrm>
            <a:off x="8193841" y="1885710"/>
            <a:ext cx="1070702" cy="726364"/>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椭圆 113">
            <a:extLst>
              <a:ext uri="{FF2B5EF4-FFF2-40B4-BE49-F238E27FC236}">
                <a16:creationId xmlns:a16="http://schemas.microsoft.com/office/drawing/2014/main" id="{5DB33BFF-2F3F-4B48-BA32-B9039F5314A5}"/>
              </a:ext>
            </a:extLst>
          </p:cNvPr>
          <p:cNvSpPr/>
          <p:nvPr/>
        </p:nvSpPr>
        <p:spPr>
          <a:xfrm>
            <a:off x="7553946" y="4406764"/>
            <a:ext cx="1174856"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Exit game</a:t>
            </a:r>
            <a:endParaRPr lang="en-MY" sz="1400" dirty="0"/>
          </a:p>
        </p:txBody>
      </p:sp>
      <p:cxnSp>
        <p:nvCxnSpPr>
          <p:cNvPr id="51" name="直接箭头连接符 110">
            <a:extLst>
              <a:ext uri="{FF2B5EF4-FFF2-40B4-BE49-F238E27FC236}">
                <a16:creationId xmlns:a16="http://schemas.microsoft.com/office/drawing/2014/main" id="{FB512F6B-872D-44C2-BA49-A1FBA0F900D9}"/>
              </a:ext>
            </a:extLst>
          </p:cNvPr>
          <p:cNvCxnSpPr>
            <a:cxnSpLocks/>
            <a:stCxn id="28" idx="7"/>
            <a:endCxn id="32" idx="3"/>
          </p:cNvCxnSpPr>
          <p:nvPr/>
        </p:nvCxnSpPr>
        <p:spPr>
          <a:xfrm flipV="1">
            <a:off x="8099141" y="1918510"/>
            <a:ext cx="1225320" cy="3425598"/>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椭圆 113">
            <a:extLst>
              <a:ext uri="{FF2B5EF4-FFF2-40B4-BE49-F238E27FC236}">
                <a16:creationId xmlns:a16="http://schemas.microsoft.com/office/drawing/2014/main" id="{B7224802-ADC3-4F1F-90AB-636E3131AC14}"/>
              </a:ext>
            </a:extLst>
          </p:cNvPr>
          <p:cNvSpPr/>
          <p:nvPr/>
        </p:nvSpPr>
        <p:spPr>
          <a:xfrm>
            <a:off x="7070389" y="3590364"/>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Computer make one move</a:t>
            </a:r>
            <a:endParaRPr lang="en-MY" sz="1400" dirty="0"/>
          </a:p>
        </p:txBody>
      </p:sp>
      <p:cxnSp>
        <p:nvCxnSpPr>
          <p:cNvPr id="64" name="直接箭头连接符 76">
            <a:extLst>
              <a:ext uri="{FF2B5EF4-FFF2-40B4-BE49-F238E27FC236}">
                <a16:creationId xmlns:a16="http://schemas.microsoft.com/office/drawing/2014/main" id="{147C2A06-18CD-46FB-BBEE-3565414BE250}"/>
              </a:ext>
            </a:extLst>
          </p:cNvPr>
          <p:cNvCxnSpPr>
            <a:cxnSpLocks/>
            <a:stCxn id="57" idx="6"/>
            <a:endCxn id="25" idx="2"/>
          </p:cNvCxnSpPr>
          <p:nvPr/>
        </p:nvCxnSpPr>
        <p:spPr>
          <a:xfrm>
            <a:off x="8422937" y="3925769"/>
            <a:ext cx="916516" cy="570072"/>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110">
            <a:extLst>
              <a:ext uri="{FF2B5EF4-FFF2-40B4-BE49-F238E27FC236}">
                <a16:creationId xmlns:a16="http://schemas.microsoft.com/office/drawing/2014/main" id="{A77CD8A9-BAB3-40F7-8DD6-003D61DEB46F}"/>
              </a:ext>
            </a:extLst>
          </p:cNvPr>
          <p:cNvCxnSpPr>
            <a:cxnSpLocks/>
            <a:stCxn id="28" idx="6"/>
            <a:endCxn id="22" idx="2"/>
          </p:cNvCxnSpPr>
          <p:nvPr/>
        </p:nvCxnSpPr>
        <p:spPr>
          <a:xfrm flipV="1">
            <a:off x="8273039" y="3542805"/>
            <a:ext cx="900814" cy="203847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连接符 85">
            <a:extLst>
              <a:ext uri="{FF2B5EF4-FFF2-40B4-BE49-F238E27FC236}">
                <a16:creationId xmlns:a16="http://schemas.microsoft.com/office/drawing/2014/main" id="{1F9A2948-D5AA-4137-B919-EC81F3C0D054}"/>
              </a:ext>
            </a:extLst>
          </p:cNvPr>
          <p:cNvCxnSpPr>
            <a:cxnSpLocks/>
            <a:endCxn id="38" idx="2"/>
          </p:cNvCxnSpPr>
          <p:nvPr/>
        </p:nvCxnSpPr>
        <p:spPr>
          <a:xfrm>
            <a:off x="5924626" y="2687486"/>
            <a:ext cx="1629320" cy="20546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箭头连接符 110">
            <a:extLst>
              <a:ext uri="{FF2B5EF4-FFF2-40B4-BE49-F238E27FC236}">
                <a16:creationId xmlns:a16="http://schemas.microsoft.com/office/drawing/2014/main" id="{ED07D091-0B7B-4AEF-B8D7-300B20323A46}"/>
              </a:ext>
            </a:extLst>
          </p:cNvPr>
          <p:cNvCxnSpPr>
            <a:cxnSpLocks/>
            <a:stCxn id="28" idx="0"/>
            <a:endCxn id="38" idx="3"/>
          </p:cNvCxnSpPr>
          <p:nvPr/>
        </p:nvCxnSpPr>
        <p:spPr>
          <a:xfrm flipV="1">
            <a:off x="7679315" y="4979336"/>
            <a:ext cx="46685" cy="266534"/>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椭圆 113">
            <a:extLst>
              <a:ext uri="{FF2B5EF4-FFF2-40B4-BE49-F238E27FC236}">
                <a16:creationId xmlns:a16="http://schemas.microsoft.com/office/drawing/2014/main" id="{05B7B728-A1F3-4486-9992-AE1D3361BE92}"/>
              </a:ext>
            </a:extLst>
          </p:cNvPr>
          <p:cNvSpPr/>
          <p:nvPr/>
        </p:nvSpPr>
        <p:spPr>
          <a:xfrm>
            <a:off x="7218428" y="5994258"/>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Ask hints</a:t>
            </a:r>
            <a:endParaRPr lang="en-MY" sz="1400" dirty="0"/>
          </a:p>
        </p:txBody>
      </p:sp>
      <p:cxnSp>
        <p:nvCxnSpPr>
          <p:cNvPr id="53" name="直接连接符 85">
            <a:extLst>
              <a:ext uri="{FF2B5EF4-FFF2-40B4-BE49-F238E27FC236}">
                <a16:creationId xmlns:a16="http://schemas.microsoft.com/office/drawing/2014/main" id="{06276142-7953-420E-8027-FA726ECC86C9}"/>
              </a:ext>
            </a:extLst>
          </p:cNvPr>
          <p:cNvCxnSpPr>
            <a:cxnSpLocks/>
            <a:endCxn id="52" idx="2"/>
          </p:cNvCxnSpPr>
          <p:nvPr/>
        </p:nvCxnSpPr>
        <p:spPr>
          <a:xfrm>
            <a:off x="5568781" y="3046064"/>
            <a:ext cx="1649647" cy="328359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3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746189"/>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1470707780"/>
              </p:ext>
            </p:extLst>
          </p:nvPr>
        </p:nvGraphicFramePr>
        <p:xfrm>
          <a:off x="1958570" y="2202456"/>
          <a:ext cx="6055858" cy="2397760"/>
        </p:xfrm>
        <a:graphic>
          <a:graphicData uri="http://schemas.openxmlformats.org/drawingml/2006/table">
            <a:tbl>
              <a:tblPr firstRow="1" bandRow="1">
                <a:tableStyleId>{5C22544A-7EE6-4342-B048-85BDC9FD1C3A}</a:tableStyleId>
              </a:tblPr>
              <a:tblGrid>
                <a:gridCol w="1599973">
                  <a:extLst>
                    <a:ext uri="{9D8B030D-6E8A-4147-A177-3AD203B41FA5}">
                      <a16:colId xmlns:a16="http://schemas.microsoft.com/office/drawing/2014/main" val="496697281"/>
                    </a:ext>
                  </a:extLst>
                </a:gridCol>
                <a:gridCol w="4455885">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Start Game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and Computer start play</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Ask User be ‘X’ or ‘O’</a:t>
                      </a:r>
                    </a:p>
                    <a:p>
                      <a:pPr marL="342900" indent="-342900">
                        <a:buAutoNum type="arabicPeriod"/>
                      </a:pPr>
                      <a:r>
                        <a:rPr lang="en-US" dirty="0"/>
                        <a:t>Initialize game board</a:t>
                      </a:r>
                    </a:p>
                    <a:p>
                      <a:pPr marL="342900" indent="-342900">
                        <a:buAutoNum type="arabicPeriod"/>
                      </a:pPr>
                      <a:r>
                        <a:rPr lang="en-US" dirty="0"/>
                        <a:t>Start play, ‘X’ makes first move</a:t>
                      </a:r>
                      <a:endParaRPr lang="en-MY" dirty="0"/>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182785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3450229948"/>
              </p:ext>
            </p:extLst>
          </p:nvPr>
        </p:nvGraphicFramePr>
        <p:xfrm>
          <a:off x="562881" y="1545501"/>
          <a:ext cx="5191765" cy="430784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makes one move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Game end, or user quit, or user ask for hits, or computer move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Check if user has valid move. If no inform user skip this turn</a:t>
                      </a:r>
                    </a:p>
                    <a:p>
                      <a:pPr marL="342900" indent="-342900">
                        <a:buAutoNum type="arabicPeriod"/>
                      </a:pPr>
                      <a:r>
                        <a:rPr lang="en-US" dirty="0"/>
                        <a:t>Ask for user command (move coordinates, or quit, or hints)</a:t>
                      </a:r>
                    </a:p>
                    <a:p>
                      <a:pPr marL="342900" indent="-342900">
                        <a:buAutoNum type="arabicPeriod"/>
                      </a:pPr>
                      <a:r>
                        <a:rPr lang="en-US" dirty="0"/>
                        <a:t>Check if move is valid</a:t>
                      </a:r>
                    </a:p>
                    <a:p>
                      <a:pPr marL="342900" indent="-342900">
                        <a:buAutoNum type="arabicPeriod"/>
                      </a:pPr>
                      <a:r>
                        <a:rPr lang="en-US" dirty="0"/>
                        <a:t>Add the move to game board</a:t>
                      </a:r>
                    </a:p>
                    <a:p>
                      <a:pPr marL="342900" indent="-342900">
                        <a:buAutoNum type="arabicPeriod"/>
                      </a:pPr>
                      <a:r>
                        <a:rPr lang="en-US" dirty="0"/>
                        <a:t>Check if game end</a:t>
                      </a:r>
                    </a:p>
                    <a:p>
                      <a:pPr marL="342900" indent="-342900">
                        <a:buAutoNum type="arabicPeriod"/>
                      </a:pPr>
                      <a:r>
                        <a:rPr lang="en-US" dirty="0"/>
                        <a:t>Continue to computer makes move</a:t>
                      </a:r>
                      <a:endParaRPr lang="en-MY" dirty="0"/>
                    </a:p>
                  </a:txBody>
                  <a:tcPr/>
                </a:tc>
                <a:extLst>
                  <a:ext uri="{0D108BD9-81ED-4DB2-BD59-A6C34878D82A}">
                    <a16:rowId xmlns:a16="http://schemas.microsoft.com/office/drawing/2014/main" val="3031150251"/>
                  </a:ext>
                </a:extLst>
              </a:tr>
            </a:tbl>
          </a:graphicData>
        </a:graphic>
      </p:graphicFrame>
      <p:graphicFrame>
        <p:nvGraphicFramePr>
          <p:cNvPr id="4" name="表格 4">
            <a:extLst>
              <a:ext uri="{FF2B5EF4-FFF2-40B4-BE49-F238E27FC236}">
                <a16:creationId xmlns:a16="http://schemas.microsoft.com/office/drawing/2014/main" id="{628D633F-993B-482F-9097-BE60C2D490CC}"/>
              </a:ext>
            </a:extLst>
          </p:cNvPr>
          <p:cNvGraphicFramePr>
            <a:graphicFrameLocks noGrp="1"/>
          </p:cNvGraphicFramePr>
          <p:nvPr>
            <p:extLst>
              <p:ext uri="{D42A27DB-BD31-4B8C-83A1-F6EECF244321}">
                <p14:modId xmlns:p14="http://schemas.microsoft.com/office/powerpoint/2010/main" val="2382648607"/>
              </p:ext>
            </p:extLst>
          </p:nvPr>
        </p:nvGraphicFramePr>
        <p:xfrm>
          <a:off x="6136142" y="1545501"/>
          <a:ext cx="5191765" cy="3759200"/>
        </p:xfrm>
        <a:graphic>
          <a:graphicData uri="http://schemas.openxmlformats.org/drawingml/2006/table">
            <a:tbl>
              <a:tblPr firstRow="1" bandRow="1">
                <a:tableStyleId>{5C22544A-7EE6-4342-B048-85BDC9FD1C3A}</a:tableStyleId>
              </a:tblPr>
              <a:tblGrid>
                <a:gridCol w="1371677">
                  <a:extLst>
                    <a:ext uri="{9D8B030D-6E8A-4147-A177-3AD203B41FA5}">
                      <a16:colId xmlns:a16="http://schemas.microsoft.com/office/drawing/2014/main" val="496697281"/>
                    </a:ext>
                  </a:extLst>
                </a:gridCol>
                <a:gridCol w="3820088">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Computer move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Game end, or user move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Check if has valid move. If no inform user computer skip</a:t>
                      </a:r>
                    </a:p>
                    <a:p>
                      <a:pPr marL="342900" indent="-342900">
                        <a:buAutoNum type="arabicPeriod"/>
                      </a:pPr>
                      <a:r>
                        <a:rPr lang="en-US" dirty="0"/>
                        <a:t>AI select next move**</a:t>
                      </a:r>
                    </a:p>
                    <a:p>
                      <a:pPr marL="342900" indent="-342900">
                        <a:buAutoNum type="arabicPeriod"/>
                      </a:pPr>
                      <a:r>
                        <a:rPr lang="en-US" dirty="0"/>
                        <a:t>Add the move to game board</a:t>
                      </a:r>
                    </a:p>
                    <a:p>
                      <a:pPr marL="342900" indent="-342900">
                        <a:buAutoNum type="arabicPeriod"/>
                      </a:pPr>
                      <a:r>
                        <a:rPr lang="en-US" dirty="0"/>
                        <a:t>Check if game end</a:t>
                      </a:r>
                    </a:p>
                    <a:p>
                      <a:pPr marL="342900" indent="-342900">
                        <a:buAutoNum type="arabicPeriod"/>
                      </a:pPr>
                      <a:r>
                        <a:rPr lang="en-US" dirty="0"/>
                        <a:t>Continue to user makes move</a:t>
                      </a:r>
                      <a:endParaRPr lang="en-MY" dirty="0"/>
                    </a:p>
                  </a:txBody>
                  <a:tcPr/>
                </a:tc>
                <a:extLst>
                  <a:ext uri="{0D108BD9-81ED-4DB2-BD59-A6C34878D82A}">
                    <a16:rowId xmlns:a16="http://schemas.microsoft.com/office/drawing/2014/main" val="3031150251"/>
                  </a:ext>
                </a:extLst>
              </a:tr>
            </a:tbl>
          </a:graphicData>
        </a:graphic>
      </p:graphicFrame>
      <p:sp>
        <p:nvSpPr>
          <p:cNvPr id="3" name="TextBox 2">
            <a:extLst>
              <a:ext uri="{FF2B5EF4-FFF2-40B4-BE49-F238E27FC236}">
                <a16:creationId xmlns:a16="http://schemas.microsoft.com/office/drawing/2014/main" id="{A8FB97B6-B6B6-4C47-BAA9-8C7154703EF3}"/>
              </a:ext>
            </a:extLst>
          </p:cNvPr>
          <p:cNvSpPr txBox="1"/>
          <p:nvPr/>
        </p:nvSpPr>
        <p:spPr>
          <a:xfrm>
            <a:off x="6229445" y="5241092"/>
            <a:ext cx="5005157" cy="1169551"/>
          </a:xfrm>
          <a:prstGeom prst="rect">
            <a:avLst/>
          </a:prstGeom>
          <a:noFill/>
        </p:spPr>
        <p:txBody>
          <a:bodyPr wrap="square" rtlCol="0">
            <a:spAutoFit/>
          </a:bodyPr>
          <a:lstStyle/>
          <a:p>
            <a:r>
              <a:rPr lang="en-MY" sz="1400" dirty="0"/>
              <a:t>**Computer next move algorithms: </a:t>
            </a:r>
          </a:p>
          <a:p>
            <a:r>
              <a:rPr lang="en-MY" sz="1400" dirty="0"/>
              <a:t>1/ get all valid moves</a:t>
            </a:r>
          </a:p>
          <a:p>
            <a:r>
              <a:rPr lang="en-MY" sz="1400" dirty="0"/>
              <a:t>2/ if has corner then take one of corner</a:t>
            </a:r>
          </a:p>
          <a:p>
            <a:r>
              <a:rPr lang="en-MY" sz="1400" dirty="0"/>
              <a:t>3/ if has edge, take one of edge</a:t>
            </a:r>
          </a:p>
          <a:p>
            <a:r>
              <a:rPr lang="en-MY" sz="1400" dirty="0"/>
              <a:t>4/ take the one flips the most of player’s</a:t>
            </a:r>
          </a:p>
        </p:txBody>
      </p:sp>
    </p:spTree>
    <p:extLst>
      <p:ext uri="{BB962C8B-B14F-4D97-AF65-F5344CB8AC3E}">
        <p14:creationId xmlns:p14="http://schemas.microsoft.com/office/powerpoint/2010/main" val="355882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2768155519"/>
              </p:ext>
            </p:extLst>
          </p:nvPr>
        </p:nvGraphicFramePr>
        <p:xfrm>
          <a:off x="1729073" y="2127682"/>
          <a:ext cx="5191765" cy="348488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ask for hints</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 user turn to move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ask hint with h</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When user turn to move, user enter h</a:t>
                      </a:r>
                    </a:p>
                    <a:p>
                      <a:pPr marL="342900" indent="-342900">
                        <a:buAutoNum type="arabicPeriod"/>
                      </a:pPr>
                      <a:r>
                        <a:rPr lang="en-MY" dirty="0"/>
                        <a:t>Show valid moves with ‘-’</a:t>
                      </a:r>
                    </a:p>
                    <a:p>
                      <a:pPr marL="342900" indent="-342900">
                        <a:buAutoNum type="arabicPeriod"/>
                      </a:pPr>
                      <a:r>
                        <a:rPr lang="en-MY" dirty="0"/>
                        <a:t>After user choose a move remove all cells marked with hint ‘-’</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39136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3792699494"/>
              </p:ext>
            </p:extLst>
          </p:nvPr>
        </p:nvGraphicFramePr>
        <p:xfrm>
          <a:off x="1729073" y="2127682"/>
          <a:ext cx="5191765" cy="293624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want quit</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 user turn to move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quit</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When user turn to move, user enter q</a:t>
                      </a:r>
                    </a:p>
                    <a:p>
                      <a:pPr marL="342900" indent="-342900">
                        <a:buAutoNum type="arabicPeriod"/>
                      </a:pPr>
                      <a:r>
                        <a:rPr lang="en-MY" dirty="0"/>
                        <a:t>Exit game</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419313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4194109588"/>
              </p:ext>
            </p:extLst>
          </p:nvPr>
        </p:nvGraphicFramePr>
        <p:xfrm>
          <a:off x="1729073" y="2127682"/>
          <a:ext cx="5191765" cy="293624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want play again</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finished.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play again</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When game finished, user enter ‘y’ to player again</a:t>
                      </a:r>
                    </a:p>
                    <a:p>
                      <a:pPr marL="342900" indent="-342900">
                        <a:buAutoNum type="arabicPeriod"/>
                      </a:pPr>
                      <a:r>
                        <a:rPr lang="en-MY" dirty="0"/>
                        <a:t>Restart game</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184834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E0666-1EF9-4D5A-A067-91197681F77D}"/>
              </a:ext>
            </a:extLst>
          </p:cNvPr>
          <p:cNvSpPr>
            <a:spLocks noGrp="1"/>
          </p:cNvSpPr>
          <p:nvPr>
            <p:ph type="title"/>
          </p:nvPr>
        </p:nvSpPr>
        <p:spPr/>
        <p:txBody>
          <a:bodyPr/>
          <a:lstStyle/>
          <a:p>
            <a:r>
              <a:rPr lang="en-US" dirty="0"/>
              <a:t>Class diagram</a:t>
            </a:r>
            <a:endParaRPr lang="en-MY" dirty="0"/>
          </a:p>
        </p:txBody>
      </p:sp>
      <p:graphicFrame>
        <p:nvGraphicFramePr>
          <p:cNvPr id="4" name="表格 4">
            <a:extLst>
              <a:ext uri="{FF2B5EF4-FFF2-40B4-BE49-F238E27FC236}">
                <a16:creationId xmlns:a16="http://schemas.microsoft.com/office/drawing/2014/main" id="{9CEAE635-8B0A-423B-BEA8-ECDB617F471A}"/>
              </a:ext>
            </a:extLst>
          </p:cNvPr>
          <p:cNvGraphicFramePr>
            <a:graphicFrameLocks noGrp="1"/>
          </p:cNvGraphicFramePr>
          <p:nvPr>
            <p:extLst>
              <p:ext uri="{D42A27DB-BD31-4B8C-83A1-F6EECF244321}">
                <p14:modId xmlns:p14="http://schemas.microsoft.com/office/powerpoint/2010/main" val="2054175258"/>
              </p:ext>
            </p:extLst>
          </p:nvPr>
        </p:nvGraphicFramePr>
        <p:xfrm>
          <a:off x="765700" y="3894790"/>
          <a:ext cx="2507116" cy="247904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GameBoard</a:t>
                      </a:r>
                      <a:endParaRPr lang="en-MY" dirty="0"/>
                    </a:p>
                  </a:txBody>
                  <a:tcPr/>
                </a:tc>
                <a:extLst>
                  <a:ext uri="{0D108BD9-81ED-4DB2-BD59-A6C34878D82A}">
                    <a16:rowId xmlns:a16="http://schemas.microsoft.com/office/drawing/2014/main" val="1555369198"/>
                  </a:ext>
                </a:extLst>
              </a:tr>
              <a:tr h="370840">
                <a:tc>
                  <a:txBody>
                    <a:bodyPr/>
                    <a:lstStyle/>
                    <a:p>
                      <a:r>
                        <a:rPr lang="en-US" dirty="0"/>
                        <a:t>moves</a:t>
                      </a:r>
                      <a:endParaRPr lang="en-MY" dirty="0"/>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render_board</a:t>
                      </a:r>
                      <a:endParaRPr lang="en-US" dirty="0"/>
                    </a:p>
                    <a:p>
                      <a:r>
                        <a:rPr lang="en-US" dirty="0" err="1"/>
                        <a:t>get_hints</a:t>
                      </a:r>
                      <a:endParaRPr lang="en-US" dirty="0"/>
                    </a:p>
                    <a:p>
                      <a:r>
                        <a:rPr lang="en-MY" dirty="0" err="1"/>
                        <a:t>add_one_move</a:t>
                      </a:r>
                      <a:endParaRPr lang="en-MY" dirty="0"/>
                    </a:p>
                    <a:p>
                      <a:r>
                        <a:rPr lang="en-MY" dirty="0" err="1"/>
                        <a:t>show_hints</a:t>
                      </a:r>
                      <a:endParaRPr lang="en-MY" dirty="0"/>
                    </a:p>
                    <a:p>
                      <a:r>
                        <a:rPr lang="en-MY" dirty="0" err="1"/>
                        <a:t>reset_moves</a:t>
                      </a:r>
                      <a:endParaRPr lang="en-MY" dirty="0"/>
                    </a:p>
                  </a:txBody>
                  <a:tcPr/>
                </a:tc>
                <a:extLst>
                  <a:ext uri="{0D108BD9-81ED-4DB2-BD59-A6C34878D82A}">
                    <a16:rowId xmlns:a16="http://schemas.microsoft.com/office/drawing/2014/main" val="1985991810"/>
                  </a:ext>
                </a:extLst>
              </a:tr>
            </a:tbl>
          </a:graphicData>
        </a:graphic>
      </p:graphicFrame>
      <p:graphicFrame>
        <p:nvGraphicFramePr>
          <p:cNvPr id="5" name="表格 4">
            <a:extLst>
              <a:ext uri="{FF2B5EF4-FFF2-40B4-BE49-F238E27FC236}">
                <a16:creationId xmlns:a16="http://schemas.microsoft.com/office/drawing/2014/main" id="{56A831DA-0FA9-4E56-9CB5-A271D6E0A248}"/>
              </a:ext>
            </a:extLst>
          </p:cNvPr>
          <p:cNvGraphicFramePr>
            <a:graphicFrameLocks noGrp="1"/>
          </p:cNvGraphicFramePr>
          <p:nvPr>
            <p:extLst>
              <p:ext uri="{D42A27DB-BD31-4B8C-83A1-F6EECF244321}">
                <p14:modId xmlns:p14="http://schemas.microsoft.com/office/powerpoint/2010/main" val="1316431540"/>
              </p:ext>
            </p:extLst>
          </p:nvPr>
        </p:nvGraphicFramePr>
        <p:xfrm>
          <a:off x="3888312" y="3894790"/>
          <a:ext cx="2507116" cy="13817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UserPlayer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txBody>
                  <a:tcPr/>
                </a:tc>
                <a:extLst>
                  <a:ext uri="{0D108BD9-81ED-4DB2-BD59-A6C34878D82A}">
                    <a16:rowId xmlns:a16="http://schemas.microsoft.com/office/drawing/2014/main" val="1985991810"/>
                  </a:ext>
                </a:extLst>
              </a:tr>
            </a:tbl>
          </a:graphicData>
        </a:graphic>
      </p:graphicFrame>
      <p:graphicFrame>
        <p:nvGraphicFramePr>
          <p:cNvPr id="6" name="表格 4">
            <a:extLst>
              <a:ext uri="{FF2B5EF4-FFF2-40B4-BE49-F238E27FC236}">
                <a16:creationId xmlns:a16="http://schemas.microsoft.com/office/drawing/2014/main" id="{726E1864-A106-4534-B2CE-8DF3B30524BB}"/>
              </a:ext>
            </a:extLst>
          </p:cNvPr>
          <p:cNvGraphicFramePr>
            <a:graphicFrameLocks noGrp="1"/>
          </p:cNvGraphicFramePr>
          <p:nvPr>
            <p:extLst>
              <p:ext uri="{D42A27DB-BD31-4B8C-83A1-F6EECF244321}">
                <p14:modId xmlns:p14="http://schemas.microsoft.com/office/powerpoint/2010/main" val="443895717"/>
              </p:ext>
            </p:extLst>
          </p:nvPr>
        </p:nvGraphicFramePr>
        <p:xfrm>
          <a:off x="9333097" y="2725145"/>
          <a:ext cx="2507116" cy="24739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GameController</a:t>
                      </a:r>
                      <a:endParaRPr lang="en-MY" dirty="0"/>
                    </a:p>
                  </a:txBody>
                  <a:tcPr/>
                </a:tc>
                <a:extLst>
                  <a:ext uri="{0D108BD9-81ED-4DB2-BD59-A6C34878D82A}">
                    <a16:rowId xmlns:a16="http://schemas.microsoft.com/office/drawing/2014/main" val="1555369198"/>
                  </a:ext>
                </a:extLst>
              </a:tr>
              <a:tr h="370840">
                <a:tc>
                  <a:txBody>
                    <a:bodyPr/>
                    <a:lstStyle/>
                    <a:p>
                      <a:r>
                        <a:rPr lang="en-US" dirty="0" err="1"/>
                        <a:t>game_board</a:t>
                      </a:r>
                      <a:endParaRPr lang="en-US" dirty="0"/>
                    </a:p>
                    <a:p>
                      <a:r>
                        <a:rPr lang="en-US" dirty="0"/>
                        <a:t>user</a:t>
                      </a:r>
                    </a:p>
                    <a:p>
                      <a:r>
                        <a:rPr lang="en-US" dirty="0"/>
                        <a:t>computer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replay_game</a:t>
                      </a:r>
                      <a:endParaRPr lang="en-US" dirty="0"/>
                    </a:p>
                    <a:p>
                      <a:r>
                        <a:rPr lang="en-US" dirty="0" err="1"/>
                        <a:t>start_game</a:t>
                      </a:r>
                      <a:endParaRPr lang="en-US" dirty="0"/>
                    </a:p>
                    <a:p>
                      <a:r>
                        <a:rPr lang="en-US" dirty="0" err="1"/>
                        <a:t>exit_game</a:t>
                      </a:r>
                      <a:endParaRPr lang="en-US" dirty="0"/>
                    </a:p>
                  </a:txBody>
                  <a:tcPr/>
                </a:tc>
                <a:extLst>
                  <a:ext uri="{0D108BD9-81ED-4DB2-BD59-A6C34878D82A}">
                    <a16:rowId xmlns:a16="http://schemas.microsoft.com/office/drawing/2014/main" val="1985991810"/>
                  </a:ext>
                </a:extLst>
              </a:tr>
            </a:tbl>
          </a:graphicData>
        </a:graphic>
      </p:graphicFrame>
      <p:sp>
        <p:nvSpPr>
          <p:cNvPr id="7" name="流程图: 决策 7">
            <a:extLst>
              <a:ext uri="{FF2B5EF4-FFF2-40B4-BE49-F238E27FC236}">
                <a16:creationId xmlns:a16="http://schemas.microsoft.com/office/drawing/2014/main" id="{CC579FCD-A70F-4550-A123-2F82B849102F}"/>
              </a:ext>
            </a:extLst>
          </p:cNvPr>
          <p:cNvSpPr/>
          <p:nvPr/>
        </p:nvSpPr>
        <p:spPr>
          <a:xfrm>
            <a:off x="9073200" y="2953373"/>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8" name="连接符: 肘形 9">
            <a:extLst>
              <a:ext uri="{FF2B5EF4-FFF2-40B4-BE49-F238E27FC236}">
                <a16:creationId xmlns:a16="http://schemas.microsoft.com/office/drawing/2014/main" id="{14582F54-282F-4C59-9809-E3292B8EC37C}"/>
              </a:ext>
            </a:extLst>
          </p:cNvPr>
          <p:cNvCxnSpPr>
            <a:stCxn id="7" idx="1"/>
            <a:endCxn id="4" idx="0"/>
          </p:cNvCxnSpPr>
          <p:nvPr/>
        </p:nvCxnSpPr>
        <p:spPr>
          <a:xfrm rot="10800000" flipV="1">
            <a:off x="2019258" y="3048622"/>
            <a:ext cx="7053942" cy="84616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流程图: 决策 10">
            <a:extLst>
              <a:ext uri="{FF2B5EF4-FFF2-40B4-BE49-F238E27FC236}">
                <a16:creationId xmlns:a16="http://schemas.microsoft.com/office/drawing/2014/main" id="{C007AB14-C6F9-4054-AF74-BDF54FCAF622}"/>
              </a:ext>
            </a:extLst>
          </p:cNvPr>
          <p:cNvSpPr/>
          <p:nvPr/>
        </p:nvSpPr>
        <p:spPr>
          <a:xfrm>
            <a:off x="9073200" y="3311257"/>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连接符: 肘形 12">
            <a:extLst>
              <a:ext uri="{FF2B5EF4-FFF2-40B4-BE49-F238E27FC236}">
                <a16:creationId xmlns:a16="http://schemas.microsoft.com/office/drawing/2014/main" id="{07F13CDB-762C-42DD-AFC9-4EA3D660649F}"/>
              </a:ext>
            </a:extLst>
          </p:cNvPr>
          <p:cNvCxnSpPr>
            <a:stCxn id="9" idx="1"/>
            <a:endCxn id="5" idx="0"/>
          </p:cNvCxnSpPr>
          <p:nvPr/>
        </p:nvCxnSpPr>
        <p:spPr>
          <a:xfrm rot="10800000" flipV="1">
            <a:off x="5141870" y="3406506"/>
            <a:ext cx="3931330" cy="488283"/>
          </a:xfrm>
          <a:prstGeom prst="bentConnector2">
            <a:avLst/>
          </a:prstGeom>
        </p:spPr>
        <p:style>
          <a:lnRef idx="1">
            <a:schemeClr val="accent1"/>
          </a:lnRef>
          <a:fillRef idx="0">
            <a:schemeClr val="accent1"/>
          </a:fillRef>
          <a:effectRef idx="0">
            <a:schemeClr val="accent1"/>
          </a:effectRef>
          <a:fontRef idx="minor">
            <a:schemeClr val="tx1"/>
          </a:fontRef>
        </p:style>
      </p:cxnSp>
      <p:graphicFrame>
        <p:nvGraphicFramePr>
          <p:cNvPr id="11" name="表格 4">
            <a:extLst>
              <a:ext uri="{FF2B5EF4-FFF2-40B4-BE49-F238E27FC236}">
                <a16:creationId xmlns:a16="http://schemas.microsoft.com/office/drawing/2014/main" id="{BCD54FC9-6269-476B-B950-1CC99CE7E11B}"/>
              </a:ext>
            </a:extLst>
          </p:cNvPr>
          <p:cNvGraphicFramePr>
            <a:graphicFrameLocks noGrp="1"/>
          </p:cNvGraphicFramePr>
          <p:nvPr>
            <p:extLst>
              <p:ext uri="{D42A27DB-BD31-4B8C-83A1-F6EECF244321}">
                <p14:modId xmlns:p14="http://schemas.microsoft.com/office/powerpoint/2010/main" val="3544258296"/>
              </p:ext>
            </p:extLst>
          </p:nvPr>
        </p:nvGraphicFramePr>
        <p:xfrm>
          <a:off x="6566084" y="3894790"/>
          <a:ext cx="2507116" cy="220472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ComputerPlayer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a:t>find_corner_move</a:t>
                      </a:r>
                      <a:endParaRPr lang="en-MY" dirty="0"/>
                    </a:p>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a:t>find_side_move</a:t>
                      </a:r>
                      <a:endParaRPr lang="en-MY" dirty="0"/>
                    </a:p>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a:t>find_mostflip_move</a:t>
                      </a:r>
                      <a:endParaRPr lang="en-MY" dirty="0"/>
                    </a:p>
                  </a:txBody>
                  <a:tcPr/>
                </a:tc>
                <a:extLst>
                  <a:ext uri="{0D108BD9-81ED-4DB2-BD59-A6C34878D82A}">
                    <a16:rowId xmlns:a16="http://schemas.microsoft.com/office/drawing/2014/main" val="1985991810"/>
                  </a:ext>
                </a:extLst>
              </a:tr>
            </a:tbl>
          </a:graphicData>
        </a:graphic>
      </p:graphicFrame>
      <p:sp>
        <p:nvSpPr>
          <p:cNvPr id="12" name="流程图: 决策 10">
            <a:extLst>
              <a:ext uri="{FF2B5EF4-FFF2-40B4-BE49-F238E27FC236}">
                <a16:creationId xmlns:a16="http://schemas.microsoft.com/office/drawing/2014/main" id="{3C95A028-5709-40F2-9CB2-1457486830D2}"/>
              </a:ext>
            </a:extLst>
          </p:cNvPr>
          <p:cNvSpPr/>
          <p:nvPr/>
        </p:nvSpPr>
        <p:spPr>
          <a:xfrm>
            <a:off x="9073200" y="3555397"/>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3" name="连接符: 肘形 12">
            <a:extLst>
              <a:ext uri="{FF2B5EF4-FFF2-40B4-BE49-F238E27FC236}">
                <a16:creationId xmlns:a16="http://schemas.microsoft.com/office/drawing/2014/main" id="{22D4CC13-E92C-4348-A1C7-E91966ED8DE4}"/>
              </a:ext>
            </a:extLst>
          </p:cNvPr>
          <p:cNvCxnSpPr>
            <a:cxnSpLocks/>
            <a:stCxn id="12" idx="1"/>
            <a:endCxn id="11" idx="0"/>
          </p:cNvCxnSpPr>
          <p:nvPr/>
        </p:nvCxnSpPr>
        <p:spPr>
          <a:xfrm rot="10800000" flipV="1">
            <a:off x="7819642" y="3650646"/>
            <a:ext cx="1253558" cy="244143"/>
          </a:xfrm>
          <a:prstGeom prst="bentConnector2">
            <a:avLst/>
          </a:prstGeom>
        </p:spPr>
        <p:style>
          <a:lnRef idx="1">
            <a:schemeClr val="accent1"/>
          </a:lnRef>
          <a:fillRef idx="0">
            <a:schemeClr val="accent1"/>
          </a:fillRef>
          <a:effectRef idx="0">
            <a:schemeClr val="accent1"/>
          </a:effectRef>
          <a:fontRef idx="minor">
            <a:schemeClr val="tx1"/>
          </a:fontRef>
        </p:style>
      </p:cxnSp>
      <p:graphicFrame>
        <p:nvGraphicFramePr>
          <p:cNvPr id="14" name="表格 4">
            <a:extLst>
              <a:ext uri="{FF2B5EF4-FFF2-40B4-BE49-F238E27FC236}">
                <a16:creationId xmlns:a16="http://schemas.microsoft.com/office/drawing/2014/main" id="{0E6298C9-740F-44C9-A9C9-1181CBF44A9A}"/>
              </a:ext>
            </a:extLst>
          </p:cNvPr>
          <p:cNvGraphicFramePr>
            <a:graphicFrameLocks noGrp="1"/>
          </p:cNvGraphicFramePr>
          <p:nvPr>
            <p:extLst>
              <p:ext uri="{D42A27DB-BD31-4B8C-83A1-F6EECF244321}">
                <p14:modId xmlns:p14="http://schemas.microsoft.com/office/powerpoint/2010/main" val="3543024714"/>
              </p:ext>
            </p:extLst>
          </p:nvPr>
        </p:nvGraphicFramePr>
        <p:xfrm>
          <a:off x="5939305" y="910781"/>
          <a:ext cx="2507116" cy="13817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a:t>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txBody>
                  <a:tcPr/>
                </a:tc>
                <a:extLst>
                  <a:ext uri="{0D108BD9-81ED-4DB2-BD59-A6C34878D82A}">
                    <a16:rowId xmlns:a16="http://schemas.microsoft.com/office/drawing/2014/main" val="1985991810"/>
                  </a:ext>
                </a:extLst>
              </a:tr>
            </a:tbl>
          </a:graphicData>
        </a:graphic>
      </p:graphicFrame>
      <p:cxnSp>
        <p:nvCxnSpPr>
          <p:cNvPr id="15" name="Connector: Elbow 19">
            <a:extLst>
              <a:ext uri="{FF2B5EF4-FFF2-40B4-BE49-F238E27FC236}">
                <a16:creationId xmlns:a16="http://schemas.microsoft.com/office/drawing/2014/main" id="{3F26E03F-3488-498E-8065-92F2103D339B}"/>
              </a:ext>
            </a:extLst>
          </p:cNvPr>
          <p:cNvCxnSpPr>
            <a:cxnSpLocks/>
            <a:endCxn id="16" idx="3"/>
          </p:cNvCxnSpPr>
          <p:nvPr/>
        </p:nvCxnSpPr>
        <p:spPr>
          <a:xfrm rot="5400000" flipH="1" flipV="1">
            <a:off x="5510107" y="2710309"/>
            <a:ext cx="1409351" cy="959616"/>
          </a:xfrm>
          <a:prstGeom prst="bentConnector3">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Isosceles Triangle 20">
            <a:extLst>
              <a:ext uri="{FF2B5EF4-FFF2-40B4-BE49-F238E27FC236}">
                <a16:creationId xmlns:a16="http://schemas.microsoft.com/office/drawing/2014/main" id="{28387D09-7930-40B7-8A46-E2C1953EC851}"/>
              </a:ext>
            </a:extLst>
          </p:cNvPr>
          <p:cNvSpPr/>
          <p:nvPr/>
        </p:nvSpPr>
        <p:spPr>
          <a:xfrm>
            <a:off x="6613567" y="2290136"/>
            <a:ext cx="162046" cy="19530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Isosceles Triangle 23">
            <a:extLst>
              <a:ext uri="{FF2B5EF4-FFF2-40B4-BE49-F238E27FC236}">
                <a16:creationId xmlns:a16="http://schemas.microsoft.com/office/drawing/2014/main" id="{0C051B27-9D24-4922-8049-A9FC1236887B}"/>
              </a:ext>
            </a:extLst>
          </p:cNvPr>
          <p:cNvSpPr/>
          <p:nvPr/>
        </p:nvSpPr>
        <p:spPr>
          <a:xfrm>
            <a:off x="7333926" y="2291315"/>
            <a:ext cx="162046" cy="19530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8" name="Connector: Elbow 24">
            <a:extLst>
              <a:ext uri="{FF2B5EF4-FFF2-40B4-BE49-F238E27FC236}">
                <a16:creationId xmlns:a16="http://schemas.microsoft.com/office/drawing/2014/main" id="{5A06600C-0CD7-4D8E-8D89-DD72DB502D5C}"/>
              </a:ext>
            </a:extLst>
          </p:cNvPr>
          <p:cNvCxnSpPr>
            <a:cxnSpLocks/>
            <a:endCxn id="17" idx="3"/>
          </p:cNvCxnSpPr>
          <p:nvPr/>
        </p:nvCxnSpPr>
        <p:spPr>
          <a:xfrm rot="16200000" flipV="1">
            <a:off x="6763631" y="3137939"/>
            <a:ext cx="1408169" cy="105532"/>
          </a:xfrm>
          <a:prstGeom prst="bentConnector3">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87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8" y="746189"/>
            <a:ext cx="4421116" cy="1456267"/>
          </a:xfrm>
        </p:spPr>
        <p:txBody>
          <a:bodyPr/>
          <a:lstStyle/>
          <a:p>
            <a:r>
              <a:rPr lang="en-US" altLang="zh-CN" dirty="0"/>
              <a:t>Sonar game</a:t>
            </a:r>
            <a:endParaRPr lang="en-MY" dirty="0"/>
          </a:p>
        </p:txBody>
      </p:sp>
      <p:sp>
        <p:nvSpPr>
          <p:cNvPr id="27" name="Content Placeholder 2">
            <a:extLst>
              <a:ext uri="{FF2B5EF4-FFF2-40B4-BE49-F238E27FC236}">
                <a16:creationId xmlns:a16="http://schemas.microsoft.com/office/drawing/2014/main" id="{76A99A7D-2211-4611-B6EE-4F6A824EF292}"/>
              </a:ext>
            </a:extLst>
          </p:cNvPr>
          <p:cNvSpPr>
            <a:spLocks noGrp="1"/>
          </p:cNvSpPr>
          <p:nvPr>
            <p:ph idx="1"/>
          </p:nvPr>
        </p:nvSpPr>
        <p:spPr>
          <a:xfrm>
            <a:off x="576744" y="2139271"/>
            <a:ext cx="7543799" cy="3649133"/>
          </a:xfrm>
        </p:spPr>
        <p:txBody>
          <a:bodyPr/>
          <a:lstStyle/>
          <a:p>
            <a:r>
              <a:rPr lang="en-MY" dirty="0"/>
              <a:t>Find treasure in a sea area.</a:t>
            </a:r>
          </a:p>
          <a:p>
            <a:r>
              <a:rPr lang="en-MY" dirty="0"/>
              <a:t>One sonar can detect the x distance &lt;=9 and y distance &lt;=9 square area.</a:t>
            </a:r>
          </a:p>
          <a:p>
            <a:r>
              <a:rPr lang="en-MY" dirty="0"/>
              <a:t>If 3 treasure all detected game end</a:t>
            </a:r>
          </a:p>
          <a:p>
            <a:r>
              <a:rPr lang="en-MY" dirty="0"/>
              <a:t>If all 16 Sonar detector used game end</a:t>
            </a:r>
          </a:p>
        </p:txBody>
      </p:sp>
    </p:spTree>
    <p:extLst>
      <p:ext uri="{BB962C8B-B14F-4D97-AF65-F5344CB8AC3E}">
        <p14:creationId xmlns:p14="http://schemas.microsoft.com/office/powerpoint/2010/main" val="72450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8" y="746189"/>
            <a:ext cx="4421116" cy="1456267"/>
          </a:xfrm>
        </p:spPr>
        <p:txBody>
          <a:bodyPr/>
          <a:lstStyle/>
          <a:p>
            <a:r>
              <a:rPr lang="en-US" altLang="zh-CN" dirty="0"/>
              <a:t>Sonar game – use case diagram</a:t>
            </a:r>
            <a:endParaRPr lang="en-MY" dirty="0"/>
          </a:p>
        </p:txBody>
      </p:sp>
      <p:grpSp>
        <p:nvGrpSpPr>
          <p:cNvPr id="8" name="组合 30">
            <a:extLst>
              <a:ext uri="{FF2B5EF4-FFF2-40B4-BE49-F238E27FC236}">
                <a16:creationId xmlns:a16="http://schemas.microsoft.com/office/drawing/2014/main" id="{0BEDDAED-FAE3-4807-A774-C7A84744D875}"/>
              </a:ext>
            </a:extLst>
          </p:cNvPr>
          <p:cNvGrpSpPr/>
          <p:nvPr/>
        </p:nvGrpSpPr>
        <p:grpSpPr>
          <a:xfrm>
            <a:off x="5347439" y="1644831"/>
            <a:ext cx="442685" cy="1110342"/>
            <a:chOff x="4122056" y="2394857"/>
            <a:chExt cx="442685" cy="1110342"/>
          </a:xfrm>
        </p:grpSpPr>
        <p:sp>
          <p:nvSpPr>
            <p:cNvPr id="9" name="椭圆 3">
              <a:extLst>
                <a:ext uri="{FF2B5EF4-FFF2-40B4-BE49-F238E27FC236}">
                  <a16:creationId xmlns:a16="http://schemas.microsoft.com/office/drawing/2014/main" id="{DAA16BFE-46F8-4490-A816-727115AFB595}"/>
                </a:ext>
              </a:extLst>
            </p:cNvPr>
            <p:cNvSpPr/>
            <p:nvPr/>
          </p:nvSpPr>
          <p:spPr>
            <a:xfrm>
              <a:off x="4122056" y="2394857"/>
              <a:ext cx="442685" cy="435429"/>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直接连接符 16">
              <a:extLst>
                <a:ext uri="{FF2B5EF4-FFF2-40B4-BE49-F238E27FC236}">
                  <a16:creationId xmlns:a16="http://schemas.microsoft.com/office/drawing/2014/main" id="{D0D0E58D-2140-454D-9E19-001487FF5D28}"/>
                </a:ext>
              </a:extLst>
            </p:cNvPr>
            <p:cNvCxnSpPr>
              <a:cxnSpLocks/>
              <a:stCxn id="9" idx="4"/>
            </p:cNvCxnSpPr>
            <p:nvPr/>
          </p:nvCxnSpPr>
          <p:spPr>
            <a:xfrm flipH="1">
              <a:off x="4325257" y="2830286"/>
              <a:ext cx="18142" cy="49348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1">
              <a:extLst>
                <a:ext uri="{FF2B5EF4-FFF2-40B4-BE49-F238E27FC236}">
                  <a16:creationId xmlns:a16="http://schemas.microsoft.com/office/drawing/2014/main" id="{B44F5EE3-7BD0-487E-95FA-245F46DAF4AE}"/>
                </a:ext>
              </a:extLst>
            </p:cNvPr>
            <p:cNvCxnSpPr/>
            <p:nvPr/>
          </p:nvCxnSpPr>
          <p:spPr>
            <a:xfrm>
              <a:off x="4122056" y="2952750"/>
              <a:ext cx="442685" cy="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4">
              <a:extLst>
                <a:ext uri="{FF2B5EF4-FFF2-40B4-BE49-F238E27FC236}">
                  <a16:creationId xmlns:a16="http://schemas.microsoft.com/office/drawing/2014/main" id="{EA0FAD93-6A13-49ED-9923-EA46D1032581}"/>
                </a:ext>
              </a:extLst>
            </p:cNvPr>
            <p:cNvCxnSpPr>
              <a:cxnSpLocks/>
            </p:cNvCxnSpPr>
            <p:nvPr/>
          </p:nvCxnSpPr>
          <p:spPr>
            <a:xfrm flipH="1">
              <a:off x="4130901"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7">
              <a:extLst>
                <a:ext uri="{FF2B5EF4-FFF2-40B4-BE49-F238E27FC236}">
                  <a16:creationId xmlns:a16="http://schemas.microsoft.com/office/drawing/2014/main" id="{596FAEB2-7B25-4A16-8034-D4BD459EA512}"/>
                </a:ext>
              </a:extLst>
            </p:cNvPr>
            <p:cNvCxnSpPr/>
            <p:nvPr/>
          </p:nvCxnSpPr>
          <p:spPr>
            <a:xfrm>
              <a:off x="4325257"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32">
            <a:extLst>
              <a:ext uri="{FF2B5EF4-FFF2-40B4-BE49-F238E27FC236}">
                <a16:creationId xmlns:a16="http://schemas.microsoft.com/office/drawing/2014/main" id="{17F126BD-DB49-48FE-A6AF-D72FD951F502}"/>
              </a:ext>
            </a:extLst>
          </p:cNvPr>
          <p:cNvSpPr txBox="1"/>
          <p:nvPr/>
        </p:nvSpPr>
        <p:spPr>
          <a:xfrm>
            <a:off x="5170920" y="2923599"/>
            <a:ext cx="759439" cy="369332"/>
          </a:xfrm>
          <a:prstGeom prst="rect">
            <a:avLst/>
          </a:prstGeom>
          <a:noFill/>
        </p:spPr>
        <p:txBody>
          <a:bodyPr wrap="none" rtlCol="0">
            <a:spAutoFit/>
          </a:bodyPr>
          <a:lstStyle/>
          <a:p>
            <a:r>
              <a:rPr lang="en-US" dirty="0"/>
              <a:t>Player</a:t>
            </a:r>
            <a:endParaRPr lang="en-MY" dirty="0"/>
          </a:p>
        </p:txBody>
      </p:sp>
      <p:sp>
        <p:nvSpPr>
          <p:cNvPr id="15" name="流程图: 过程 33">
            <a:extLst>
              <a:ext uri="{FF2B5EF4-FFF2-40B4-BE49-F238E27FC236}">
                <a16:creationId xmlns:a16="http://schemas.microsoft.com/office/drawing/2014/main" id="{9D9B0E1C-E466-48D9-AE1E-6A5F4751F7EF}"/>
              </a:ext>
            </a:extLst>
          </p:cNvPr>
          <p:cNvSpPr/>
          <p:nvPr/>
        </p:nvSpPr>
        <p:spPr>
          <a:xfrm>
            <a:off x="6639267" y="609600"/>
            <a:ext cx="4321573" cy="6126866"/>
          </a:xfrm>
          <a:prstGeom prst="flowChartProcess">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文本框 35">
            <a:extLst>
              <a:ext uri="{FF2B5EF4-FFF2-40B4-BE49-F238E27FC236}">
                <a16:creationId xmlns:a16="http://schemas.microsoft.com/office/drawing/2014/main" id="{9A30DD94-B90B-421C-8AAE-E04673431773}"/>
              </a:ext>
            </a:extLst>
          </p:cNvPr>
          <p:cNvSpPr txBox="1"/>
          <p:nvPr/>
        </p:nvSpPr>
        <p:spPr>
          <a:xfrm>
            <a:off x="7794079" y="747486"/>
            <a:ext cx="1459054" cy="369332"/>
          </a:xfrm>
          <a:prstGeom prst="rect">
            <a:avLst/>
          </a:prstGeom>
          <a:noFill/>
        </p:spPr>
        <p:txBody>
          <a:bodyPr wrap="none" rtlCol="0">
            <a:spAutoFit/>
          </a:bodyPr>
          <a:lstStyle/>
          <a:p>
            <a:r>
              <a:rPr lang="en-US" dirty="0"/>
              <a:t>SONAR Game</a:t>
            </a:r>
            <a:endParaRPr lang="en-MY" dirty="0"/>
          </a:p>
        </p:txBody>
      </p:sp>
      <p:sp>
        <p:nvSpPr>
          <p:cNvPr id="17" name="椭圆 36">
            <a:extLst>
              <a:ext uri="{FF2B5EF4-FFF2-40B4-BE49-F238E27FC236}">
                <a16:creationId xmlns:a16="http://schemas.microsoft.com/office/drawing/2014/main" id="{FE26DFFB-C9CD-48BF-8895-D6EA850EE9CC}"/>
              </a:ext>
            </a:extLst>
          </p:cNvPr>
          <p:cNvSpPr/>
          <p:nvPr/>
        </p:nvSpPr>
        <p:spPr>
          <a:xfrm>
            <a:off x="7180291" y="1313138"/>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Start Game</a:t>
            </a:r>
            <a:endParaRPr lang="en-MY" sz="1400" dirty="0"/>
          </a:p>
        </p:txBody>
      </p:sp>
      <p:cxnSp>
        <p:nvCxnSpPr>
          <p:cNvPr id="18" name="直接连接符 39">
            <a:extLst>
              <a:ext uri="{FF2B5EF4-FFF2-40B4-BE49-F238E27FC236}">
                <a16:creationId xmlns:a16="http://schemas.microsoft.com/office/drawing/2014/main" id="{DDEAFC45-D829-4D89-8D0A-BDAE96137D5E}"/>
              </a:ext>
            </a:extLst>
          </p:cNvPr>
          <p:cNvCxnSpPr>
            <a:cxnSpLocks/>
            <a:endCxn id="17" idx="2"/>
          </p:cNvCxnSpPr>
          <p:nvPr/>
        </p:nvCxnSpPr>
        <p:spPr>
          <a:xfrm flipV="1">
            <a:off x="5997985" y="1648543"/>
            <a:ext cx="1182306" cy="384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椭圆 53">
            <a:extLst>
              <a:ext uri="{FF2B5EF4-FFF2-40B4-BE49-F238E27FC236}">
                <a16:creationId xmlns:a16="http://schemas.microsoft.com/office/drawing/2014/main" id="{F0EA5327-A141-436A-80F1-12D56221D595}"/>
              </a:ext>
            </a:extLst>
          </p:cNvPr>
          <p:cNvSpPr/>
          <p:nvPr/>
        </p:nvSpPr>
        <p:spPr>
          <a:xfrm>
            <a:off x="7135128" y="2570384"/>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Drop one sonar</a:t>
            </a:r>
            <a:endParaRPr lang="en-MY" sz="1400" dirty="0"/>
          </a:p>
        </p:txBody>
      </p:sp>
      <p:cxnSp>
        <p:nvCxnSpPr>
          <p:cNvPr id="20" name="直接连接符 55">
            <a:extLst>
              <a:ext uri="{FF2B5EF4-FFF2-40B4-BE49-F238E27FC236}">
                <a16:creationId xmlns:a16="http://schemas.microsoft.com/office/drawing/2014/main" id="{96677181-B73F-4831-891F-BA3CE87494DD}"/>
              </a:ext>
            </a:extLst>
          </p:cNvPr>
          <p:cNvCxnSpPr>
            <a:cxnSpLocks/>
            <a:endCxn id="19" idx="2"/>
          </p:cNvCxnSpPr>
          <p:nvPr/>
        </p:nvCxnSpPr>
        <p:spPr>
          <a:xfrm>
            <a:off x="5930359" y="2443430"/>
            <a:ext cx="1204769" cy="462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箭头连接符 47">
            <a:extLst>
              <a:ext uri="{FF2B5EF4-FFF2-40B4-BE49-F238E27FC236}">
                <a16:creationId xmlns:a16="http://schemas.microsoft.com/office/drawing/2014/main" id="{B31812E2-F5AB-4473-B409-274B82CE0E80}"/>
              </a:ext>
            </a:extLst>
          </p:cNvPr>
          <p:cNvCxnSpPr>
            <a:cxnSpLocks/>
            <a:stCxn id="17" idx="4"/>
            <a:endCxn id="22" idx="1"/>
          </p:cNvCxnSpPr>
          <p:nvPr/>
        </p:nvCxnSpPr>
        <p:spPr>
          <a:xfrm>
            <a:off x="7774015" y="1983948"/>
            <a:ext cx="1788482" cy="466371"/>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椭圆 59">
            <a:extLst>
              <a:ext uri="{FF2B5EF4-FFF2-40B4-BE49-F238E27FC236}">
                <a16:creationId xmlns:a16="http://schemas.microsoft.com/office/drawing/2014/main" id="{AED05B9F-B0BA-4E0B-92F2-49495877D6C8}"/>
              </a:ext>
            </a:extLst>
          </p:cNvPr>
          <p:cNvSpPr/>
          <p:nvPr/>
        </p:nvSpPr>
        <p:spPr>
          <a:xfrm>
            <a:off x="9314080" y="2352081"/>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MY" sz="1400" dirty="0"/>
              <a:t>Initialize treasure chest</a:t>
            </a:r>
          </a:p>
        </p:txBody>
      </p:sp>
      <p:sp>
        <p:nvSpPr>
          <p:cNvPr id="25" name="椭圆 69">
            <a:extLst>
              <a:ext uri="{FF2B5EF4-FFF2-40B4-BE49-F238E27FC236}">
                <a16:creationId xmlns:a16="http://schemas.microsoft.com/office/drawing/2014/main" id="{74CC65E3-5FFA-4F48-A1CD-1682F4C87CB9}"/>
              </a:ext>
            </a:extLst>
          </p:cNvPr>
          <p:cNvSpPr/>
          <p:nvPr/>
        </p:nvSpPr>
        <p:spPr>
          <a:xfrm>
            <a:off x="9339453" y="4100296"/>
            <a:ext cx="1432888" cy="7910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Present detect result</a:t>
            </a:r>
            <a:endParaRPr lang="en-MY" sz="1400" dirty="0"/>
          </a:p>
        </p:txBody>
      </p:sp>
      <p:cxnSp>
        <p:nvCxnSpPr>
          <p:cNvPr id="26" name="直接箭头连接符 76">
            <a:extLst>
              <a:ext uri="{FF2B5EF4-FFF2-40B4-BE49-F238E27FC236}">
                <a16:creationId xmlns:a16="http://schemas.microsoft.com/office/drawing/2014/main" id="{189808CB-701E-4B12-AD9E-F3297FAE4BE2}"/>
              </a:ext>
            </a:extLst>
          </p:cNvPr>
          <p:cNvCxnSpPr>
            <a:cxnSpLocks/>
            <a:stCxn id="19" idx="4"/>
            <a:endCxn id="25" idx="1"/>
          </p:cNvCxnSpPr>
          <p:nvPr/>
        </p:nvCxnSpPr>
        <p:spPr>
          <a:xfrm>
            <a:off x="7811402" y="3241194"/>
            <a:ext cx="1737893" cy="974954"/>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89">
            <a:extLst>
              <a:ext uri="{FF2B5EF4-FFF2-40B4-BE49-F238E27FC236}">
                <a16:creationId xmlns:a16="http://schemas.microsoft.com/office/drawing/2014/main" id="{F5FCA124-433E-4212-997F-D937F291A3C8}"/>
              </a:ext>
            </a:extLst>
          </p:cNvPr>
          <p:cNvCxnSpPr/>
          <p:nvPr/>
        </p:nvCxnSpPr>
        <p:spPr>
          <a:xfrm>
            <a:off x="8405124" y="1644831"/>
            <a:ext cx="633535" cy="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椭圆 90">
            <a:extLst>
              <a:ext uri="{FF2B5EF4-FFF2-40B4-BE49-F238E27FC236}">
                <a16:creationId xmlns:a16="http://schemas.microsoft.com/office/drawing/2014/main" id="{568CA971-CE96-4DD7-BC5D-4CF853DC810B}"/>
              </a:ext>
            </a:extLst>
          </p:cNvPr>
          <p:cNvSpPr/>
          <p:nvPr/>
        </p:nvSpPr>
        <p:spPr>
          <a:xfrm>
            <a:off x="9076044" y="134593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Initialize game board</a:t>
            </a:r>
            <a:endParaRPr lang="en-MY" sz="1400" dirty="0"/>
          </a:p>
        </p:txBody>
      </p:sp>
      <p:sp>
        <p:nvSpPr>
          <p:cNvPr id="38" name="椭圆 113">
            <a:extLst>
              <a:ext uri="{FF2B5EF4-FFF2-40B4-BE49-F238E27FC236}">
                <a16:creationId xmlns:a16="http://schemas.microsoft.com/office/drawing/2014/main" id="{5DB33BFF-2F3F-4B48-BA32-B9039F5314A5}"/>
              </a:ext>
            </a:extLst>
          </p:cNvPr>
          <p:cNvSpPr/>
          <p:nvPr/>
        </p:nvSpPr>
        <p:spPr>
          <a:xfrm>
            <a:off x="7477310" y="5230402"/>
            <a:ext cx="1174856"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Exit game</a:t>
            </a:r>
            <a:endParaRPr lang="en-MY" sz="1400" dirty="0"/>
          </a:p>
        </p:txBody>
      </p:sp>
      <p:cxnSp>
        <p:nvCxnSpPr>
          <p:cNvPr id="35" name="直接连接符 85">
            <a:extLst>
              <a:ext uri="{FF2B5EF4-FFF2-40B4-BE49-F238E27FC236}">
                <a16:creationId xmlns:a16="http://schemas.microsoft.com/office/drawing/2014/main" id="{1F9A2948-D5AA-4137-B919-EC81F3C0D054}"/>
              </a:ext>
            </a:extLst>
          </p:cNvPr>
          <p:cNvCxnSpPr>
            <a:cxnSpLocks/>
            <a:endCxn id="38" idx="2"/>
          </p:cNvCxnSpPr>
          <p:nvPr/>
        </p:nvCxnSpPr>
        <p:spPr>
          <a:xfrm>
            <a:off x="5997985" y="2871945"/>
            <a:ext cx="1479325" cy="26938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椭圆 69">
            <a:extLst>
              <a:ext uri="{FF2B5EF4-FFF2-40B4-BE49-F238E27FC236}">
                <a16:creationId xmlns:a16="http://schemas.microsoft.com/office/drawing/2014/main" id="{19546399-9D13-47D0-929B-F598B2368C12}"/>
              </a:ext>
            </a:extLst>
          </p:cNvPr>
          <p:cNvSpPr/>
          <p:nvPr/>
        </p:nvSpPr>
        <p:spPr>
          <a:xfrm>
            <a:off x="7348294" y="3866903"/>
            <a:ext cx="1432888" cy="7910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All sonar finished</a:t>
            </a:r>
            <a:endParaRPr lang="en-MY" sz="1400" dirty="0"/>
          </a:p>
        </p:txBody>
      </p:sp>
      <p:cxnSp>
        <p:nvCxnSpPr>
          <p:cNvPr id="41" name="直接箭头连接符 76">
            <a:extLst>
              <a:ext uri="{FF2B5EF4-FFF2-40B4-BE49-F238E27FC236}">
                <a16:creationId xmlns:a16="http://schemas.microsoft.com/office/drawing/2014/main" id="{D612962A-E5C4-48EF-8E9F-3372B2053AC5}"/>
              </a:ext>
            </a:extLst>
          </p:cNvPr>
          <p:cNvCxnSpPr>
            <a:cxnSpLocks/>
          </p:cNvCxnSpPr>
          <p:nvPr/>
        </p:nvCxnSpPr>
        <p:spPr>
          <a:xfrm>
            <a:off x="7618729" y="3287494"/>
            <a:ext cx="0" cy="579409"/>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76">
            <a:extLst>
              <a:ext uri="{FF2B5EF4-FFF2-40B4-BE49-F238E27FC236}">
                <a16:creationId xmlns:a16="http://schemas.microsoft.com/office/drawing/2014/main" id="{62BF317B-98ED-447F-AB74-1F1A3049CE08}"/>
              </a:ext>
            </a:extLst>
          </p:cNvPr>
          <p:cNvCxnSpPr>
            <a:cxnSpLocks/>
          </p:cNvCxnSpPr>
          <p:nvPr/>
        </p:nvCxnSpPr>
        <p:spPr>
          <a:xfrm>
            <a:off x="8143992" y="4657993"/>
            <a:ext cx="0" cy="579409"/>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err="1"/>
              <a:t>pico</a:t>
            </a:r>
            <a:r>
              <a:rPr lang="en-US" altLang="zh-CN" dirty="0"/>
              <a:t> fermi bagels game</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1920124"/>
            <a:ext cx="7987682" cy="2873816"/>
          </a:xfrm>
        </p:spPr>
        <p:txBody>
          <a:bodyPr>
            <a:normAutofit/>
          </a:bodyPr>
          <a:lstStyle/>
          <a:p>
            <a:r>
              <a:rPr lang="en-MY" dirty="0"/>
              <a:t>The computer will have a secret 3-digit number, you will try to guess it. Each digit is different.</a:t>
            </a:r>
          </a:p>
          <a:p>
            <a:r>
              <a:rPr lang="en-MY" dirty="0"/>
              <a:t>Each time you guess, if there is one digit number you guess right and also the position is right, computer will prompt ‘Fermi’.</a:t>
            </a:r>
          </a:p>
          <a:p>
            <a:r>
              <a:rPr lang="en-MY" dirty="0"/>
              <a:t>If you guess the number right but position is wrong, computer will prompt ‘Pico’</a:t>
            </a:r>
          </a:p>
          <a:p>
            <a:r>
              <a:rPr lang="en-MY" dirty="0"/>
              <a:t>If you guess is wrong then computer will prompt ‘Bagel’</a:t>
            </a:r>
          </a:p>
          <a:p>
            <a:r>
              <a:rPr lang="en-MY" dirty="0"/>
              <a:t>Example: computer has ‘372’. You guess ‘702’. Computer will give you prompt ‘Fermi Pico Bagel’. You guess ‘125’, computer will give you ‘Pico Bagel </a:t>
            </a:r>
            <a:r>
              <a:rPr lang="en-MY" dirty="0" err="1"/>
              <a:t>Bagel</a:t>
            </a:r>
            <a:r>
              <a:rPr lang="en-MY" dirty="0"/>
              <a:t>’</a:t>
            </a:r>
          </a:p>
        </p:txBody>
      </p:sp>
      <p:pic>
        <p:nvPicPr>
          <p:cNvPr id="3" name="Picture 2" descr="Pico Fermi Bagels for Android - APK Download">
            <a:extLst>
              <a:ext uri="{FF2B5EF4-FFF2-40B4-BE49-F238E27FC236}">
                <a16:creationId xmlns:a16="http://schemas.microsoft.com/office/drawing/2014/main" id="{5BA49284-CF71-4328-A98B-DD906F6FE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24" y="1703542"/>
            <a:ext cx="174307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7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746189"/>
            <a:ext cx="9202765" cy="1456267"/>
          </a:xfrm>
        </p:spPr>
        <p:txBody>
          <a:bodyPr>
            <a:normAutofit/>
          </a:bodyPr>
          <a:lstStyle/>
          <a:p>
            <a:r>
              <a:rPr lang="en-US" altLang="zh-CN" dirty="0"/>
              <a:t>sonar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1824362836"/>
              </p:ext>
            </p:extLst>
          </p:nvPr>
        </p:nvGraphicFramePr>
        <p:xfrm>
          <a:off x="1958570" y="2202456"/>
          <a:ext cx="6055858" cy="2123440"/>
        </p:xfrm>
        <a:graphic>
          <a:graphicData uri="http://schemas.openxmlformats.org/drawingml/2006/table">
            <a:tbl>
              <a:tblPr firstRow="1" bandRow="1">
                <a:tableStyleId>{5C22544A-7EE6-4342-B048-85BDC9FD1C3A}</a:tableStyleId>
              </a:tblPr>
              <a:tblGrid>
                <a:gridCol w="1599973">
                  <a:extLst>
                    <a:ext uri="{9D8B030D-6E8A-4147-A177-3AD203B41FA5}">
                      <a16:colId xmlns:a16="http://schemas.microsoft.com/office/drawing/2014/main" val="496697281"/>
                    </a:ext>
                  </a:extLst>
                </a:gridCol>
                <a:gridCol w="4455885">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Start Game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ready to play</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Initialize the game field</a:t>
                      </a:r>
                    </a:p>
                    <a:p>
                      <a:pPr marL="342900" indent="-342900">
                        <a:buAutoNum type="arabicPeriod"/>
                      </a:pPr>
                      <a:r>
                        <a:rPr lang="en-US" dirty="0"/>
                        <a:t>Initialize 3 treasure chest</a:t>
                      </a:r>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317061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err="1"/>
              <a:t>Reversi</a:t>
            </a:r>
            <a:r>
              <a:rPr lang="en-US" altLang="zh-CN" dirty="0"/>
              <a:t>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2769233957"/>
              </p:ext>
            </p:extLst>
          </p:nvPr>
        </p:nvGraphicFramePr>
        <p:xfrm>
          <a:off x="633901" y="1823720"/>
          <a:ext cx="5191765" cy="321056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put one sonar</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quit, game end, show detect result</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MY" dirty="0"/>
                        <a:t>If user want quit, game exit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MY" dirty="0"/>
                        <a:t>If all 3 treasure chests found, game finish</a:t>
                      </a:r>
                    </a:p>
                    <a:p>
                      <a:pPr marL="342900" indent="-342900">
                        <a:buAutoNum type="arabicPeriod"/>
                      </a:pPr>
                      <a:r>
                        <a:rPr lang="en-MY" dirty="0"/>
                        <a:t>Show the sonar detect result</a:t>
                      </a:r>
                    </a:p>
                  </a:txBody>
                  <a:tcPr/>
                </a:tc>
                <a:extLst>
                  <a:ext uri="{0D108BD9-81ED-4DB2-BD59-A6C34878D82A}">
                    <a16:rowId xmlns:a16="http://schemas.microsoft.com/office/drawing/2014/main" val="3031150251"/>
                  </a:ext>
                </a:extLst>
              </a:tr>
            </a:tbl>
          </a:graphicData>
        </a:graphic>
      </p:graphicFrame>
      <p:graphicFrame>
        <p:nvGraphicFramePr>
          <p:cNvPr id="6" name="表格 4">
            <a:extLst>
              <a:ext uri="{FF2B5EF4-FFF2-40B4-BE49-F238E27FC236}">
                <a16:creationId xmlns:a16="http://schemas.microsoft.com/office/drawing/2014/main" id="{24703ADC-AAEF-42F8-BCA1-06D5FC7FD331}"/>
              </a:ext>
            </a:extLst>
          </p:cNvPr>
          <p:cNvGraphicFramePr>
            <a:graphicFrameLocks noGrp="1"/>
          </p:cNvGraphicFramePr>
          <p:nvPr>
            <p:extLst>
              <p:ext uri="{D42A27DB-BD31-4B8C-83A1-F6EECF244321}">
                <p14:modId xmlns:p14="http://schemas.microsoft.com/office/powerpoint/2010/main" val="3702970150"/>
              </p:ext>
            </p:extLst>
          </p:nvPr>
        </p:nvGraphicFramePr>
        <p:xfrm>
          <a:off x="6432499" y="1853362"/>
          <a:ext cx="5191765" cy="375920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put last sonar</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detect result, or Game end, or user quit, </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MY" dirty="0"/>
                        <a:t>If user want quit, game exit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MY" dirty="0"/>
                        <a:t>If all 3 treasure chests found, game end</a:t>
                      </a:r>
                    </a:p>
                    <a:p>
                      <a:pPr marL="342900" indent="-342900">
                        <a:buAutoNum type="arabicPeriod"/>
                      </a:pPr>
                      <a:r>
                        <a:rPr lang="en-MY" dirty="0"/>
                        <a:t>Show the sonar detect result, game end</a:t>
                      </a:r>
                    </a:p>
                    <a:p>
                      <a:pPr marL="342900" indent="-342900">
                        <a:buAutoNum type="arabicPeriod"/>
                      </a:pPr>
                      <a:endParaRPr lang="en-MY" dirty="0"/>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760868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E0666-1EF9-4D5A-A067-91197681F77D}"/>
              </a:ext>
            </a:extLst>
          </p:cNvPr>
          <p:cNvSpPr>
            <a:spLocks noGrp="1"/>
          </p:cNvSpPr>
          <p:nvPr>
            <p:ph type="title"/>
          </p:nvPr>
        </p:nvSpPr>
        <p:spPr/>
        <p:txBody>
          <a:bodyPr/>
          <a:lstStyle/>
          <a:p>
            <a:r>
              <a:rPr lang="en-US" dirty="0"/>
              <a:t>Class diagram</a:t>
            </a:r>
            <a:endParaRPr lang="en-MY" dirty="0"/>
          </a:p>
        </p:txBody>
      </p:sp>
      <p:graphicFrame>
        <p:nvGraphicFramePr>
          <p:cNvPr id="4" name="表格 4">
            <a:extLst>
              <a:ext uri="{FF2B5EF4-FFF2-40B4-BE49-F238E27FC236}">
                <a16:creationId xmlns:a16="http://schemas.microsoft.com/office/drawing/2014/main" id="{9CEAE635-8B0A-423B-BEA8-ECDB617F471A}"/>
              </a:ext>
            </a:extLst>
          </p:cNvPr>
          <p:cNvGraphicFramePr>
            <a:graphicFrameLocks noGrp="1"/>
          </p:cNvGraphicFramePr>
          <p:nvPr>
            <p:extLst>
              <p:ext uri="{D42A27DB-BD31-4B8C-83A1-F6EECF244321}">
                <p14:modId xmlns:p14="http://schemas.microsoft.com/office/powerpoint/2010/main" val="3163972087"/>
              </p:ext>
            </p:extLst>
          </p:nvPr>
        </p:nvGraphicFramePr>
        <p:xfrm>
          <a:off x="765700" y="3894790"/>
          <a:ext cx="2507116" cy="220472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GameBoard</a:t>
                      </a:r>
                      <a:endParaRPr lang="en-MY" dirty="0"/>
                    </a:p>
                  </a:txBody>
                  <a:tcPr/>
                </a:tc>
                <a:extLst>
                  <a:ext uri="{0D108BD9-81ED-4DB2-BD59-A6C34878D82A}">
                    <a16:rowId xmlns:a16="http://schemas.microsoft.com/office/drawing/2014/main" val="1555369198"/>
                  </a:ext>
                </a:extLst>
              </a:tr>
              <a:tr h="370840">
                <a:tc>
                  <a:txBody>
                    <a:bodyPr/>
                    <a:lstStyle/>
                    <a:p>
                      <a:r>
                        <a:rPr lang="en-US" dirty="0"/>
                        <a:t>moves</a:t>
                      </a:r>
                      <a:endParaRPr lang="en-MY" dirty="0"/>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render_board</a:t>
                      </a:r>
                      <a:endParaRPr lang="en-US" dirty="0"/>
                    </a:p>
                    <a:p>
                      <a:r>
                        <a:rPr lang="en-MY" dirty="0" err="1"/>
                        <a:t>add_one_detect</a:t>
                      </a:r>
                      <a:endParaRPr lang="en-MY" dirty="0"/>
                    </a:p>
                    <a:p>
                      <a:r>
                        <a:rPr lang="en-MY" dirty="0" err="1"/>
                        <a:t>show_result</a:t>
                      </a:r>
                      <a:endParaRPr lang="en-MY" dirty="0"/>
                    </a:p>
                    <a:p>
                      <a:r>
                        <a:rPr lang="en-MY" dirty="0" err="1"/>
                        <a:t>reset_game</a:t>
                      </a:r>
                      <a:endParaRPr lang="en-MY" dirty="0"/>
                    </a:p>
                  </a:txBody>
                  <a:tcPr/>
                </a:tc>
                <a:extLst>
                  <a:ext uri="{0D108BD9-81ED-4DB2-BD59-A6C34878D82A}">
                    <a16:rowId xmlns:a16="http://schemas.microsoft.com/office/drawing/2014/main" val="1985991810"/>
                  </a:ext>
                </a:extLst>
              </a:tr>
            </a:tbl>
          </a:graphicData>
        </a:graphic>
      </p:graphicFrame>
      <p:graphicFrame>
        <p:nvGraphicFramePr>
          <p:cNvPr id="5" name="表格 4">
            <a:extLst>
              <a:ext uri="{FF2B5EF4-FFF2-40B4-BE49-F238E27FC236}">
                <a16:creationId xmlns:a16="http://schemas.microsoft.com/office/drawing/2014/main" id="{56A831DA-0FA9-4E56-9CB5-A271D6E0A248}"/>
              </a:ext>
            </a:extLst>
          </p:cNvPr>
          <p:cNvGraphicFramePr>
            <a:graphicFrameLocks noGrp="1"/>
          </p:cNvGraphicFramePr>
          <p:nvPr>
            <p:extLst>
              <p:ext uri="{D42A27DB-BD31-4B8C-83A1-F6EECF244321}">
                <p14:modId xmlns:p14="http://schemas.microsoft.com/office/powerpoint/2010/main" val="1282411376"/>
              </p:ext>
            </p:extLst>
          </p:nvPr>
        </p:nvGraphicFramePr>
        <p:xfrm>
          <a:off x="3888312" y="3894790"/>
          <a:ext cx="2507116" cy="165608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UserPlayer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put_next</a:t>
                      </a:r>
                      <a:endParaRPr lang="en-US" dirty="0"/>
                    </a:p>
                    <a:p>
                      <a:r>
                        <a:rPr lang="en-US" dirty="0" err="1"/>
                        <a:t>put_last</a:t>
                      </a:r>
                      <a:endParaRPr lang="en-US" dirty="0"/>
                    </a:p>
                  </a:txBody>
                  <a:tcPr/>
                </a:tc>
                <a:extLst>
                  <a:ext uri="{0D108BD9-81ED-4DB2-BD59-A6C34878D82A}">
                    <a16:rowId xmlns:a16="http://schemas.microsoft.com/office/drawing/2014/main" val="1985991810"/>
                  </a:ext>
                </a:extLst>
              </a:tr>
            </a:tbl>
          </a:graphicData>
        </a:graphic>
      </p:graphicFrame>
      <p:graphicFrame>
        <p:nvGraphicFramePr>
          <p:cNvPr id="6" name="表格 4">
            <a:extLst>
              <a:ext uri="{FF2B5EF4-FFF2-40B4-BE49-F238E27FC236}">
                <a16:creationId xmlns:a16="http://schemas.microsoft.com/office/drawing/2014/main" id="{726E1864-A106-4534-B2CE-8DF3B30524BB}"/>
              </a:ext>
            </a:extLst>
          </p:cNvPr>
          <p:cNvGraphicFramePr>
            <a:graphicFrameLocks noGrp="1"/>
          </p:cNvGraphicFramePr>
          <p:nvPr>
            <p:extLst>
              <p:ext uri="{D42A27DB-BD31-4B8C-83A1-F6EECF244321}">
                <p14:modId xmlns:p14="http://schemas.microsoft.com/office/powerpoint/2010/main" val="1726018336"/>
              </p:ext>
            </p:extLst>
          </p:nvPr>
        </p:nvGraphicFramePr>
        <p:xfrm>
          <a:off x="9333097" y="2725145"/>
          <a:ext cx="2507116" cy="192532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GameController</a:t>
                      </a:r>
                      <a:endParaRPr lang="en-MY" dirty="0"/>
                    </a:p>
                  </a:txBody>
                  <a:tcPr/>
                </a:tc>
                <a:extLst>
                  <a:ext uri="{0D108BD9-81ED-4DB2-BD59-A6C34878D82A}">
                    <a16:rowId xmlns:a16="http://schemas.microsoft.com/office/drawing/2014/main" val="1555369198"/>
                  </a:ext>
                </a:extLst>
              </a:tr>
              <a:tr h="370840">
                <a:tc>
                  <a:txBody>
                    <a:bodyPr/>
                    <a:lstStyle/>
                    <a:p>
                      <a:r>
                        <a:rPr lang="en-US" dirty="0" err="1"/>
                        <a:t>game_board</a:t>
                      </a:r>
                      <a:endParaRPr lang="en-US" dirty="0"/>
                    </a:p>
                    <a:p>
                      <a:r>
                        <a:rPr lang="en-US" dirty="0"/>
                        <a:t>user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start_game</a:t>
                      </a:r>
                      <a:endParaRPr lang="en-US" dirty="0"/>
                    </a:p>
                    <a:p>
                      <a:r>
                        <a:rPr lang="en-US" dirty="0" err="1"/>
                        <a:t>exit_game</a:t>
                      </a:r>
                      <a:endParaRPr lang="en-US" dirty="0"/>
                    </a:p>
                  </a:txBody>
                  <a:tcPr/>
                </a:tc>
                <a:extLst>
                  <a:ext uri="{0D108BD9-81ED-4DB2-BD59-A6C34878D82A}">
                    <a16:rowId xmlns:a16="http://schemas.microsoft.com/office/drawing/2014/main" val="1985991810"/>
                  </a:ext>
                </a:extLst>
              </a:tr>
            </a:tbl>
          </a:graphicData>
        </a:graphic>
      </p:graphicFrame>
      <p:sp>
        <p:nvSpPr>
          <p:cNvPr id="7" name="流程图: 决策 7">
            <a:extLst>
              <a:ext uri="{FF2B5EF4-FFF2-40B4-BE49-F238E27FC236}">
                <a16:creationId xmlns:a16="http://schemas.microsoft.com/office/drawing/2014/main" id="{CC579FCD-A70F-4550-A123-2F82B849102F}"/>
              </a:ext>
            </a:extLst>
          </p:cNvPr>
          <p:cNvSpPr/>
          <p:nvPr/>
        </p:nvSpPr>
        <p:spPr>
          <a:xfrm>
            <a:off x="9073200" y="2953373"/>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8" name="连接符: 肘形 9">
            <a:extLst>
              <a:ext uri="{FF2B5EF4-FFF2-40B4-BE49-F238E27FC236}">
                <a16:creationId xmlns:a16="http://schemas.microsoft.com/office/drawing/2014/main" id="{14582F54-282F-4C59-9809-E3292B8EC37C}"/>
              </a:ext>
            </a:extLst>
          </p:cNvPr>
          <p:cNvCxnSpPr>
            <a:stCxn id="7" idx="1"/>
            <a:endCxn id="4" idx="0"/>
          </p:cNvCxnSpPr>
          <p:nvPr/>
        </p:nvCxnSpPr>
        <p:spPr>
          <a:xfrm rot="10800000" flipV="1">
            <a:off x="2019258" y="3048622"/>
            <a:ext cx="7053942" cy="84616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流程图: 决策 10">
            <a:extLst>
              <a:ext uri="{FF2B5EF4-FFF2-40B4-BE49-F238E27FC236}">
                <a16:creationId xmlns:a16="http://schemas.microsoft.com/office/drawing/2014/main" id="{C007AB14-C6F9-4054-AF74-BDF54FCAF622}"/>
              </a:ext>
            </a:extLst>
          </p:cNvPr>
          <p:cNvSpPr/>
          <p:nvPr/>
        </p:nvSpPr>
        <p:spPr>
          <a:xfrm>
            <a:off x="9073200" y="3311257"/>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连接符: 肘形 12">
            <a:extLst>
              <a:ext uri="{FF2B5EF4-FFF2-40B4-BE49-F238E27FC236}">
                <a16:creationId xmlns:a16="http://schemas.microsoft.com/office/drawing/2014/main" id="{07F13CDB-762C-42DD-AFC9-4EA3D660649F}"/>
              </a:ext>
            </a:extLst>
          </p:cNvPr>
          <p:cNvCxnSpPr>
            <a:stCxn id="9" idx="1"/>
            <a:endCxn id="5" idx="0"/>
          </p:cNvCxnSpPr>
          <p:nvPr/>
        </p:nvCxnSpPr>
        <p:spPr>
          <a:xfrm rot="10800000" flipV="1">
            <a:off x="5141870" y="3406506"/>
            <a:ext cx="3931330" cy="48828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80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Caesar cipher</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0" y="1840222"/>
            <a:ext cx="9976281" cy="2873816"/>
          </a:xfrm>
        </p:spPr>
        <p:txBody>
          <a:bodyPr>
            <a:normAutofit/>
          </a:bodyPr>
          <a:lstStyle/>
          <a:p>
            <a:r>
              <a:rPr lang="en-MY" dirty="0"/>
              <a:t>One of the important thing computer do is to encrypt and decrypt message for security communication.</a:t>
            </a:r>
          </a:p>
          <a:p>
            <a:r>
              <a:rPr lang="en-MY" dirty="0"/>
              <a:t>Caesar Cipher is one of the oldest ways to send message securely. This method shifts the letter in the words, and send all the words shifted.</a:t>
            </a:r>
          </a:p>
          <a:p>
            <a:r>
              <a:rPr lang="en-MY" dirty="0"/>
              <a:t>When the receiver received, then shift all the letters back, can get the correct message.</a:t>
            </a:r>
          </a:p>
          <a:p>
            <a:r>
              <a:rPr lang="en-MY" dirty="0"/>
              <a:t>Other people who get the message, if he/she do not know how it is shifted, they will not able to recognize the message.</a:t>
            </a:r>
          </a:p>
          <a:p>
            <a:r>
              <a:rPr lang="en-MY" dirty="0"/>
              <a:t>How many letters shifted in alphabet table is the </a:t>
            </a:r>
            <a:r>
              <a:rPr lang="en-MY" b="1" dirty="0">
                <a:solidFill>
                  <a:srgbClr val="FFFF00"/>
                </a:solidFill>
              </a:rPr>
              <a:t>secret key</a:t>
            </a:r>
            <a:r>
              <a:rPr lang="en-MY" dirty="0"/>
              <a:t>.</a:t>
            </a:r>
          </a:p>
        </p:txBody>
      </p:sp>
      <p:pic>
        <p:nvPicPr>
          <p:cNvPr id="6" name="Picture 5">
            <a:extLst>
              <a:ext uri="{FF2B5EF4-FFF2-40B4-BE49-F238E27FC236}">
                <a16:creationId xmlns:a16="http://schemas.microsoft.com/office/drawing/2014/main" id="{B1A323F1-2297-4706-9A65-C572B43FE6DF}"/>
              </a:ext>
            </a:extLst>
          </p:cNvPr>
          <p:cNvPicPr>
            <a:picLocks noChangeAspect="1"/>
          </p:cNvPicPr>
          <p:nvPr/>
        </p:nvPicPr>
        <p:blipFill>
          <a:blip r:embed="rId2"/>
          <a:stretch>
            <a:fillRect/>
          </a:stretch>
        </p:blipFill>
        <p:spPr>
          <a:xfrm>
            <a:off x="526503" y="5006320"/>
            <a:ext cx="3693413" cy="593401"/>
          </a:xfrm>
          <a:prstGeom prst="rect">
            <a:avLst/>
          </a:prstGeom>
        </p:spPr>
      </p:pic>
      <p:pic>
        <p:nvPicPr>
          <p:cNvPr id="8" name="Picture 7">
            <a:extLst>
              <a:ext uri="{FF2B5EF4-FFF2-40B4-BE49-F238E27FC236}">
                <a16:creationId xmlns:a16="http://schemas.microsoft.com/office/drawing/2014/main" id="{C96C09B8-6601-4358-96B4-9F1CB264810B}"/>
              </a:ext>
            </a:extLst>
          </p:cNvPr>
          <p:cNvPicPr>
            <a:picLocks noChangeAspect="1"/>
          </p:cNvPicPr>
          <p:nvPr/>
        </p:nvPicPr>
        <p:blipFill>
          <a:blip r:embed="rId3"/>
          <a:stretch>
            <a:fillRect/>
          </a:stretch>
        </p:blipFill>
        <p:spPr>
          <a:xfrm>
            <a:off x="5126196" y="5006321"/>
            <a:ext cx="6830413" cy="593400"/>
          </a:xfrm>
          <a:prstGeom prst="rect">
            <a:avLst/>
          </a:prstGeom>
        </p:spPr>
      </p:pic>
      <p:sp>
        <p:nvSpPr>
          <p:cNvPr id="9" name="Arrow: Right 8">
            <a:extLst>
              <a:ext uri="{FF2B5EF4-FFF2-40B4-BE49-F238E27FC236}">
                <a16:creationId xmlns:a16="http://schemas.microsoft.com/office/drawing/2014/main" id="{5FE4A8FB-F259-48FE-A8E1-C7CFBCD72AE1}"/>
              </a:ext>
            </a:extLst>
          </p:cNvPr>
          <p:cNvSpPr/>
          <p:nvPr/>
        </p:nvSpPr>
        <p:spPr>
          <a:xfrm>
            <a:off x="4358640" y="5151120"/>
            <a:ext cx="558800"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3405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a:xfrm>
            <a:off x="685802" y="609600"/>
            <a:ext cx="4186997" cy="1456267"/>
          </a:xfrm>
        </p:spPr>
        <p:txBody>
          <a:bodyPr/>
          <a:lstStyle/>
          <a:p>
            <a:r>
              <a:rPr lang="en-US" dirty="0"/>
              <a:t>Caesar cipher – flow chart</a:t>
            </a:r>
            <a:endParaRPr lang="en-MY" dirty="0"/>
          </a:p>
        </p:txBody>
      </p:sp>
      <p:sp>
        <p:nvSpPr>
          <p:cNvPr id="6" name="流程图: 终止 5">
            <a:extLst>
              <a:ext uri="{FF2B5EF4-FFF2-40B4-BE49-F238E27FC236}">
                <a16:creationId xmlns:a16="http://schemas.microsoft.com/office/drawing/2014/main" id="{F742A748-1FAF-46DB-8D7F-F6FA47BD5C82}"/>
              </a:ext>
            </a:extLst>
          </p:cNvPr>
          <p:cNvSpPr/>
          <p:nvPr/>
        </p:nvSpPr>
        <p:spPr>
          <a:xfrm>
            <a:off x="5944303" y="810753"/>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49638D39-FA82-47A1-B873-21AC50BCC90B}"/>
              </a:ext>
            </a:extLst>
          </p:cNvPr>
          <p:cNvSpPr/>
          <p:nvPr/>
        </p:nvSpPr>
        <p:spPr>
          <a:xfrm>
            <a:off x="1890744" y="3331135"/>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 key</a:t>
            </a:r>
            <a:endParaRPr lang="en-MY" dirty="0"/>
          </a:p>
        </p:txBody>
      </p:sp>
      <p:sp>
        <p:nvSpPr>
          <p:cNvPr id="9" name="流程图: 决策 8">
            <a:extLst>
              <a:ext uri="{FF2B5EF4-FFF2-40B4-BE49-F238E27FC236}">
                <a16:creationId xmlns:a16="http://schemas.microsoft.com/office/drawing/2014/main" id="{D52D9E58-2855-433D-AC54-CE2E01FED8BB}"/>
              </a:ext>
            </a:extLst>
          </p:cNvPr>
          <p:cNvSpPr/>
          <p:nvPr/>
        </p:nvSpPr>
        <p:spPr>
          <a:xfrm>
            <a:off x="4808273" y="1543433"/>
            <a:ext cx="3743738" cy="787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to do encrypt, or decrypt, or brutal-force?</a:t>
            </a:r>
            <a:endParaRPr lang="en-MY" dirty="0"/>
          </a:p>
        </p:txBody>
      </p:sp>
      <p:sp>
        <p:nvSpPr>
          <p:cNvPr id="11" name="流程图: 过程 10">
            <a:extLst>
              <a:ext uri="{FF2B5EF4-FFF2-40B4-BE49-F238E27FC236}">
                <a16:creationId xmlns:a16="http://schemas.microsoft.com/office/drawing/2014/main" id="{6E270333-A2F3-4FF6-8C77-2AC6F3452FD6}"/>
              </a:ext>
            </a:extLst>
          </p:cNvPr>
          <p:cNvSpPr/>
          <p:nvPr/>
        </p:nvSpPr>
        <p:spPr>
          <a:xfrm>
            <a:off x="5341675" y="3924611"/>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for ciphertext</a:t>
            </a:r>
            <a:endParaRPr lang="en-MY" dirty="0"/>
          </a:p>
        </p:txBody>
      </p:sp>
      <p:sp>
        <p:nvSpPr>
          <p:cNvPr id="15" name="流程图: 决策 14">
            <a:extLst>
              <a:ext uri="{FF2B5EF4-FFF2-40B4-BE49-F238E27FC236}">
                <a16:creationId xmlns:a16="http://schemas.microsoft.com/office/drawing/2014/main" id="{367A4CAE-F83A-47B4-8D84-656D39BBE257}"/>
              </a:ext>
            </a:extLst>
          </p:cNvPr>
          <p:cNvSpPr/>
          <p:nvPr/>
        </p:nvSpPr>
        <p:spPr>
          <a:xfrm>
            <a:off x="4834217" y="5444691"/>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again?</a:t>
            </a:r>
            <a:endParaRPr lang="en-MY" dirty="0"/>
          </a:p>
        </p:txBody>
      </p:sp>
      <p:sp>
        <p:nvSpPr>
          <p:cNvPr id="16" name="流程图: 终止 15">
            <a:extLst>
              <a:ext uri="{FF2B5EF4-FFF2-40B4-BE49-F238E27FC236}">
                <a16:creationId xmlns:a16="http://schemas.microsoft.com/office/drawing/2014/main" id="{D6D7839A-A854-4005-B623-A1C3F868E86D}"/>
              </a:ext>
            </a:extLst>
          </p:cNvPr>
          <p:cNvSpPr/>
          <p:nvPr/>
        </p:nvSpPr>
        <p:spPr>
          <a:xfrm>
            <a:off x="5951273" y="6135209"/>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8" name="连接符: 肘形 17">
            <a:extLst>
              <a:ext uri="{FF2B5EF4-FFF2-40B4-BE49-F238E27FC236}">
                <a16:creationId xmlns:a16="http://schemas.microsoft.com/office/drawing/2014/main" id="{24955728-8311-40B7-9C7B-764A441E8213}"/>
              </a:ext>
            </a:extLst>
          </p:cNvPr>
          <p:cNvCxnSpPr>
            <a:cxnSpLocks/>
            <a:stCxn id="6" idx="2"/>
            <a:endCxn id="9" idx="0"/>
          </p:cNvCxnSpPr>
          <p:nvPr/>
        </p:nvCxnSpPr>
        <p:spPr>
          <a:xfrm rot="16200000" flipH="1">
            <a:off x="6446243" y="1309534"/>
            <a:ext cx="460828" cy="696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59D2C487-9A94-4901-A968-AA96DAB06733}"/>
              </a:ext>
            </a:extLst>
          </p:cNvPr>
          <p:cNvCxnSpPr>
            <a:cxnSpLocks/>
            <a:stCxn id="7" idx="2"/>
            <a:endCxn id="23" idx="0"/>
          </p:cNvCxnSpPr>
          <p:nvPr/>
        </p:nvCxnSpPr>
        <p:spPr>
          <a:xfrm rot="16200000" flipH="1">
            <a:off x="3139305" y="3822667"/>
            <a:ext cx="191853" cy="1203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77BBDC5-C7B7-4A6C-B122-739FBB877DEF}"/>
              </a:ext>
            </a:extLst>
          </p:cNvPr>
          <p:cNvCxnSpPr>
            <a:cxnSpLocks/>
            <a:stCxn id="9" idx="2"/>
            <a:endCxn id="45" idx="0"/>
          </p:cNvCxnSpPr>
          <p:nvPr/>
        </p:nvCxnSpPr>
        <p:spPr>
          <a:xfrm rot="5400000">
            <a:off x="6175133" y="2836219"/>
            <a:ext cx="101001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6273798-99C2-4CDD-BB9D-610EFBE1D63B}"/>
              </a:ext>
            </a:extLst>
          </p:cNvPr>
          <p:cNvSpPr txBox="1"/>
          <p:nvPr/>
        </p:nvSpPr>
        <p:spPr>
          <a:xfrm>
            <a:off x="3611096" y="2466059"/>
            <a:ext cx="899733" cy="369332"/>
          </a:xfrm>
          <a:prstGeom prst="rect">
            <a:avLst/>
          </a:prstGeom>
          <a:noFill/>
        </p:spPr>
        <p:txBody>
          <a:bodyPr wrap="none" rtlCol="0">
            <a:spAutoFit/>
          </a:bodyPr>
          <a:lstStyle/>
          <a:p>
            <a:r>
              <a:rPr lang="en-US" dirty="0"/>
              <a:t>Encrypt</a:t>
            </a:r>
            <a:endParaRPr lang="en-MY" dirty="0"/>
          </a:p>
        </p:txBody>
      </p:sp>
      <p:sp>
        <p:nvSpPr>
          <p:cNvPr id="61" name="文本框 60">
            <a:extLst>
              <a:ext uri="{FF2B5EF4-FFF2-40B4-BE49-F238E27FC236}">
                <a16:creationId xmlns:a16="http://schemas.microsoft.com/office/drawing/2014/main" id="{AD18E5DE-0CE0-4920-8ED6-5A29F7D5F285}"/>
              </a:ext>
            </a:extLst>
          </p:cNvPr>
          <p:cNvSpPr txBox="1"/>
          <p:nvPr/>
        </p:nvSpPr>
        <p:spPr>
          <a:xfrm>
            <a:off x="8577956" y="5282021"/>
            <a:ext cx="296876" cy="369332"/>
          </a:xfrm>
          <a:prstGeom prst="rect">
            <a:avLst/>
          </a:prstGeom>
          <a:noFill/>
        </p:spPr>
        <p:txBody>
          <a:bodyPr wrap="none" rtlCol="0">
            <a:spAutoFit/>
          </a:bodyPr>
          <a:lstStyle/>
          <a:p>
            <a:r>
              <a:rPr lang="en-US" dirty="0"/>
              <a:t>Y</a:t>
            </a:r>
            <a:endParaRPr lang="en-MY" dirty="0"/>
          </a:p>
        </p:txBody>
      </p:sp>
      <p:cxnSp>
        <p:nvCxnSpPr>
          <p:cNvPr id="62" name="连接符: 肘形 61">
            <a:extLst>
              <a:ext uri="{FF2B5EF4-FFF2-40B4-BE49-F238E27FC236}">
                <a16:creationId xmlns:a16="http://schemas.microsoft.com/office/drawing/2014/main" id="{06EEB75A-AA4A-4F73-BD84-FD8F6AE153DD}"/>
              </a:ext>
            </a:extLst>
          </p:cNvPr>
          <p:cNvCxnSpPr>
            <a:cxnSpLocks/>
            <a:stCxn id="15" idx="3"/>
          </p:cNvCxnSpPr>
          <p:nvPr/>
        </p:nvCxnSpPr>
        <p:spPr>
          <a:xfrm flipH="1" flipV="1">
            <a:off x="6903566" y="1401251"/>
            <a:ext cx="1674389" cy="4285368"/>
          </a:xfrm>
          <a:prstGeom prst="bentConnector4">
            <a:avLst>
              <a:gd name="adj1" fmla="val -165445"/>
              <a:gd name="adj2" fmla="val 10000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FB781E4-7ECA-4666-9C7E-4C797B7BE729}"/>
              </a:ext>
            </a:extLst>
          </p:cNvPr>
          <p:cNvSpPr txBox="1"/>
          <p:nvPr/>
        </p:nvSpPr>
        <p:spPr>
          <a:xfrm>
            <a:off x="6309473" y="5826284"/>
            <a:ext cx="333746" cy="369332"/>
          </a:xfrm>
          <a:prstGeom prst="rect">
            <a:avLst/>
          </a:prstGeom>
          <a:noFill/>
        </p:spPr>
        <p:txBody>
          <a:bodyPr wrap="none" rtlCol="0">
            <a:spAutoFit/>
          </a:bodyPr>
          <a:lstStyle/>
          <a:p>
            <a:r>
              <a:rPr lang="en-US" dirty="0"/>
              <a:t>N</a:t>
            </a:r>
            <a:endParaRPr lang="en-MY" dirty="0"/>
          </a:p>
        </p:txBody>
      </p:sp>
      <p:cxnSp>
        <p:nvCxnSpPr>
          <p:cNvPr id="69" name="连接符: 肘形 68">
            <a:extLst>
              <a:ext uri="{FF2B5EF4-FFF2-40B4-BE49-F238E27FC236}">
                <a16:creationId xmlns:a16="http://schemas.microsoft.com/office/drawing/2014/main" id="{6EA1D5A0-8BDC-4672-9AA2-37FEF7233EA4}"/>
              </a:ext>
            </a:extLst>
          </p:cNvPr>
          <p:cNvCxnSpPr>
            <a:cxnSpLocks/>
            <a:stCxn id="15" idx="2"/>
          </p:cNvCxnSpPr>
          <p:nvPr/>
        </p:nvCxnSpPr>
        <p:spPr>
          <a:xfrm rot="5400000">
            <a:off x="6492812" y="6141821"/>
            <a:ext cx="42654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09EA7561-3614-4D2A-9A50-5E5E3D1B2686}"/>
              </a:ext>
            </a:extLst>
          </p:cNvPr>
          <p:cNvCxnSpPr>
            <a:cxnSpLocks/>
            <a:stCxn id="9" idx="2"/>
            <a:endCxn id="31" idx="0"/>
          </p:cNvCxnSpPr>
          <p:nvPr/>
        </p:nvCxnSpPr>
        <p:spPr>
          <a:xfrm rot="16200000" flipH="1">
            <a:off x="7397430" y="1613922"/>
            <a:ext cx="1591068" cy="302564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25">
            <a:extLst>
              <a:ext uri="{FF2B5EF4-FFF2-40B4-BE49-F238E27FC236}">
                <a16:creationId xmlns:a16="http://schemas.microsoft.com/office/drawing/2014/main" id="{4DDFE318-4834-47D6-8D15-58CEB1093CA9}"/>
              </a:ext>
            </a:extLst>
          </p:cNvPr>
          <p:cNvCxnSpPr>
            <a:cxnSpLocks/>
            <a:stCxn id="52" idx="2"/>
            <a:endCxn id="15" idx="0"/>
          </p:cNvCxnSpPr>
          <p:nvPr/>
        </p:nvCxnSpPr>
        <p:spPr>
          <a:xfrm rot="16200000" flipH="1">
            <a:off x="6375942" y="5114546"/>
            <a:ext cx="622309" cy="3797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流程图: 过程 10">
            <a:extLst>
              <a:ext uri="{FF2B5EF4-FFF2-40B4-BE49-F238E27FC236}">
                <a16:creationId xmlns:a16="http://schemas.microsoft.com/office/drawing/2014/main" id="{3BB04BFF-7DC9-492D-821D-E6BB648CB746}"/>
              </a:ext>
            </a:extLst>
          </p:cNvPr>
          <p:cNvSpPr/>
          <p:nvPr/>
        </p:nvSpPr>
        <p:spPr>
          <a:xfrm>
            <a:off x="1902778" y="3924611"/>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for plaintext</a:t>
            </a:r>
            <a:endParaRPr lang="en-MY" dirty="0"/>
          </a:p>
        </p:txBody>
      </p:sp>
      <p:cxnSp>
        <p:nvCxnSpPr>
          <p:cNvPr id="28" name="连接符: 肘形 34">
            <a:extLst>
              <a:ext uri="{FF2B5EF4-FFF2-40B4-BE49-F238E27FC236}">
                <a16:creationId xmlns:a16="http://schemas.microsoft.com/office/drawing/2014/main" id="{53B8E54F-6AE5-4028-AA26-982E49067CF5}"/>
              </a:ext>
            </a:extLst>
          </p:cNvPr>
          <p:cNvCxnSpPr>
            <a:cxnSpLocks/>
            <a:stCxn id="9" idx="2"/>
            <a:endCxn id="7" idx="0"/>
          </p:cNvCxnSpPr>
          <p:nvPr/>
        </p:nvCxnSpPr>
        <p:spPr>
          <a:xfrm rot="5400000">
            <a:off x="4454716" y="1105708"/>
            <a:ext cx="999925" cy="345092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流程图: 过程 10">
            <a:extLst>
              <a:ext uri="{FF2B5EF4-FFF2-40B4-BE49-F238E27FC236}">
                <a16:creationId xmlns:a16="http://schemas.microsoft.com/office/drawing/2014/main" id="{98A98B61-BE71-45DE-9133-1E127A2E8A2D}"/>
              </a:ext>
            </a:extLst>
          </p:cNvPr>
          <p:cNvSpPr/>
          <p:nvPr/>
        </p:nvSpPr>
        <p:spPr>
          <a:xfrm>
            <a:off x="8367316" y="3922278"/>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for ciphertext</a:t>
            </a:r>
            <a:endParaRPr lang="en-MY" dirty="0"/>
          </a:p>
        </p:txBody>
      </p:sp>
      <p:sp>
        <p:nvSpPr>
          <p:cNvPr id="34" name="文本框 41">
            <a:extLst>
              <a:ext uri="{FF2B5EF4-FFF2-40B4-BE49-F238E27FC236}">
                <a16:creationId xmlns:a16="http://schemas.microsoft.com/office/drawing/2014/main" id="{221F0049-318C-4595-9B9B-36537031AD39}"/>
              </a:ext>
            </a:extLst>
          </p:cNvPr>
          <p:cNvSpPr txBox="1"/>
          <p:nvPr/>
        </p:nvSpPr>
        <p:spPr>
          <a:xfrm>
            <a:off x="5593498" y="2952910"/>
            <a:ext cx="923779" cy="369332"/>
          </a:xfrm>
          <a:prstGeom prst="rect">
            <a:avLst/>
          </a:prstGeom>
          <a:noFill/>
        </p:spPr>
        <p:txBody>
          <a:bodyPr wrap="none" rtlCol="0">
            <a:spAutoFit/>
          </a:bodyPr>
          <a:lstStyle/>
          <a:p>
            <a:r>
              <a:rPr lang="en-US" dirty="0"/>
              <a:t>Decrypt</a:t>
            </a:r>
            <a:endParaRPr lang="en-MY" dirty="0"/>
          </a:p>
        </p:txBody>
      </p:sp>
      <p:sp>
        <p:nvSpPr>
          <p:cNvPr id="36" name="文本框 41">
            <a:extLst>
              <a:ext uri="{FF2B5EF4-FFF2-40B4-BE49-F238E27FC236}">
                <a16:creationId xmlns:a16="http://schemas.microsoft.com/office/drawing/2014/main" id="{BFB2E007-A0E5-452C-9249-1B1820C02A6A}"/>
              </a:ext>
            </a:extLst>
          </p:cNvPr>
          <p:cNvSpPr txBox="1"/>
          <p:nvPr/>
        </p:nvSpPr>
        <p:spPr>
          <a:xfrm>
            <a:off x="7831523" y="2607372"/>
            <a:ext cx="1249509" cy="369332"/>
          </a:xfrm>
          <a:prstGeom prst="rect">
            <a:avLst/>
          </a:prstGeom>
          <a:noFill/>
        </p:spPr>
        <p:txBody>
          <a:bodyPr wrap="none" rtlCol="0">
            <a:spAutoFit/>
          </a:bodyPr>
          <a:lstStyle/>
          <a:p>
            <a:r>
              <a:rPr lang="en-US" dirty="0"/>
              <a:t>Brute-force</a:t>
            </a:r>
            <a:endParaRPr lang="en-MY" dirty="0"/>
          </a:p>
        </p:txBody>
      </p:sp>
      <p:sp>
        <p:nvSpPr>
          <p:cNvPr id="37" name="流程图: 过程 10">
            <a:extLst>
              <a:ext uri="{FF2B5EF4-FFF2-40B4-BE49-F238E27FC236}">
                <a16:creationId xmlns:a16="http://schemas.microsoft.com/office/drawing/2014/main" id="{30D8160F-7EE5-4C27-92E2-4A00A4149120}"/>
              </a:ext>
            </a:extLst>
          </p:cNvPr>
          <p:cNvSpPr/>
          <p:nvPr/>
        </p:nvSpPr>
        <p:spPr>
          <a:xfrm>
            <a:off x="1890744" y="4508163"/>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ciphertext</a:t>
            </a:r>
            <a:endParaRPr lang="en-MY" dirty="0"/>
          </a:p>
        </p:txBody>
      </p:sp>
      <p:cxnSp>
        <p:nvCxnSpPr>
          <p:cNvPr id="44" name="连接符: 肘形 25">
            <a:extLst>
              <a:ext uri="{FF2B5EF4-FFF2-40B4-BE49-F238E27FC236}">
                <a16:creationId xmlns:a16="http://schemas.microsoft.com/office/drawing/2014/main" id="{5A6C18C5-B961-4F80-BB32-114BE0D298D4}"/>
              </a:ext>
            </a:extLst>
          </p:cNvPr>
          <p:cNvCxnSpPr>
            <a:cxnSpLocks/>
            <a:stCxn id="23" idx="2"/>
            <a:endCxn id="37" idx="0"/>
          </p:cNvCxnSpPr>
          <p:nvPr/>
        </p:nvCxnSpPr>
        <p:spPr>
          <a:xfrm rot="5400000">
            <a:off x="3118122" y="4385037"/>
            <a:ext cx="234218" cy="1203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流程图: 过程 10">
            <a:extLst>
              <a:ext uri="{FF2B5EF4-FFF2-40B4-BE49-F238E27FC236}">
                <a16:creationId xmlns:a16="http://schemas.microsoft.com/office/drawing/2014/main" id="{3E5F0152-33C4-4C5F-ACAB-7950E24DBE14}"/>
              </a:ext>
            </a:extLst>
          </p:cNvPr>
          <p:cNvSpPr/>
          <p:nvPr/>
        </p:nvSpPr>
        <p:spPr>
          <a:xfrm>
            <a:off x="8367315" y="4455623"/>
            <a:ext cx="2676939" cy="5844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all 25 possible plain text</a:t>
            </a:r>
            <a:endParaRPr lang="en-MY" dirty="0"/>
          </a:p>
        </p:txBody>
      </p:sp>
      <p:cxnSp>
        <p:nvCxnSpPr>
          <p:cNvPr id="50" name="连接符: 肘形 25">
            <a:extLst>
              <a:ext uri="{FF2B5EF4-FFF2-40B4-BE49-F238E27FC236}">
                <a16:creationId xmlns:a16="http://schemas.microsoft.com/office/drawing/2014/main" id="{B796D22A-37F7-4F50-9B38-AEDBC2892423}"/>
              </a:ext>
            </a:extLst>
          </p:cNvPr>
          <p:cNvCxnSpPr>
            <a:cxnSpLocks/>
            <a:stCxn id="37" idx="2"/>
            <a:endCxn id="15" idx="0"/>
          </p:cNvCxnSpPr>
          <p:nvPr/>
        </p:nvCxnSpPr>
        <p:spPr>
          <a:xfrm rot="16200000" flipH="1">
            <a:off x="4674053" y="3412658"/>
            <a:ext cx="587194" cy="347687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流程图: 过程 10">
            <a:extLst>
              <a:ext uri="{FF2B5EF4-FFF2-40B4-BE49-F238E27FC236}">
                <a16:creationId xmlns:a16="http://schemas.microsoft.com/office/drawing/2014/main" id="{F0333659-2C1D-445E-99AB-4AA30BEC2A65}"/>
              </a:ext>
            </a:extLst>
          </p:cNvPr>
          <p:cNvSpPr/>
          <p:nvPr/>
        </p:nvSpPr>
        <p:spPr>
          <a:xfrm>
            <a:off x="5329637" y="4473048"/>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plaintext</a:t>
            </a:r>
            <a:endParaRPr lang="en-MY" dirty="0"/>
          </a:p>
        </p:txBody>
      </p:sp>
      <p:cxnSp>
        <p:nvCxnSpPr>
          <p:cNvPr id="54" name="连接符: 肘形 25">
            <a:extLst>
              <a:ext uri="{FF2B5EF4-FFF2-40B4-BE49-F238E27FC236}">
                <a16:creationId xmlns:a16="http://schemas.microsoft.com/office/drawing/2014/main" id="{C4D55E53-5601-457E-AD67-8BC4C2FF8837}"/>
              </a:ext>
            </a:extLst>
          </p:cNvPr>
          <p:cNvCxnSpPr>
            <a:cxnSpLocks/>
            <a:stCxn id="11" idx="2"/>
            <a:endCxn id="52" idx="0"/>
          </p:cNvCxnSpPr>
          <p:nvPr/>
        </p:nvCxnSpPr>
        <p:spPr>
          <a:xfrm rot="5400000">
            <a:off x="6574575" y="4367477"/>
            <a:ext cx="199103" cy="120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25">
            <a:extLst>
              <a:ext uri="{FF2B5EF4-FFF2-40B4-BE49-F238E27FC236}">
                <a16:creationId xmlns:a16="http://schemas.microsoft.com/office/drawing/2014/main" id="{1E702CBC-937F-405E-9890-943B352B0E37}"/>
              </a:ext>
            </a:extLst>
          </p:cNvPr>
          <p:cNvCxnSpPr>
            <a:cxnSpLocks/>
            <a:stCxn id="31" idx="2"/>
            <a:endCxn id="48" idx="0"/>
          </p:cNvCxnSpPr>
          <p:nvPr/>
        </p:nvCxnSpPr>
        <p:spPr>
          <a:xfrm rot="5400000">
            <a:off x="9613781" y="4363617"/>
            <a:ext cx="184011"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25">
            <a:extLst>
              <a:ext uri="{FF2B5EF4-FFF2-40B4-BE49-F238E27FC236}">
                <a16:creationId xmlns:a16="http://schemas.microsoft.com/office/drawing/2014/main" id="{623960FF-46D9-45AF-B68F-84ADB51595ED}"/>
              </a:ext>
            </a:extLst>
          </p:cNvPr>
          <p:cNvCxnSpPr>
            <a:cxnSpLocks/>
            <a:stCxn id="48" idx="2"/>
            <a:endCxn id="15" idx="0"/>
          </p:cNvCxnSpPr>
          <p:nvPr/>
        </p:nvCxnSpPr>
        <p:spPr>
          <a:xfrm rot="5400000">
            <a:off x="8003637" y="3742543"/>
            <a:ext cx="404598" cy="299969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流程图: 过程 6">
            <a:extLst>
              <a:ext uri="{FF2B5EF4-FFF2-40B4-BE49-F238E27FC236}">
                <a16:creationId xmlns:a16="http://schemas.microsoft.com/office/drawing/2014/main" id="{5262D6CF-A2C3-4E8C-A2D2-B5CC16C31B56}"/>
              </a:ext>
            </a:extLst>
          </p:cNvPr>
          <p:cNvSpPr/>
          <p:nvPr/>
        </p:nvSpPr>
        <p:spPr>
          <a:xfrm>
            <a:off x="5341671" y="3341229"/>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 key</a:t>
            </a:r>
            <a:endParaRPr lang="en-MY" dirty="0"/>
          </a:p>
        </p:txBody>
      </p:sp>
      <p:cxnSp>
        <p:nvCxnSpPr>
          <p:cNvPr id="47" name="连接符: 肘形 25">
            <a:extLst>
              <a:ext uri="{FF2B5EF4-FFF2-40B4-BE49-F238E27FC236}">
                <a16:creationId xmlns:a16="http://schemas.microsoft.com/office/drawing/2014/main" id="{89EA52A0-DE7A-4EC2-8872-E55DDE56B9CE}"/>
              </a:ext>
            </a:extLst>
          </p:cNvPr>
          <p:cNvCxnSpPr>
            <a:cxnSpLocks/>
            <a:stCxn id="45" idx="2"/>
            <a:endCxn id="11" idx="0"/>
          </p:cNvCxnSpPr>
          <p:nvPr/>
        </p:nvCxnSpPr>
        <p:spPr>
          <a:xfrm rot="16200000" flipH="1">
            <a:off x="6589264" y="3833729"/>
            <a:ext cx="181759" cy="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1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Table">
            <a:extLst>
              <a:ext uri="{FF2B5EF4-FFF2-40B4-BE49-F238E27FC236}">
                <a16:creationId xmlns:a16="http://schemas.microsoft.com/office/drawing/2014/main" id="{66644A20-6BF3-436C-9A67-4BC027B8D8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10"/>
          <a:stretch/>
        </p:blipFill>
        <p:spPr bwMode="auto">
          <a:xfrm>
            <a:off x="98532" y="206809"/>
            <a:ext cx="9877299" cy="6513587"/>
          </a:xfrm>
          <a:prstGeom prst="rect">
            <a:avLst/>
          </a:prstGeom>
          <a:noFill/>
          <a:extLst>
            <a:ext uri="{909E8E84-426E-40DD-AFC4-6F175D3DCCD1}">
              <a14:hiddenFill xmlns:a14="http://schemas.microsoft.com/office/drawing/2010/main">
                <a:solidFill>
                  <a:srgbClr val="FFFFFF"/>
                </a:solidFill>
              </a14:hiddenFill>
            </a:ext>
          </a:extLst>
        </p:spPr>
      </p:pic>
      <p:sp>
        <p:nvSpPr>
          <p:cNvPr id="4" name="Callout: Line with Accent Bar 3">
            <a:extLst>
              <a:ext uri="{FF2B5EF4-FFF2-40B4-BE49-F238E27FC236}">
                <a16:creationId xmlns:a16="http://schemas.microsoft.com/office/drawing/2014/main" id="{A360117A-C535-4A3A-935C-B32E20EF7F79}"/>
              </a:ext>
            </a:extLst>
          </p:cNvPr>
          <p:cNvSpPr/>
          <p:nvPr/>
        </p:nvSpPr>
        <p:spPr>
          <a:xfrm>
            <a:off x="10357085" y="521908"/>
            <a:ext cx="782320" cy="406400"/>
          </a:xfrm>
          <a:prstGeom prst="accentCallout1">
            <a:avLst>
              <a:gd name="adj1" fmla="val 18750"/>
              <a:gd name="adj2" fmla="val -8333"/>
              <a:gd name="adj3" fmla="val 67670"/>
              <a:gd name="adj4" fmla="val -80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0x61</a:t>
            </a:r>
          </a:p>
        </p:txBody>
      </p:sp>
      <p:sp>
        <p:nvSpPr>
          <p:cNvPr id="6" name="Callout: Line with Accent Bar 5">
            <a:extLst>
              <a:ext uri="{FF2B5EF4-FFF2-40B4-BE49-F238E27FC236}">
                <a16:creationId xmlns:a16="http://schemas.microsoft.com/office/drawing/2014/main" id="{B6F89F79-3365-451D-8F95-E07849275717}"/>
              </a:ext>
            </a:extLst>
          </p:cNvPr>
          <p:cNvSpPr/>
          <p:nvPr/>
        </p:nvSpPr>
        <p:spPr>
          <a:xfrm>
            <a:off x="10515600" y="5598192"/>
            <a:ext cx="782320" cy="406400"/>
          </a:xfrm>
          <a:prstGeom prst="accentCallout1">
            <a:avLst>
              <a:gd name="adj1" fmla="val 18750"/>
              <a:gd name="adj2" fmla="val -8333"/>
              <a:gd name="adj3" fmla="val 10874"/>
              <a:gd name="adj4" fmla="val -9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0x7a</a:t>
            </a:r>
          </a:p>
        </p:txBody>
      </p:sp>
      <p:sp>
        <p:nvSpPr>
          <p:cNvPr id="7" name="Callout: Line with Accent Bar 6">
            <a:extLst>
              <a:ext uri="{FF2B5EF4-FFF2-40B4-BE49-F238E27FC236}">
                <a16:creationId xmlns:a16="http://schemas.microsoft.com/office/drawing/2014/main" id="{112174F5-E24C-4559-91E8-7B6630673346}"/>
              </a:ext>
            </a:extLst>
          </p:cNvPr>
          <p:cNvSpPr/>
          <p:nvPr/>
        </p:nvSpPr>
        <p:spPr>
          <a:xfrm>
            <a:off x="10561320" y="3926345"/>
            <a:ext cx="782320" cy="406400"/>
          </a:xfrm>
          <a:prstGeom prst="accentCallout1">
            <a:avLst>
              <a:gd name="adj1" fmla="val 18750"/>
              <a:gd name="adj2" fmla="val -8333"/>
              <a:gd name="adj3" fmla="val 408058"/>
              <a:gd name="adj4" fmla="val -35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0x5a</a:t>
            </a:r>
          </a:p>
        </p:txBody>
      </p:sp>
      <p:sp>
        <p:nvSpPr>
          <p:cNvPr id="8" name="Callout: Line with Accent Bar 7">
            <a:extLst>
              <a:ext uri="{FF2B5EF4-FFF2-40B4-BE49-F238E27FC236}">
                <a16:creationId xmlns:a16="http://schemas.microsoft.com/office/drawing/2014/main" id="{9666169A-8EE1-4277-9C61-5884A39ACACE}"/>
              </a:ext>
            </a:extLst>
          </p:cNvPr>
          <p:cNvSpPr/>
          <p:nvPr/>
        </p:nvSpPr>
        <p:spPr>
          <a:xfrm>
            <a:off x="10357085" y="1259808"/>
            <a:ext cx="782320" cy="406400"/>
          </a:xfrm>
          <a:prstGeom prst="accentCallout1">
            <a:avLst>
              <a:gd name="adj1" fmla="val 18750"/>
              <a:gd name="adj2" fmla="val -8333"/>
              <a:gd name="adj3" fmla="val -107670"/>
              <a:gd name="adj4" fmla="val -335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0x41</a:t>
            </a:r>
          </a:p>
        </p:txBody>
      </p:sp>
      <p:sp>
        <p:nvSpPr>
          <p:cNvPr id="5" name="TextBox 4">
            <a:extLst>
              <a:ext uri="{FF2B5EF4-FFF2-40B4-BE49-F238E27FC236}">
                <a16:creationId xmlns:a16="http://schemas.microsoft.com/office/drawing/2014/main" id="{6D8B0283-24B0-4C9B-9077-713CEF0FC6DA}"/>
              </a:ext>
            </a:extLst>
          </p:cNvPr>
          <p:cNvSpPr txBox="1"/>
          <p:nvPr/>
        </p:nvSpPr>
        <p:spPr>
          <a:xfrm>
            <a:off x="11195285" y="521908"/>
            <a:ext cx="527050" cy="406800"/>
          </a:xfrm>
          <a:prstGeom prst="rect">
            <a:avLst/>
          </a:prstGeom>
          <a:solidFill>
            <a:schemeClr val="accent1"/>
          </a:solidFill>
        </p:spPr>
        <p:txBody>
          <a:bodyPr wrap="square" rtlCol="0">
            <a:spAutoFit/>
          </a:bodyPr>
          <a:lstStyle/>
          <a:p>
            <a:r>
              <a:rPr lang="en-MY" dirty="0"/>
              <a:t>97</a:t>
            </a:r>
          </a:p>
        </p:txBody>
      </p:sp>
      <p:sp>
        <p:nvSpPr>
          <p:cNvPr id="10" name="TextBox 9">
            <a:extLst>
              <a:ext uri="{FF2B5EF4-FFF2-40B4-BE49-F238E27FC236}">
                <a16:creationId xmlns:a16="http://schemas.microsoft.com/office/drawing/2014/main" id="{5A62BF85-D4A8-45D3-9DE6-062E57A21DA8}"/>
              </a:ext>
            </a:extLst>
          </p:cNvPr>
          <p:cNvSpPr txBox="1"/>
          <p:nvPr/>
        </p:nvSpPr>
        <p:spPr>
          <a:xfrm>
            <a:off x="11195285" y="1255598"/>
            <a:ext cx="527050" cy="406800"/>
          </a:xfrm>
          <a:prstGeom prst="rect">
            <a:avLst/>
          </a:prstGeom>
          <a:solidFill>
            <a:schemeClr val="accent1"/>
          </a:solidFill>
        </p:spPr>
        <p:txBody>
          <a:bodyPr wrap="square" rtlCol="0">
            <a:spAutoFit/>
          </a:bodyPr>
          <a:lstStyle/>
          <a:p>
            <a:r>
              <a:rPr lang="en-MY" dirty="0"/>
              <a:t>65</a:t>
            </a:r>
          </a:p>
        </p:txBody>
      </p:sp>
      <p:sp>
        <p:nvSpPr>
          <p:cNvPr id="11" name="TextBox 10">
            <a:extLst>
              <a:ext uri="{FF2B5EF4-FFF2-40B4-BE49-F238E27FC236}">
                <a16:creationId xmlns:a16="http://schemas.microsoft.com/office/drawing/2014/main" id="{6D258BEC-D318-43D3-80B6-3D86B424E34F}"/>
              </a:ext>
            </a:extLst>
          </p:cNvPr>
          <p:cNvSpPr txBox="1"/>
          <p:nvPr/>
        </p:nvSpPr>
        <p:spPr>
          <a:xfrm>
            <a:off x="11409680" y="3926345"/>
            <a:ext cx="527050" cy="406800"/>
          </a:xfrm>
          <a:prstGeom prst="rect">
            <a:avLst/>
          </a:prstGeom>
          <a:solidFill>
            <a:schemeClr val="accent1"/>
          </a:solidFill>
        </p:spPr>
        <p:txBody>
          <a:bodyPr wrap="square" rtlCol="0">
            <a:spAutoFit/>
          </a:bodyPr>
          <a:lstStyle/>
          <a:p>
            <a:r>
              <a:rPr lang="en-MY" dirty="0"/>
              <a:t>90</a:t>
            </a:r>
          </a:p>
        </p:txBody>
      </p:sp>
      <p:sp>
        <p:nvSpPr>
          <p:cNvPr id="12" name="TextBox 11">
            <a:extLst>
              <a:ext uri="{FF2B5EF4-FFF2-40B4-BE49-F238E27FC236}">
                <a16:creationId xmlns:a16="http://schemas.microsoft.com/office/drawing/2014/main" id="{FEB45D66-F7D8-4457-85DB-7C8765E5ABEA}"/>
              </a:ext>
            </a:extLst>
          </p:cNvPr>
          <p:cNvSpPr txBox="1"/>
          <p:nvPr/>
        </p:nvSpPr>
        <p:spPr>
          <a:xfrm>
            <a:off x="11377930" y="5597792"/>
            <a:ext cx="558800" cy="406800"/>
          </a:xfrm>
          <a:prstGeom prst="rect">
            <a:avLst/>
          </a:prstGeom>
          <a:solidFill>
            <a:schemeClr val="accent1"/>
          </a:solidFill>
        </p:spPr>
        <p:txBody>
          <a:bodyPr wrap="square" rtlCol="0">
            <a:spAutoFit/>
          </a:bodyPr>
          <a:lstStyle/>
          <a:p>
            <a:r>
              <a:rPr lang="en-MY" dirty="0"/>
              <a:t>122</a:t>
            </a:r>
          </a:p>
        </p:txBody>
      </p:sp>
    </p:spTree>
    <p:extLst>
      <p:ext uri="{BB962C8B-B14F-4D97-AF65-F5344CB8AC3E}">
        <p14:creationId xmlns:p14="http://schemas.microsoft.com/office/powerpoint/2010/main" val="41515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5830E-5CE7-4FE5-9D60-0BE3A2A2D315}"/>
              </a:ext>
            </a:extLst>
          </p:cNvPr>
          <p:cNvSpPr>
            <a:spLocks noGrp="1"/>
          </p:cNvSpPr>
          <p:nvPr>
            <p:ph type="title"/>
          </p:nvPr>
        </p:nvSpPr>
        <p:spPr>
          <a:xfrm>
            <a:off x="685802" y="609600"/>
            <a:ext cx="4615518" cy="1456267"/>
          </a:xfrm>
        </p:spPr>
        <p:txBody>
          <a:bodyPr/>
          <a:lstStyle/>
          <a:p>
            <a:r>
              <a:rPr lang="en-US" altLang="zh-CN" dirty="0" err="1"/>
              <a:t>pico</a:t>
            </a:r>
            <a:r>
              <a:rPr lang="en-US" altLang="zh-CN" dirty="0"/>
              <a:t> fermi bagels</a:t>
            </a:r>
            <a:r>
              <a:rPr lang="en-US" dirty="0"/>
              <a:t> game – flow chart</a:t>
            </a:r>
            <a:endParaRPr lang="en-MY" dirty="0"/>
          </a:p>
        </p:txBody>
      </p:sp>
      <p:sp>
        <p:nvSpPr>
          <p:cNvPr id="6" name="流程图: 终止 5">
            <a:extLst>
              <a:ext uri="{FF2B5EF4-FFF2-40B4-BE49-F238E27FC236}">
                <a16:creationId xmlns:a16="http://schemas.microsoft.com/office/drawing/2014/main" id="{F742A748-1FAF-46DB-8D7F-F6FA47BD5C82}"/>
              </a:ext>
            </a:extLst>
          </p:cNvPr>
          <p:cNvSpPr/>
          <p:nvPr/>
        </p:nvSpPr>
        <p:spPr>
          <a:xfrm>
            <a:off x="6698905" y="855141"/>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49638D39-FA82-47A1-B873-21AC50BCC90B}"/>
              </a:ext>
            </a:extLst>
          </p:cNvPr>
          <p:cNvSpPr/>
          <p:nvPr/>
        </p:nvSpPr>
        <p:spPr>
          <a:xfrm>
            <a:off x="6096277" y="1438945"/>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secret number</a:t>
            </a:r>
            <a:endParaRPr lang="en-MY" dirty="0"/>
          </a:p>
        </p:txBody>
      </p:sp>
      <p:sp>
        <p:nvSpPr>
          <p:cNvPr id="9" name="流程图: 决策 8">
            <a:extLst>
              <a:ext uri="{FF2B5EF4-FFF2-40B4-BE49-F238E27FC236}">
                <a16:creationId xmlns:a16="http://schemas.microsoft.com/office/drawing/2014/main" id="{D52D9E58-2855-433D-AC54-CE2E01FED8BB}"/>
              </a:ext>
            </a:extLst>
          </p:cNvPr>
          <p:cNvSpPr/>
          <p:nvPr/>
        </p:nvSpPr>
        <p:spPr>
          <a:xfrm>
            <a:off x="5548024" y="2974575"/>
            <a:ext cx="3743738" cy="78777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same as secret?</a:t>
            </a:r>
            <a:endParaRPr lang="en-MY" dirty="0"/>
          </a:p>
        </p:txBody>
      </p:sp>
      <p:sp>
        <p:nvSpPr>
          <p:cNvPr id="11" name="流程图: 过程 10">
            <a:extLst>
              <a:ext uri="{FF2B5EF4-FFF2-40B4-BE49-F238E27FC236}">
                <a16:creationId xmlns:a16="http://schemas.microsoft.com/office/drawing/2014/main" id="{6E270333-A2F3-4FF6-8C77-2AC6F3452FD6}"/>
              </a:ext>
            </a:extLst>
          </p:cNvPr>
          <p:cNvSpPr/>
          <p:nvPr/>
        </p:nvSpPr>
        <p:spPr>
          <a:xfrm>
            <a:off x="6061652" y="4393523"/>
            <a:ext cx="2676939" cy="3493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score</a:t>
            </a:r>
            <a:endParaRPr lang="en-MY" dirty="0"/>
          </a:p>
        </p:txBody>
      </p:sp>
      <p:sp>
        <p:nvSpPr>
          <p:cNvPr id="15" name="流程图: 决策 14">
            <a:extLst>
              <a:ext uri="{FF2B5EF4-FFF2-40B4-BE49-F238E27FC236}">
                <a16:creationId xmlns:a16="http://schemas.microsoft.com/office/drawing/2014/main" id="{367A4CAE-F83A-47B4-8D84-656D39BBE257}"/>
              </a:ext>
            </a:extLst>
          </p:cNvPr>
          <p:cNvSpPr/>
          <p:nvPr/>
        </p:nvSpPr>
        <p:spPr>
          <a:xfrm>
            <a:off x="5516218" y="5326409"/>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again?</a:t>
            </a:r>
            <a:endParaRPr lang="en-MY" dirty="0"/>
          </a:p>
        </p:txBody>
      </p:sp>
      <p:sp>
        <p:nvSpPr>
          <p:cNvPr id="16" name="流程图: 终止 15">
            <a:extLst>
              <a:ext uri="{FF2B5EF4-FFF2-40B4-BE49-F238E27FC236}">
                <a16:creationId xmlns:a16="http://schemas.microsoft.com/office/drawing/2014/main" id="{D6D7839A-A854-4005-B623-A1C3F868E86D}"/>
              </a:ext>
            </a:extLst>
          </p:cNvPr>
          <p:cNvSpPr/>
          <p:nvPr/>
        </p:nvSpPr>
        <p:spPr>
          <a:xfrm>
            <a:off x="6671253" y="6243371"/>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8" name="连接符: 肘形 17">
            <a:extLst>
              <a:ext uri="{FF2B5EF4-FFF2-40B4-BE49-F238E27FC236}">
                <a16:creationId xmlns:a16="http://schemas.microsoft.com/office/drawing/2014/main" id="{24955728-8311-40B7-9C7B-764A441E8213}"/>
              </a:ext>
            </a:extLst>
          </p:cNvPr>
          <p:cNvCxnSpPr>
            <a:stCxn id="6" idx="2"/>
            <a:endCxn id="7" idx="0"/>
          </p:cNvCxnSpPr>
          <p:nvPr/>
        </p:nvCxnSpPr>
        <p:spPr>
          <a:xfrm rot="16200000" flipH="1">
            <a:off x="7275285" y="1279483"/>
            <a:ext cx="311952" cy="697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59D2C487-9A94-4901-A968-AA96DAB06733}"/>
              </a:ext>
            </a:extLst>
          </p:cNvPr>
          <p:cNvCxnSpPr>
            <a:cxnSpLocks/>
            <a:stCxn id="7" idx="2"/>
            <a:endCxn id="47" idx="0"/>
          </p:cNvCxnSpPr>
          <p:nvPr/>
        </p:nvCxnSpPr>
        <p:spPr>
          <a:xfrm rot="16200000" flipH="1">
            <a:off x="7188081" y="2087234"/>
            <a:ext cx="508186" cy="1485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177BBDC5-C7B7-4A6C-B122-739FBB877DEF}"/>
              </a:ext>
            </a:extLst>
          </p:cNvPr>
          <p:cNvCxnSpPr>
            <a:cxnSpLocks/>
            <a:stCxn id="9" idx="2"/>
            <a:endCxn id="11" idx="0"/>
          </p:cNvCxnSpPr>
          <p:nvPr/>
        </p:nvCxnSpPr>
        <p:spPr>
          <a:xfrm rot="5400000">
            <a:off x="7094423" y="4068052"/>
            <a:ext cx="631171" cy="1977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513BD67-D399-4DB6-AA23-4C35BAB40445}"/>
              </a:ext>
            </a:extLst>
          </p:cNvPr>
          <p:cNvSpPr txBox="1"/>
          <p:nvPr/>
        </p:nvSpPr>
        <p:spPr>
          <a:xfrm>
            <a:off x="9398478" y="3338646"/>
            <a:ext cx="333746" cy="369332"/>
          </a:xfrm>
          <a:prstGeom prst="rect">
            <a:avLst/>
          </a:prstGeom>
          <a:noFill/>
        </p:spPr>
        <p:txBody>
          <a:bodyPr wrap="none" rtlCol="0">
            <a:spAutoFit/>
          </a:bodyPr>
          <a:lstStyle/>
          <a:p>
            <a:r>
              <a:rPr lang="en-US" dirty="0"/>
              <a:t>N</a:t>
            </a:r>
            <a:endParaRPr lang="en-MY" dirty="0"/>
          </a:p>
        </p:txBody>
      </p:sp>
      <p:sp>
        <p:nvSpPr>
          <p:cNvPr id="42" name="文本框 41">
            <a:extLst>
              <a:ext uri="{FF2B5EF4-FFF2-40B4-BE49-F238E27FC236}">
                <a16:creationId xmlns:a16="http://schemas.microsoft.com/office/drawing/2014/main" id="{46273798-99C2-4CDD-BB9D-610EFBE1D63B}"/>
              </a:ext>
            </a:extLst>
          </p:cNvPr>
          <p:cNvSpPr txBox="1"/>
          <p:nvPr/>
        </p:nvSpPr>
        <p:spPr>
          <a:xfrm>
            <a:off x="7050248" y="3769709"/>
            <a:ext cx="296876" cy="369332"/>
          </a:xfrm>
          <a:prstGeom prst="rect">
            <a:avLst/>
          </a:prstGeom>
          <a:noFill/>
        </p:spPr>
        <p:txBody>
          <a:bodyPr wrap="none" rtlCol="0">
            <a:spAutoFit/>
          </a:bodyPr>
          <a:lstStyle/>
          <a:p>
            <a:r>
              <a:rPr lang="en-US" dirty="0"/>
              <a:t>Y</a:t>
            </a:r>
            <a:endParaRPr lang="en-MY" dirty="0"/>
          </a:p>
        </p:txBody>
      </p:sp>
      <p:sp>
        <p:nvSpPr>
          <p:cNvPr id="61" name="文本框 60">
            <a:extLst>
              <a:ext uri="{FF2B5EF4-FFF2-40B4-BE49-F238E27FC236}">
                <a16:creationId xmlns:a16="http://schemas.microsoft.com/office/drawing/2014/main" id="{AD18E5DE-0CE0-4920-8ED6-5A29F7D5F285}"/>
              </a:ext>
            </a:extLst>
          </p:cNvPr>
          <p:cNvSpPr txBox="1"/>
          <p:nvPr/>
        </p:nvSpPr>
        <p:spPr>
          <a:xfrm>
            <a:off x="9332558" y="5326409"/>
            <a:ext cx="296876" cy="369332"/>
          </a:xfrm>
          <a:prstGeom prst="rect">
            <a:avLst/>
          </a:prstGeom>
          <a:noFill/>
        </p:spPr>
        <p:txBody>
          <a:bodyPr wrap="none" rtlCol="0">
            <a:spAutoFit/>
          </a:bodyPr>
          <a:lstStyle/>
          <a:p>
            <a:r>
              <a:rPr lang="en-US" dirty="0"/>
              <a:t>Y</a:t>
            </a:r>
            <a:endParaRPr lang="en-MY" dirty="0"/>
          </a:p>
        </p:txBody>
      </p:sp>
      <p:cxnSp>
        <p:nvCxnSpPr>
          <p:cNvPr id="62" name="连接符: 肘形 61">
            <a:extLst>
              <a:ext uri="{FF2B5EF4-FFF2-40B4-BE49-F238E27FC236}">
                <a16:creationId xmlns:a16="http://schemas.microsoft.com/office/drawing/2014/main" id="{06EEB75A-AA4A-4F73-BD84-FD8F6AE153DD}"/>
              </a:ext>
            </a:extLst>
          </p:cNvPr>
          <p:cNvCxnSpPr>
            <a:cxnSpLocks/>
            <a:stCxn id="15" idx="3"/>
          </p:cNvCxnSpPr>
          <p:nvPr/>
        </p:nvCxnSpPr>
        <p:spPr>
          <a:xfrm flipH="1" flipV="1">
            <a:off x="7585567" y="1282969"/>
            <a:ext cx="1674389" cy="4285368"/>
          </a:xfrm>
          <a:prstGeom prst="bentConnector4">
            <a:avLst>
              <a:gd name="adj1" fmla="val -69478"/>
              <a:gd name="adj2" fmla="val 10000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FB781E4-7ECA-4666-9C7E-4C797B7BE729}"/>
              </a:ext>
            </a:extLst>
          </p:cNvPr>
          <p:cNvSpPr txBox="1"/>
          <p:nvPr/>
        </p:nvSpPr>
        <p:spPr>
          <a:xfrm>
            <a:off x="6981739" y="5810265"/>
            <a:ext cx="333746" cy="369332"/>
          </a:xfrm>
          <a:prstGeom prst="rect">
            <a:avLst/>
          </a:prstGeom>
          <a:noFill/>
        </p:spPr>
        <p:txBody>
          <a:bodyPr wrap="none" rtlCol="0">
            <a:spAutoFit/>
          </a:bodyPr>
          <a:lstStyle/>
          <a:p>
            <a:r>
              <a:rPr lang="en-US" dirty="0"/>
              <a:t>N</a:t>
            </a:r>
            <a:endParaRPr lang="en-MY" dirty="0"/>
          </a:p>
        </p:txBody>
      </p:sp>
      <p:cxnSp>
        <p:nvCxnSpPr>
          <p:cNvPr id="69" name="连接符: 肘形 68">
            <a:extLst>
              <a:ext uri="{FF2B5EF4-FFF2-40B4-BE49-F238E27FC236}">
                <a16:creationId xmlns:a16="http://schemas.microsoft.com/office/drawing/2014/main" id="{6EA1D5A0-8BDC-4672-9AA2-37FEF7233EA4}"/>
              </a:ext>
            </a:extLst>
          </p:cNvPr>
          <p:cNvCxnSpPr>
            <a:cxnSpLocks/>
            <a:stCxn id="15" idx="2"/>
          </p:cNvCxnSpPr>
          <p:nvPr/>
        </p:nvCxnSpPr>
        <p:spPr>
          <a:xfrm rot="5400000">
            <a:off x="7174813" y="6023539"/>
            <a:ext cx="42654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09EA7561-3614-4D2A-9A50-5E5E3D1B2686}"/>
              </a:ext>
            </a:extLst>
          </p:cNvPr>
          <p:cNvCxnSpPr>
            <a:cxnSpLocks/>
            <a:stCxn id="9" idx="3"/>
          </p:cNvCxnSpPr>
          <p:nvPr/>
        </p:nvCxnSpPr>
        <p:spPr>
          <a:xfrm flipH="1" flipV="1">
            <a:off x="7548636" y="2123612"/>
            <a:ext cx="1743126" cy="1244852"/>
          </a:xfrm>
          <a:prstGeom prst="bentConnector3">
            <a:avLst>
              <a:gd name="adj1" fmla="val -1311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25">
            <a:extLst>
              <a:ext uri="{FF2B5EF4-FFF2-40B4-BE49-F238E27FC236}">
                <a16:creationId xmlns:a16="http://schemas.microsoft.com/office/drawing/2014/main" id="{4DDFE318-4834-47D6-8D15-58CEB1093CA9}"/>
              </a:ext>
            </a:extLst>
          </p:cNvPr>
          <p:cNvCxnSpPr>
            <a:cxnSpLocks/>
            <a:stCxn id="11" idx="2"/>
            <a:endCxn id="15" idx="0"/>
          </p:cNvCxnSpPr>
          <p:nvPr/>
        </p:nvCxnSpPr>
        <p:spPr>
          <a:xfrm rot="5400000">
            <a:off x="7102329" y="5028616"/>
            <a:ext cx="583552" cy="1203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流程图: 过程 6">
            <a:extLst>
              <a:ext uri="{FF2B5EF4-FFF2-40B4-BE49-F238E27FC236}">
                <a16:creationId xmlns:a16="http://schemas.microsoft.com/office/drawing/2014/main" id="{F2E399A4-BFD7-436E-957C-4DEECE19191D}"/>
              </a:ext>
            </a:extLst>
          </p:cNvPr>
          <p:cNvSpPr/>
          <p:nvPr/>
        </p:nvSpPr>
        <p:spPr>
          <a:xfrm>
            <a:off x="6111131" y="2348754"/>
            <a:ext cx="2676939" cy="4016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guess</a:t>
            </a:r>
            <a:endParaRPr lang="en-MY" dirty="0"/>
          </a:p>
        </p:txBody>
      </p:sp>
      <p:cxnSp>
        <p:nvCxnSpPr>
          <p:cNvPr id="49" name="连接符: 肘形 18">
            <a:extLst>
              <a:ext uri="{FF2B5EF4-FFF2-40B4-BE49-F238E27FC236}">
                <a16:creationId xmlns:a16="http://schemas.microsoft.com/office/drawing/2014/main" id="{4C890598-9822-478C-9D83-CFE796D5DBE6}"/>
              </a:ext>
            </a:extLst>
          </p:cNvPr>
          <p:cNvCxnSpPr>
            <a:cxnSpLocks/>
            <a:stCxn id="47" idx="2"/>
            <a:endCxn id="9" idx="0"/>
          </p:cNvCxnSpPr>
          <p:nvPr/>
        </p:nvCxnSpPr>
        <p:spPr>
          <a:xfrm rot="5400000">
            <a:off x="7322648" y="2847622"/>
            <a:ext cx="224198" cy="2970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12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Tic tac toe game</a:t>
            </a:r>
            <a:endParaRPr lang="en-MY" dirty="0"/>
          </a:p>
        </p:txBody>
      </p:sp>
      <p:sp>
        <p:nvSpPr>
          <p:cNvPr id="5" name="内容占位符 4">
            <a:extLst>
              <a:ext uri="{FF2B5EF4-FFF2-40B4-BE49-F238E27FC236}">
                <a16:creationId xmlns:a16="http://schemas.microsoft.com/office/drawing/2014/main" id="{24C6C14A-404A-46CC-BBB2-888A7B4B7C1A}"/>
              </a:ext>
            </a:extLst>
          </p:cNvPr>
          <p:cNvSpPr>
            <a:spLocks noGrp="1"/>
          </p:cNvSpPr>
          <p:nvPr>
            <p:ph idx="1"/>
          </p:nvPr>
        </p:nvSpPr>
        <p:spPr>
          <a:xfrm>
            <a:off x="685801" y="2142067"/>
            <a:ext cx="6947451" cy="1820333"/>
          </a:xfrm>
        </p:spPr>
        <p:txBody>
          <a:bodyPr>
            <a:normAutofit/>
          </a:bodyPr>
          <a:lstStyle/>
          <a:p>
            <a:r>
              <a:rPr lang="en-MY" dirty="0"/>
              <a:t>In a 3x3 board, player each takes turn. When one player finish one line or one column or diagonal, then the player win.</a:t>
            </a:r>
          </a:p>
          <a:p>
            <a:r>
              <a:rPr lang="en-MY" dirty="0"/>
              <a:t>If board all finish and no player win, the game is a draw.</a:t>
            </a:r>
          </a:p>
        </p:txBody>
      </p:sp>
      <p:sp>
        <p:nvSpPr>
          <p:cNvPr id="6" name="矩形 5">
            <a:extLst>
              <a:ext uri="{FF2B5EF4-FFF2-40B4-BE49-F238E27FC236}">
                <a16:creationId xmlns:a16="http://schemas.microsoft.com/office/drawing/2014/main" id="{D0C5FDE8-A0A7-4F4A-B6D3-DE90CACE1D87}"/>
              </a:ext>
            </a:extLst>
          </p:cNvPr>
          <p:cNvSpPr/>
          <p:nvPr/>
        </p:nvSpPr>
        <p:spPr>
          <a:xfrm>
            <a:off x="897043" y="4737060"/>
            <a:ext cx="9708940" cy="923330"/>
          </a:xfrm>
          <a:prstGeom prst="rect">
            <a:avLst/>
          </a:prstGeom>
          <a:solidFill>
            <a:schemeClr val="accent3"/>
          </a:solidFill>
        </p:spPr>
        <p:txBody>
          <a:bodyPr wrap="square">
            <a:spAutoFit/>
          </a:bodyPr>
          <a:lstStyle/>
          <a:p>
            <a:r>
              <a:rPr lang="en-MY" b="1" dirty="0">
                <a:solidFill>
                  <a:srgbClr val="FFFF00"/>
                </a:solidFill>
                <a:latin typeface="arial" panose="020B0604020202020204" pitchFamily="34" charset="0"/>
              </a:rPr>
              <a:t>Unit test </a:t>
            </a:r>
            <a:r>
              <a:rPr lang="en-MY" dirty="0">
                <a:latin typeface="arial" panose="020B0604020202020204" pitchFamily="34" charset="0"/>
              </a:rPr>
              <a:t>for each function, write test code to drive the test of all the functionality of the specific function.</a:t>
            </a:r>
          </a:p>
          <a:p>
            <a:r>
              <a:rPr lang="en-MY" dirty="0">
                <a:latin typeface="arial" panose="020B0604020202020204" pitchFamily="34" charset="0"/>
              </a:rPr>
              <a:t>Frequent test is an important part of programming.</a:t>
            </a:r>
            <a:endParaRPr lang="en-MY" dirty="0">
              <a:latin typeface="Arial" panose="020B0604020202020204" pitchFamily="34" charset="0"/>
            </a:endParaRPr>
          </a:p>
        </p:txBody>
      </p:sp>
      <p:pic>
        <p:nvPicPr>
          <p:cNvPr id="1026" name="Picture 2" descr="Tic-tac-toe - Wikipedia">
            <a:extLst>
              <a:ext uri="{FF2B5EF4-FFF2-40B4-BE49-F238E27FC236}">
                <a16:creationId xmlns:a16="http://schemas.microsoft.com/office/drawing/2014/main" id="{0214FD7A-B581-403D-A5B0-8A0E9D07A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217" y="1994744"/>
            <a:ext cx="2141538" cy="1904373"/>
          </a:xfrm>
          <a:prstGeom prst="rect">
            <a:avLst/>
          </a:prstGeom>
          <a:solidFill>
            <a:schemeClr val="tx1"/>
          </a:solidFill>
        </p:spPr>
      </p:pic>
    </p:spTree>
    <p:extLst>
      <p:ext uri="{BB962C8B-B14F-4D97-AF65-F5344CB8AC3E}">
        <p14:creationId xmlns:p14="http://schemas.microsoft.com/office/powerpoint/2010/main" val="64732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8" y="746189"/>
            <a:ext cx="4421116" cy="1456267"/>
          </a:xfrm>
        </p:spPr>
        <p:txBody>
          <a:bodyPr/>
          <a:lstStyle/>
          <a:p>
            <a:r>
              <a:rPr lang="en-US" altLang="zh-CN" dirty="0"/>
              <a:t>Tic tac toe game – use case diagram</a:t>
            </a:r>
            <a:endParaRPr lang="en-MY" dirty="0"/>
          </a:p>
        </p:txBody>
      </p:sp>
      <p:grpSp>
        <p:nvGrpSpPr>
          <p:cNvPr id="8" name="组合 30">
            <a:extLst>
              <a:ext uri="{FF2B5EF4-FFF2-40B4-BE49-F238E27FC236}">
                <a16:creationId xmlns:a16="http://schemas.microsoft.com/office/drawing/2014/main" id="{0BEDDAED-FAE3-4807-A774-C7A84744D875}"/>
              </a:ext>
            </a:extLst>
          </p:cNvPr>
          <p:cNvGrpSpPr/>
          <p:nvPr/>
        </p:nvGrpSpPr>
        <p:grpSpPr>
          <a:xfrm>
            <a:off x="5347439" y="1644831"/>
            <a:ext cx="442685" cy="1110342"/>
            <a:chOff x="4122056" y="2394857"/>
            <a:chExt cx="442685" cy="1110342"/>
          </a:xfrm>
        </p:grpSpPr>
        <p:sp>
          <p:nvSpPr>
            <p:cNvPr id="9" name="椭圆 3">
              <a:extLst>
                <a:ext uri="{FF2B5EF4-FFF2-40B4-BE49-F238E27FC236}">
                  <a16:creationId xmlns:a16="http://schemas.microsoft.com/office/drawing/2014/main" id="{DAA16BFE-46F8-4490-A816-727115AFB595}"/>
                </a:ext>
              </a:extLst>
            </p:cNvPr>
            <p:cNvSpPr/>
            <p:nvPr/>
          </p:nvSpPr>
          <p:spPr>
            <a:xfrm>
              <a:off x="4122056" y="2394857"/>
              <a:ext cx="442685" cy="435429"/>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直接连接符 16">
              <a:extLst>
                <a:ext uri="{FF2B5EF4-FFF2-40B4-BE49-F238E27FC236}">
                  <a16:creationId xmlns:a16="http://schemas.microsoft.com/office/drawing/2014/main" id="{D0D0E58D-2140-454D-9E19-001487FF5D28}"/>
                </a:ext>
              </a:extLst>
            </p:cNvPr>
            <p:cNvCxnSpPr>
              <a:cxnSpLocks/>
              <a:stCxn id="9" idx="4"/>
            </p:cNvCxnSpPr>
            <p:nvPr/>
          </p:nvCxnSpPr>
          <p:spPr>
            <a:xfrm flipH="1">
              <a:off x="4325257" y="2830286"/>
              <a:ext cx="18142" cy="49348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1">
              <a:extLst>
                <a:ext uri="{FF2B5EF4-FFF2-40B4-BE49-F238E27FC236}">
                  <a16:creationId xmlns:a16="http://schemas.microsoft.com/office/drawing/2014/main" id="{B44F5EE3-7BD0-487E-95FA-245F46DAF4AE}"/>
                </a:ext>
              </a:extLst>
            </p:cNvPr>
            <p:cNvCxnSpPr/>
            <p:nvPr/>
          </p:nvCxnSpPr>
          <p:spPr>
            <a:xfrm>
              <a:off x="4122056" y="2952750"/>
              <a:ext cx="442685" cy="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4">
              <a:extLst>
                <a:ext uri="{FF2B5EF4-FFF2-40B4-BE49-F238E27FC236}">
                  <a16:creationId xmlns:a16="http://schemas.microsoft.com/office/drawing/2014/main" id="{EA0FAD93-6A13-49ED-9923-EA46D1032581}"/>
                </a:ext>
              </a:extLst>
            </p:cNvPr>
            <p:cNvCxnSpPr>
              <a:cxnSpLocks/>
            </p:cNvCxnSpPr>
            <p:nvPr/>
          </p:nvCxnSpPr>
          <p:spPr>
            <a:xfrm flipH="1">
              <a:off x="4130901"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7">
              <a:extLst>
                <a:ext uri="{FF2B5EF4-FFF2-40B4-BE49-F238E27FC236}">
                  <a16:creationId xmlns:a16="http://schemas.microsoft.com/office/drawing/2014/main" id="{596FAEB2-7B25-4A16-8034-D4BD459EA512}"/>
                </a:ext>
              </a:extLst>
            </p:cNvPr>
            <p:cNvCxnSpPr/>
            <p:nvPr/>
          </p:nvCxnSpPr>
          <p:spPr>
            <a:xfrm>
              <a:off x="4325257" y="3323771"/>
              <a:ext cx="194356" cy="181428"/>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32">
            <a:extLst>
              <a:ext uri="{FF2B5EF4-FFF2-40B4-BE49-F238E27FC236}">
                <a16:creationId xmlns:a16="http://schemas.microsoft.com/office/drawing/2014/main" id="{17F126BD-DB49-48FE-A6AF-D72FD951F502}"/>
              </a:ext>
            </a:extLst>
          </p:cNvPr>
          <p:cNvSpPr txBox="1"/>
          <p:nvPr/>
        </p:nvSpPr>
        <p:spPr>
          <a:xfrm>
            <a:off x="5170920" y="2923599"/>
            <a:ext cx="759439" cy="369332"/>
          </a:xfrm>
          <a:prstGeom prst="rect">
            <a:avLst/>
          </a:prstGeom>
          <a:noFill/>
        </p:spPr>
        <p:txBody>
          <a:bodyPr wrap="none" rtlCol="0">
            <a:spAutoFit/>
          </a:bodyPr>
          <a:lstStyle/>
          <a:p>
            <a:r>
              <a:rPr lang="en-US" dirty="0"/>
              <a:t>Player</a:t>
            </a:r>
            <a:endParaRPr lang="en-MY" dirty="0"/>
          </a:p>
        </p:txBody>
      </p:sp>
      <p:sp>
        <p:nvSpPr>
          <p:cNvPr id="15" name="流程图: 过程 33">
            <a:extLst>
              <a:ext uri="{FF2B5EF4-FFF2-40B4-BE49-F238E27FC236}">
                <a16:creationId xmlns:a16="http://schemas.microsoft.com/office/drawing/2014/main" id="{9D9B0E1C-E466-48D9-AE1E-6A5F4751F7EF}"/>
              </a:ext>
            </a:extLst>
          </p:cNvPr>
          <p:cNvSpPr/>
          <p:nvPr/>
        </p:nvSpPr>
        <p:spPr>
          <a:xfrm>
            <a:off x="6639267" y="609600"/>
            <a:ext cx="4321573" cy="5500914"/>
          </a:xfrm>
          <a:prstGeom prst="flowChartProcess">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文本框 35">
            <a:extLst>
              <a:ext uri="{FF2B5EF4-FFF2-40B4-BE49-F238E27FC236}">
                <a16:creationId xmlns:a16="http://schemas.microsoft.com/office/drawing/2014/main" id="{9A30DD94-B90B-421C-8AAE-E04673431773}"/>
              </a:ext>
            </a:extLst>
          </p:cNvPr>
          <p:cNvSpPr txBox="1"/>
          <p:nvPr/>
        </p:nvSpPr>
        <p:spPr>
          <a:xfrm>
            <a:off x="7794079" y="747486"/>
            <a:ext cx="1794017" cy="369332"/>
          </a:xfrm>
          <a:prstGeom prst="rect">
            <a:avLst/>
          </a:prstGeom>
          <a:noFill/>
        </p:spPr>
        <p:txBody>
          <a:bodyPr wrap="none" rtlCol="0">
            <a:spAutoFit/>
          </a:bodyPr>
          <a:lstStyle/>
          <a:p>
            <a:r>
              <a:rPr lang="en-US" dirty="0"/>
              <a:t>Tic Tac Toe Game</a:t>
            </a:r>
            <a:endParaRPr lang="en-MY" dirty="0"/>
          </a:p>
        </p:txBody>
      </p:sp>
      <p:sp>
        <p:nvSpPr>
          <p:cNvPr id="17" name="椭圆 36">
            <a:extLst>
              <a:ext uri="{FF2B5EF4-FFF2-40B4-BE49-F238E27FC236}">
                <a16:creationId xmlns:a16="http://schemas.microsoft.com/office/drawing/2014/main" id="{FE26DFFB-C9CD-48BF-8895-D6EA850EE9CC}"/>
              </a:ext>
            </a:extLst>
          </p:cNvPr>
          <p:cNvSpPr/>
          <p:nvPr/>
        </p:nvSpPr>
        <p:spPr>
          <a:xfrm>
            <a:off x="7180291" y="1313138"/>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Start Game</a:t>
            </a:r>
            <a:endParaRPr lang="en-MY" sz="1400" dirty="0"/>
          </a:p>
        </p:txBody>
      </p:sp>
      <p:cxnSp>
        <p:nvCxnSpPr>
          <p:cNvPr id="18" name="直接连接符 39">
            <a:extLst>
              <a:ext uri="{FF2B5EF4-FFF2-40B4-BE49-F238E27FC236}">
                <a16:creationId xmlns:a16="http://schemas.microsoft.com/office/drawing/2014/main" id="{DDEAFC45-D829-4D89-8D0A-BDAE96137D5E}"/>
              </a:ext>
            </a:extLst>
          </p:cNvPr>
          <p:cNvCxnSpPr>
            <a:cxnSpLocks/>
            <a:endCxn id="17" idx="2"/>
          </p:cNvCxnSpPr>
          <p:nvPr/>
        </p:nvCxnSpPr>
        <p:spPr>
          <a:xfrm flipV="1">
            <a:off x="5997985" y="1648543"/>
            <a:ext cx="1182306" cy="384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椭圆 53">
            <a:extLst>
              <a:ext uri="{FF2B5EF4-FFF2-40B4-BE49-F238E27FC236}">
                <a16:creationId xmlns:a16="http://schemas.microsoft.com/office/drawing/2014/main" id="{F0EA5327-A141-436A-80F1-12D56221D595}"/>
              </a:ext>
            </a:extLst>
          </p:cNvPr>
          <p:cNvSpPr/>
          <p:nvPr/>
        </p:nvSpPr>
        <p:spPr>
          <a:xfrm>
            <a:off x="7135128" y="2570384"/>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Make one move</a:t>
            </a:r>
            <a:endParaRPr lang="en-MY" sz="1400" dirty="0"/>
          </a:p>
        </p:txBody>
      </p:sp>
      <p:cxnSp>
        <p:nvCxnSpPr>
          <p:cNvPr id="20" name="直接连接符 55">
            <a:extLst>
              <a:ext uri="{FF2B5EF4-FFF2-40B4-BE49-F238E27FC236}">
                <a16:creationId xmlns:a16="http://schemas.microsoft.com/office/drawing/2014/main" id="{96677181-B73F-4831-891F-BA3CE87494DD}"/>
              </a:ext>
            </a:extLst>
          </p:cNvPr>
          <p:cNvCxnSpPr>
            <a:cxnSpLocks/>
            <a:endCxn id="19" idx="2"/>
          </p:cNvCxnSpPr>
          <p:nvPr/>
        </p:nvCxnSpPr>
        <p:spPr>
          <a:xfrm>
            <a:off x="5930359" y="2443430"/>
            <a:ext cx="1204769" cy="462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箭头连接符 47">
            <a:extLst>
              <a:ext uri="{FF2B5EF4-FFF2-40B4-BE49-F238E27FC236}">
                <a16:creationId xmlns:a16="http://schemas.microsoft.com/office/drawing/2014/main" id="{B31812E2-F5AB-4473-B409-274B82CE0E80}"/>
              </a:ext>
            </a:extLst>
          </p:cNvPr>
          <p:cNvCxnSpPr>
            <a:cxnSpLocks/>
            <a:stCxn id="17" idx="4"/>
            <a:endCxn id="22" idx="1"/>
          </p:cNvCxnSpPr>
          <p:nvPr/>
        </p:nvCxnSpPr>
        <p:spPr>
          <a:xfrm>
            <a:off x="7774015" y="1983948"/>
            <a:ext cx="1648255" cy="132169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椭圆 59">
            <a:extLst>
              <a:ext uri="{FF2B5EF4-FFF2-40B4-BE49-F238E27FC236}">
                <a16:creationId xmlns:a16="http://schemas.microsoft.com/office/drawing/2014/main" id="{AED05B9F-B0BA-4E0B-92F2-49495877D6C8}"/>
              </a:ext>
            </a:extLst>
          </p:cNvPr>
          <p:cNvSpPr/>
          <p:nvPr/>
        </p:nvSpPr>
        <p:spPr>
          <a:xfrm>
            <a:off x="9173853" y="3207400"/>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Decide who make first move</a:t>
            </a:r>
            <a:endParaRPr lang="en-MY" sz="1400" dirty="0"/>
          </a:p>
        </p:txBody>
      </p:sp>
      <p:sp>
        <p:nvSpPr>
          <p:cNvPr id="25" name="椭圆 69">
            <a:extLst>
              <a:ext uri="{FF2B5EF4-FFF2-40B4-BE49-F238E27FC236}">
                <a16:creationId xmlns:a16="http://schemas.microsoft.com/office/drawing/2014/main" id="{74CC65E3-5FFA-4F48-A1CD-1682F4C87CB9}"/>
              </a:ext>
            </a:extLst>
          </p:cNvPr>
          <p:cNvSpPr/>
          <p:nvPr/>
        </p:nvSpPr>
        <p:spPr>
          <a:xfrm>
            <a:off x="9339453" y="4100296"/>
            <a:ext cx="1365096"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Check win or not</a:t>
            </a:r>
            <a:endParaRPr lang="en-MY" sz="1400" dirty="0"/>
          </a:p>
        </p:txBody>
      </p:sp>
      <p:cxnSp>
        <p:nvCxnSpPr>
          <p:cNvPr id="26" name="直接箭头连接符 76">
            <a:extLst>
              <a:ext uri="{FF2B5EF4-FFF2-40B4-BE49-F238E27FC236}">
                <a16:creationId xmlns:a16="http://schemas.microsoft.com/office/drawing/2014/main" id="{189808CB-701E-4B12-AD9E-F3297FAE4BE2}"/>
              </a:ext>
            </a:extLst>
          </p:cNvPr>
          <p:cNvCxnSpPr>
            <a:cxnSpLocks/>
            <a:stCxn id="19" idx="4"/>
            <a:endCxn id="25" idx="1"/>
          </p:cNvCxnSpPr>
          <p:nvPr/>
        </p:nvCxnSpPr>
        <p:spPr>
          <a:xfrm>
            <a:off x="7811402" y="3241194"/>
            <a:ext cx="1727965" cy="95734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椭圆 84">
            <a:extLst>
              <a:ext uri="{FF2B5EF4-FFF2-40B4-BE49-F238E27FC236}">
                <a16:creationId xmlns:a16="http://schemas.microsoft.com/office/drawing/2014/main" id="{04ED955C-79B7-41BD-86B3-BE03FC6975EF}"/>
              </a:ext>
            </a:extLst>
          </p:cNvPr>
          <p:cNvSpPr/>
          <p:nvPr/>
        </p:nvSpPr>
        <p:spPr>
          <a:xfrm>
            <a:off x="7180291" y="5209457"/>
            <a:ext cx="11874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Play again</a:t>
            </a:r>
            <a:endParaRPr lang="en-MY" sz="1400" dirty="0"/>
          </a:p>
        </p:txBody>
      </p:sp>
      <p:cxnSp>
        <p:nvCxnSpPr>
          <p:cNvPr id="29" name="直接连接符 85">
            <a:extLst>
              <a:ext uri="{FF2B5EF4-FFF2-40B4-BE49-F238E27FC236}">
                <a16:creationId xmlns:a16="http://schemas.microsoft.com/office/drawing/2014/main" id="{B732909B-BAB1-4089-A5AC-1F00396058CD}"/>
              </a:ext>
            </a:extLst>
          </p:cNvPr>
          <p:cNvCxnSpPr>
            <a:cxnSpLocks/>
            <a:endCxn id="28" idx="2"/>
          </p:cNvCxnSpPr>
          <p:nvPr/>
        </p:nvCxnSpPr>
        <p:spPr>
          <a:xfrm>
            <a:off x="5815194" y="2909960"/>
            <a:ext cx="1365097" cy="263490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接箭头连接符 89">
            <a:extLst>
              <a:ext uri="{FF2B5EF4-FFF2-40B4-BE49-F238E27FC236}">
                <a16:creationId xmlns:a16="http://schemas.microsoft.com/office/drawing/2014/main" id="{F5FCA124-433E-4212-997F-D937F291A3C8}"/>
              </a:ext>
            </a:extLst>
          </p:cNvPr>
          <p:cNvCxnSpPr/>
          <p:nvPr/>
        </p:nvCxnSpPr>
        <p:spPr>
          <a:xfrm>
            <a:off x="8405124" y="1644831"/>
            <a:ext cx="633535" cy="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椭圆 90">
            <a:extLst>
              <a:ext uri="{FF2B5EF4-FFF2-40B4-BE49-F238E27FC236}">
                <a16:creationId xmlns:a16="http://schemas.microsoft.com/office/drawing/2014/main" id="{568CA971-CE96-4DD7-BC5D-4CF853DC810B}"/>
              </a:ext>
            </a:extLst>
          </p:cNvPr>
          <p:cNvSpPr/>
          <p:nvPr/>
        </p:nvSpPr>
        <p:spPr>
          <a:xfrm>
            <a:off x="9076044" y="134593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Initialize game board</a:t>
            </a:r>
            <a:endParaRPr lang="en-MY" sz="1400" dirty="0"/>
          </a:p>
        </p:txBody>
      </p:sp>
      <p:sp>
        <p:nvSpPr>
          <p:cNvPr id="33" name="椭圆 93">
            <a:extLst>
              <a:ext uri="{FF2B5EF4-FFF2-40B4-BE49-F238E27FC236}">
                <a16:creationId xmlns:a16="http://schemas.microsoft.com/office/drawing/2014/main" id="{18032B21-32F0-4534-973B-DF61775C3962}"/>
              </a:ext>
            </a:extLst>
          </p:cNvPr>
          <p:cNvSpPr/>
          <p:nvPr/>
        </p:nvSpPr>
        <p:spPr>
          <a:xfrm>
            <a:off x="9160514" y="2195348"/>
            <a:ext cx="1696297"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Decide who take ‘X’, who take ‘O’</a:t>
            </a:r>
            <a:endParaRPr lang="en-MY" sz="1400" dirty="0"/>
          </a:p>
        </p:txBody>
      </p:sp>
      <p:cxnSp>
        <p:nvCxnSpPr>
          <p:cNvPr id="34" name="直接箭头连接符 94">
            <a:extLst>
              <a:ext uri="{FF2B5EF4-FFF2-40B4-BE49-F238E27FC236}">
                <a16:creationId xmlns:a16="http://schemas.microsoft.com/office/drawing/2014/main" id="{96270567-5FEB-4810-9359-66F0CB8CECF9}"/>
              </a:ext>
            </a:extLst>
          </p:cNvPr>
          <p:cNvCxnSpPr>
            <a:cxnSpLocks/>
            <a:stCxn id="17" idx="5"/>
            <a:endCxn id="33" idx="2"/>
          </p:cNvCxnSpPr>
          <p:nvPr/>
        </p:nvCxnSpPr>
        <p:spPr>
          <a:xfrm>
            <a:off x="8193841" y="1885710"/>
            <a:ext cx="966673" cy="645043"/>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110">
            <a:extLst>
              <a:ext uri="{FF2B5EF4-FFF2-40B4-BE49-F238E27FC236}">
                <a16:creationId xmlns:a16="http://schemas.microsoft.com/office/drawing/2014/main" id="{699D52E8-1771-4B6C-9299-2B900EABE198}"/>
              </a:ext>
            </a:extLst>
          </p:cNvPr>
          <p:cNvCxnSpPr>
            <a:cxnSpLocks/>
            <a:stCxn id="28" idx="6"/>
            <a:endCxn id="38" idx="2"/>
          </p:cNvCxnSpPr>
          <p:nvPr/>
        </p:nvCxnSpPr>
        <p:spPr>
          <a:xfrm flipV="1">
            <a:off x="8367739" y="5328597"/>
            <a:ext cx="849143" cy="216265"/>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椭圆 113">
            <a:extLst>
              <a:ext uri="{FF2B5EF4-FFF2-40B4-BE49-F238E27FC236}">
                <a16:creationId xmlns:a16="http://schemas.microsoft.com/office/drawing/2014/main" id="{5DB33BFF-2F3F-4B48-BA32-B9039F5314A5}"/>
              </a:ext>
            </a:extLst>
          </p:cNvPr>
          <p:cNvSpPr/>
          <p:nvPr/>
        </p:nvSpPr>
        <p:spPr>
          <a:xfrm>
            <a:off x="9216882" y="4993192"/>
            <a:ext cx="1555459"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Exit game</a:t>
            </a:r>
            <a:endParaRPr lang="en-MY" sz="1400" dirty="0"/>
          </a:p>
        </p:txBody>
      </p:sp>
      <p:cxnSp>
        <p:nvCxnSpPr>
          <p:cNvPr id="51" name="直接箭头连接符 110">
            <a:extLst>
              <a:ext uri="{FF2B5EF4-FFF2-40B4-BE49-F238E27FC236}">
                <a16:creationId xmlns:a16="http://schemas.microsoft.com/office/drawing/2014/main" id="{FB512F6B-872D-44C2-BA49-A1FBA0F900D9}"/>
              </a:ext>
            </a:extLst>
          </p:cNvPr>
          <p:cNvCxnSpPr>
            <a:cxnSpLocks/>
            <a:stCxn id="28" idx="7"/>
          </p:cNvCxnSpPr>
          <p:nvPr/>
        </p:nvCxnSpPr>
        <p:spPr>
          <a:xfrm flipV="1">
            <a:off x="8193841" y="1862545"/>
            <a:ext cx="966673" cy="344515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椭圆 113">
            <a:extLst>
              <a:ext uri="{FF2B5EF4-FFF2-40B4-BE49-F238E27FC236}">
                <a16:creationId xmlns:a16="http://schemas.microsoft.com/office/drawing/2014/main" id="{B7224802-ADC3-4F1F-90AB-636E3131AC14}"/>
              </a:ext>
            </a:extLst>
          </p:cNvPr>
          <p:cNvSpPr/>
          <p:nvPr/>
        </p:nvSpPr>
        <p:spPr>
          <a:xfrm>
            <a:off x="7036982" y="3892006"/>
            <a:ext cx="1352548" cy="67081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Computer make one move</a:t>
            </a:r>
            <a:endParaRPr lang="en-MY" sz="1400" dirty="0"/>
          </a:p>
        </p:txBody>
      </p:sp>
      <p:cxnSp>
        <p:nvCxnSpPr>
          <p:cNvPr id="64" name="直接箭头连接符 76">
            <a:extLst>
              <a:ext uri="{FF2B5EF4-FFF2-40B4-BE49-F238E27FC236}">
                <a16:creationId xmlns:a16="http://schemas.microsoft.com/office/drawing/2014/main" id="{147C2A06-18CD-46FB-BBEE-3565414BE250}"/>
              </a:ext>
            </a:extLst>
          </p:cNvPr>
          <p:cNvCxnSpPr>
            <a:cxnSpLocks/>
            <a:stCxn id="57" idx="6"/>
            <a:endCxn id="25" idx="2"/>
          </p:cNvCxnSpPr>
          <p:nvPr/>
        </p:nvCxnSpPr>
        <p:spPr>
          <a:xfrm>
            <a:off x="8389530" y="4227411"/>
            <a:ext cx="949923" cy="208290"/>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110">
            <a:extLst>
              <a:ext uri="{FF2B5EF4-FFF2-40B4-BE49-F238E27FC236}">
                <a16:creationId xmlns:a16="http://schemas.microsoft.com/office/drawing/2014/main" id="{A77CD8A9-BAB3-40F7-8DD6-003D61DEB46F}"/>
              </a:ext>
            </a:extLst>
          </p:cNvPr>
          <p:cNvCxnSpPr>
            <a:cxnSpLocks/>
            <a:endCxn id="22" idx="2"/>
          </p:cNvCxnSpPr>
          <p:nvPr/>
        </p:nvCxnSpPr>
        <p:spPr>
          <a:xfrm flipV="1">
            <a:off x="8325763" y="3542805"/>
            <a:ext cx="848090" cy="1863128"/>
          </a:xfrm>
          <a:prstGeom prst="straightConnector1">
            <a:avLst/>
          </a:prstGeom>
          <a:ln>
            <a:solidFill>
              <a:schemeClr val="tx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89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746189"/>
            <a:ext cx="9202765" cy="1456267"/>
          </a:xfrm>
        </p:spPr>
        <p:txBody>
          <a:bodyPr>
            <a:normAutofit/>
          </a:bodyPr>
          <a:lstStyle/>
          <a:p>
            <a:r>
              <a:rPr lang="en-US" altLang="zh-CN" dirty="0"/>
              <a:t>Tic tac toe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2933488892"/>
              </p:ext>
            </p:extLst>
          </p:nvPr>
        </p:nvGraphicFramePr>
        <p:xfrm>
          <a:off x="1958570" y="2202456"/>
          <a:ext cx="6055858" cy="2672080"/>
        </p:xfrm>
        <a:graphic>
          <a:graphicData uri="http://schemas.openxmlformats.org/drawingml/2006/table">
            <a:tbl>
              <a:tblPr firstRow="1" bandRow="1">
                <a:tableStyleId>{5C22544A-7EE6-4342-B048-85BDC9FD1C3A}</a:tableStyleId>
              </a:tblPr>
              <a:tblGrid>
                <a:gridCol w="1599973">
                  <a:extLst>
                    <a:ext uri="{9D8B030D-6E8A-4147-A177-3AD203B41FA5}">
                      <a16:colId xmlns:a16="http://schemas.microsoft.com/office/drawing/2014/main" val="496697281"/>
                    </a:ext>
                  </a:extLst>
                </a:gridCol>
                <a:gridCol w="4455885">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Start Game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None</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and Computer start play</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Ask User be ‘X’ or ‘O’</a:t>
                      </a:r>
                    </a:p>
                    <a:p>
                      <a:pPr marL="342900" indent="-342900">
                        <a:buAutoNum type="arabicPeriod"/>
                      </a:pPr>
                      <a:r>
                        <a:rPr lang="en-US" dirty="0"/>
                        <a:t>Initialize empty game board</a:t>
                      </a:r>
                    </a:p>
                    <a:p>
                      <a:pPr marL="342900" indent="-342900">
                        <a:buAutoNum type="arabicPeriod"/>
                      </a:pPr>
                      <a:r>
                        <a:rPr lang="en-US" dirty="0"/>
                        <a:t>Randomly decide who make the first move</a:t>
                      </a:r>
                      <a:endParaRPr lang="en-MY" dirty="0"/>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233174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337812"/>
            <a:ext cx="9202765" cy="1456267"/>
          </a:xfrm>
        </p:spPr>
        <p:txBody>
          <a:bodyPr>
            <a:normAutofit/>
          </a:bodyPr>
          <a:lstStyle/>
          <a:p>
            <a:r>
              <a:rPr lang="en-US" altLang="zh-CN" dirty="0"/>
              <a:t>Tic tac toe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1380226541"/>
              </p:ext>
            </p:extLst>
          </p:nvPr>
        </p:nvGraphicFramePr>
        <p:xfrm>
          <a:off x="562881" y="1545501"/>
          <a:ext cx="5191765" cy="3759200"/>
        </p:xfrm>
        <a:graphic>
          <a:graphicData uri="http://schemas.openxmlformats.org/drawingml/2006/table">
            <a:tbl>
              <a:tblPr firstRow="1" bandRow="1">
                <a:tableStyleId>{5C22544A-7EE6-4342-B048-85BDC9FD1C3A}</a:tableStyleId>
              </a:tblPr>
              <a:tblGrid>
                <a:gridCol w="1371678">
                  <a:extLst>
                    <a:ext uri="{9D8B030D-6E8A-4147-A177-3AD203B41FA5}">
                      <a16:colId xmlns:a16="http://schemas.microsoft.com/office/drawing/2014/main" val="496697281"/>
                    </a:ext>
                  </a:extLst>
                </a:gridCol>
                <a:gridCol w="3820087">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User makes one move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User win, or game end draw, or computer move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Ask user for move coordinates</a:t>
                      </a:r>
                    </a:p>
                    <a:p>
                      <a:pPr marL="342900" indent="-342900">
                        <a:buAutoNum type="arabicPeriod"/>
                      </a:pPr>
                      <a:r>
                        <a:rPr lang="en-US" dirty="0"/>
                        <a:t>Check if move is valid</a:t>
                      </a:r>
                    </a:p>
                    <a:p>
                      <a:pPr marL="342900" indent="-342900">
                        <a:buAutoNum type="arabicPeriod"/>
                      </a:pPr>
                      <a:r>
                        <a:rPr lang="en-US" dirty="0"/>
                        <a:t>Add the move to game board</a:t>
                      </a:r>
                    </a:p>
                    <a:p>
                      <a:pPr marL="342900" indent="-342900">
                        <a:buAutoNum type="arabicPeriod"/>
                      </a:pPr>
                      <a:r>
                        <a:rPr lang="en-US" dirty="0"/>
                        <a:t>Check if user win or game end in draw</a:t>
                      </a:r>
                    </a:p>
                    <a:p>
                      <a:pPr marL="342900" indent="-342900">
                        <a:buAutoNum type="arabicPeriod"/>
                      </a:pPr>
                      <a:r>
                        <a:rPr lang="en-US" dirty="0"/>
                        <a:t>Continue to computer makes move</a:t>
                      </a:r>
                      <a:endParaRPr lang="en-MY" dirty="0"/>
                    </a:p>
                  </a:txBody>
                  <a:tcPr/>
                </a:tc>
                <a:extLst>
                  <a:ext uri="{0D108BD9-81ED-4DB2-BD59-A6C34878D82A}">
                    <a16:rowId xmlns:a16="http://schemas.microsoft.com/office/drawing/2014/main" val="3031150251"/>
                  </a:ext>
                </a:extLst>
              </a:tr>
            </a:tbl>
          </a:graphicData>
        </a:graphic>
      </p:graphicFrame>
      <p:graphicFrame>
        <p:nvGraphicFramePr>
          <p:cNvPr id="4" name="表格 4">
            <a:extLst>
              <a:ext uri="{FF2B5EF4-FFF2-40B4-BE49-F238E27FC236}">
                <a16:creationId xmlns:a16="http://schemas.microsoft.com/office/drawing/2014/main" id="{628D633F-993B-482F-9097-BE60C2D490CC}"/>
              </a:ext>
            </a:extLst>
          </p:cNvPr>
          <p:cNvGraphicFramePr>
            <a:graphicFrameLocks noGrp="1"/>
          </p:cNvGraphicFramePr>
          <p:nvPr>
            <p:extLst>
              <p:ext uri="{D42A27DB-BD31-4B8C-83A1-F6EECF244321}">
                <p14:modId xmlns:p14="http://schemas.microsoft.com/office/powerpoint/2010/main" val="3679890523"/>
              </p:ext>
            </p:extLst>
          </p:nvPr>
        </p:nvGraphicFramePr>
        <p:xfrm>
          <a:off x="6136142" y="1545501"/>
          <a:ext cx="5191765" cy="3484880"/>
        </p:xfrm>
        <a:graphic>
          <a:graphicData uri="http://schemas.openxmlformats.org/drawingml/2006/table">
            <a:tbl>
              <a:tblPr firstRow="1" bandRow="1">
                <a:tableStyleId>{5C22544A-7EE6-4342-B048-85BDC9FD1C3A}</a:tableStyleId>
              </a:tblPr>
              <a:tblGrid>
                <a:gridCol w="1371677">
                  <a:extLst>
                    <a:ext uri="{9D8B030D-6E8A-4147-A177-3AD203B41FA5}">
                      <a16:colId xmlns:a16="http://schemas.microsoft.com/office/drawing/2014/main" val="496697281"/>
                    </a:ext>
                  </a:extLst>
                </a:gridCol>
                <a:gridCol w="3820088">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Computer move</a:t>
                      </a:r>
                      <a:endParaRPr lang="en-MY" dirty="0"/>
                    </a:p>
                  </a:txBody>
                  <a:tcPr/>
                </a:tc>
                <a:extLst>
                  <a:ext uri="{0D108BD9-81ED-4DB2-BD59-A6C34878D82A}">
                    <a16:rowId xmlns:a16="http://schemas.microsoft.com/office/drawing/2014/main" val="4015680793"/>
                  </a:ext>
                </a:extLst>
              </a:tr>
              <a:tr h="370840">
                <a:tc>
                  <a:txBody>
                    <a:bodyPr/>
                    <a:lstStyle/>
                    <a:p>
                      <a:r>
                        <a:rPr lang="en-US" dirty="0"/>
                        <a:t>Actor</a:t>
                      </a:r>
                      <a:endParaRPr lang="en-MY" dirty="0"/>
                    </a:p>
                  </a:txBody>
                  <a:tcPr/>
                </a:tc>
                <a:tc>
                  <a:txBody>
                    <a:bodyPr/>
                    <a:lstStyle/>
                    <a:p>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Game started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Computer win, or game end draw, or user to move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AI select move**</a:t>
                      </a:r>
                    </a:p>
                    <a:p>
                      <a:pPr marL="342900" indent="-342900">
                        <a:buAutoNum type="arabicPeriod"/>
                      </a:pPr>
                      <a:r>
                        <a:rPr lang="en-US" dirty="0"/>
                        <a:t>Add the move to game board</a:t>
                      </a:r>
                    </a:p>
                    <a:p>
                      <a:pPr marL="342900" indent="-342900">
                        <a:buAutoNum type="arabicPeriod"/>
                      </a:pPr>
                      <a:r>
                        <a:rPr lang="en-US" dirty="0"/>
                        <a:t>Check if computer win or game end in draw</a:t>
                      </a:r>
                    </a:p>
                    <a:p>
                      <a:pPr marL="342900" indent="-342900">
                        <a:buAutoNum type="arabicPeriod"/>
                      </a:pPr>
                      <a:r>
                        <a:rPr lang="en-US" dirty="0"/>
                        <a:t>Continue to user makes move</a:t>
                      </a:r>
                      <a:endParaRPr lang="en-MY" dirty="0"/>
                    </a:p>
                  </a:txBody>
                  <a:tcPr/>
                </a:tc>
                <a:extLst>
                  <a:ext uri="{0D108BD9-81ED-4DB2-BD59-A6C34878D82A}">
                    <a16:rowId xmlns:a16="http://schemas.microsoft.com/office/drawing/2014/main" val="3031150251"/>
                  </a:ext>
                </a:extLst>
              </a:tr>
            </a:tbl>
          </a:graphicData>
        </a:graphic>
      </p:graphicFrame>
      <p:sp>
        <p:nvSpPr>
          <p:cNvPr id="3" name="TextBox 2">
            <a:extLst>
              <a:ext uri="{FF2B5EF4-FFF2-40B4-BE49-F238E27FC236}">
                <a16:creationId xmlns:a16="http://schemas.microsoft.com/office/drawing/2014/main" id="{A8FB97B6-B6B6-4C47-BAA9-8C7154703EF3}"/>
              </a:ext>
            </a:extLst>
          </p:cNvPr>
          <p:cNvSpPr txBox="1"/>
          <p:nvPr/>
        </p:nvSpPr>
        <p:spPr>
          <a:xfrm>
            <a:off x="6229445" y="5171642"/>
            <a:ext cx="5005157" cy="738664"/>
          </a:xfrm>
          <a:prstGeom prst="rect">
            <a:avLst/>
          </a:prstGeom>
          <a:noFill/>
        </p:spPr>
        <p:txBody>
          <a:bodyPr wrap="square" rtlCol="0">
            <a:spAutoFit/>
          </a:bodyPr>
          <a:lstStyle/>
          <a:p>
            <a:r>
              <a:rPr lang="en-MY" sz="1400" dirty="0"/>
              <a:t>**Computer next move algorithms: </a:t>
            </a:r>
          </a:p>
          <a:p>
            <a:r>
              <a:rPr lang="en-MY" sz="1400" dirty="0"/>
              <a:t>1/ if one move can win, take that</a:t>
            </a:r>
          </a:p>
          <a:p>
            <a:r>
              <a:rPr lang="en-MY" sz="1400" dirty="0"/>
              <a:t>2/ if user one move can win, take that to block</a:t>
            </a:r>
          </a:p>
        </p:txBody>
      </p:sp>
      <p:sp>
        <p:nvSpPr>
          <p:cNvPr id="7" name="TextBox 6">
            <a:extLst>
              <a:ext uri="{FF2B5EF4-FFF2-40B4-BE49-F238E27FC236}">
                <a16:creationId xmlns:a16="http://schemas.microsoft.com/office/drawing/2014/main" id="{99A4AAFF-7FE8-4711-9489-8D2DC1932308}"/>
              </a:ext>
            </a:extLst>
          </p:cNvPr>
          <p:cNvSpPr txBox="1"/>
          <p:nvPr/>
        </p:nvSpPr>
        <p:spPr>
          <a:xfrm>
            <a:off x="5214378" y="5817972"/>
            <a:ext cx="2724326" cy="307777"/>
          </a:xfrm>
          <a:prstGeom prst="rect">
            <a:avLst/>
          </a:prstGeom>
          <a:noFill/>
        </p:spPr>
        <p:txBody>
          <a:bodyPr wrap="square" rtlCol="0">
            <a:spAutoFit/>
          </a:bodyPr>
          <a:lstStyle>
            <a:defPPr>
              <a:defRPr lang="en-US"/>
            </a:defPPr>
            <a:lvl1pPr>
              <a:defRPr sz="1400"/>
            </a:lvl1pPr>
          </a:lstStyle>
          <a:p>
            <a:r>
              <a:rPr lang="en-MY" dirty="0"/>
              <a:t>3/ take a random available move</a:t>
            </a:r>
          </a:p>
        </p:txBody>
      </p:sp>
      <p:sp>
        <p:nvSpPr>
          <p:cNvPr id="9" name="TextBox 8">
            <a:extLst>
              <a:ext uri="{FF2B5EF4-FFF2-40B4-BE49-F238E27FC236}">
                <a16:creationId xmlns:a16="http://schemas.microsoft.com/office/drawing/2014/main" id="{65E59506-30EB-4390-8C52-4D951B613C8D}"/>
              </a:ext>
            </a:extLst>
          </p:cNvPr>
          <p:cNvSpPr txBox="1"/>
          <p:nvPr/>
        </p:nvSpPr>
        <p:spPr>
          <a:xfrm>
            <a:off x="7938704" y="5817972"/>
            <a:ext cx="2724325" cy="954107"/>
          </a:xfrm>
          <a:prstGeom prst="rect">
            <a:avLst/>
          </a:prstGeom>
          <a:noFill/>
        </p:spPr>
        <p:txBody>
          <a:bodyPr wrap="square" rtlCol="0">
            <a:spAutoFit/>
          </a:bodyPr>
          <a:lstStyle>
            <a:defPPr>
              <a:defRPr lang="en-US"/>
            </a:defPPr>
            <a:lvl1pPr>
              <a:defRPr sz="1400"/>
            </a:lvl1pPr>
          </a:lstStyle>
          <a:p>
            <a:r>
              <a:rPr lang="en-MY" dirty="0"/>
              <a:t>3/ take centre space if free</a:t>
            </a:r>
          </a:p>
          <a:p>
            <a:r>
              <a:rPr lang="en-MY" dirty="0"/>
              <a:t>4/ take one corner space if free</a:t>
            </a:r>
          </a:p>
          <a:p>
            <a:r>
              <a:rPr lang="en-MY" dirty="0"/>
              <a:t>5/ take side space if have</a:t>
            </a:r>
          </a:p>
          <a:p>
            <a:r>
              <a:rPr lang="en-MY" dirty="0"/>
              <a:t>6/ no space, game end in draw</a:t>
            </a:r>
          </a:p>
        </p:txBody>
      </p:sp>
    </p:spTree>
    <p:extLst>
      <p:ext uri="{BB962C8B-B14F-4D97-AF65-F5344CB8AC3E}">
        <p14:creationId xmlns:p14="http://schemas.microsoft.com/office/powerpoint/2010/main" val="357330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7" y="746189"/>
            <a:ext cx="9202765" cy="1456267"/>
          </a:xfrm>
        </p:spPr>
        <p:txBody>
          <a:bodyPr>
            <a:normAutofit/>
          </a:bodyPr>
          <a:lstStyle/>
          <a:p>
            <a:r>
              <a:rPr lang="en-US" altLang="zh-CN" dirty="0"/>
              <a:t>Tic tac toe game – use case description</a:t>
            </a:r>
            <a:endParaRPr lang="en-MY" dirty="0"/>
          </a:p>
        </p:txBody>
      </p:sp>
      <p:graphicFrame>
        <p:nvGraphicFramePr>
          <p:cNvPr id="35" name="表格 4">
            <a:extLst>
              <a:ext uri="{FF2B5EF4-FFF2-40B4-BE49-F238E27FC236}">
                <a16:creationId xmlns:a16="http://schemas.microsoft.com/office/drawing/2014/main" id="{174CAA5B-5070-4187-A31E-0F9E5E37C9FD}"/>
              </a:ext>
            </a:extLst>
          </p:cNvPr>
          <p:cNvGraphicFramePr>
            <a:graphicFrameLocks noGrp="1"/>
          </p:cNvGraphicFramePr>
          <p:nvPr>
            <p:extLst>
              <p:ext uri="{D42A27DB-BD31-4B8C-83A1-F6EECF244321}">
                <p14:modId xmlns:p14="http://schemas.microsoft.com/office/powerpoint/2010/main" val="1794802882"/>
              </p:ext>
            </p:extLst>
          </p:nvPr>
        </p:nvGraphicFramePr>
        <p:xfrm>
          <a:off x="2539013" y="2451030"/>
          <a:ext cx="6760361" cy="2728598"/>
        </p:xfrm>
        <a:graphic>
          <a:graphicData uri="http://schemas.openxmlformats.org/drawingml/2006/table">
            <a:tbl>
              <a:tblPr firstRow="1" bandRow="1">
                <a:tableStyleId>{5C22544A-7EE6-4342-B048-85BDC9FD1C3A}</a:tableStyleId>
              </a:tblPr>
              <a:tblGrid>
                <a:gridCol w="1873188">
                  <a:extLst>
                    <a:ext uri="{9D8B030D-6E8A-4147-A177-3AD203B41FA5}">
                      <a16:colId xmlns:a16="http://schemas.microsoft.com/office/drawing/2014/main" val="496697281"/>
                    </a:ext>
                  </a:extLst>
                </a:gridCol>
                <a:gridCol w="4887173">
                  <a:extLst>
                    <a:ext uri="{9D8B030D-6E8A-4147-A177-3AD203B41FA5}">
                      <a16:colId xmlns:a16="http://schemas.microsoft.com/office/drawing/2014/main" val="2443130984"/>
                    </a:ext>
                  </a:extLst>
                </a:gridCol>
              </a:tblGrid>
              <a:tr h="370840">
                <a:tc>
                  <a:txBody>
                    <a:bodyPr/>
                    <a:lstStyle/>
                    <a:p>
                      <a:r>
                        <a:rPr lang="en-US" dirty="0"/>
                        <a:t>Use Case</a:t>
                      </a:r>
                      <a:endParaRPr lang="en-MY" dirty="0"/>
                    </a:p>
                  </a:txBody>
                  <a:tcPr/>
                </a:tc>
                <a:tc>
                  <a:txBody>
                    <a:bodyPr/>
                    <a:lstStyle/>
                    <a:p>
                      <a:r>
                        <a:rPr lang="en-US" dirty="0"/>
                        <a:t>Play again</a:t>
                      </a:r>
                      <a:endParaRPr lang="en-MY" dirty="0"/>
                    </a:p>
                  </a:txBody>
                  <a:tcPr/>
                </a:tc>
                <a:extLst>
                  <a:ext uri="{0D108BD9-81ED-4DB2-BD59-A6C34878D82A}">
                    <a16:rowId xmlns:a16="http://schemas.microsoft.com/office/drawing/2014/main" val="4015680793"/>
                  </a:ext>
                </a:extLst>
              </a:tr>
              <a:tr h="427358">
                <a:tc>
                  <a:txBody>
                    <a:bodyPr/>
                    <a:lstStyle/>
                    <a:p>
                      <a:r>
                        <a:rPr lang="en-US" dirty="0"/>
                        <a:t>Actor</a:t>
                      </a:r>
                      <a:endParaRPr lang="en-MY" dirty="0"/>
                    </a:p>
                  </a:txBody>
                  <a:tcPr/>
                </a:tc>
                <a:tc>
                  <a:txBody>
                    <a:bodyPr/>
                    <a:lstStyle/>
                    <a:p>
                      <a:r>
                        <a:rPr lang="en-US" dirty="0"/>
                        <a:t>Player</a:t>
                      </a:r>
                      <a:endParaRPr lang="en-MY" dirty="0"/>
                    </a:p>
                  </a:txBody>
                  <a:tcPr/>
                </a:tc>
                <a:extLst>
                  <a:ext uri="{0D108BD9-81ED-4DB2-BD59-A6C34878D82A}">
                    <a16:rowId xmlns:a16="http://schemas.microsoft.com/office/drawing/2014/main" val="2429996120"/>
                  </a:ext>
                </a:extLst>
              </a:tr>
              <a:tr h="370840">
                <a:tc>
                  <a:txBody>
                    <a:bodyPr/>
                    <a:lstStyle/>
                    <a:p>
                      <a:r>
                        <a:rPr lang="en-US" dirty="0"/>
                        <a:t>Pre condition</a:t>
                      </a:r>
                      <a:endParaRPr lang="en-MY" dirty="0"/>
                    </a:p>
                  </a:txBody>
                  <a:tcPr/>
                </a:tc>
                <a:tc>
                  <a:txBody>
                    <a:bodyPr/>
                    <a:lstStyle/>
                    <a:p>
                      <a:r>
                        <a:rPr lang="en-US" dirty="0"/>
                        <a:t>One round game finished</a:t>
                      </a:r>
                      <a:endParaRPr lang="en-MY" dirty="0"/>
                    </a:p>
                  </a:txBody>
                  <a:tcPr/>
                </a:tc>
                <a:extLst>
                  <a:ext uri="{0D108BD9-81ED-4DB2-BD59-A6C34878D82A}">
                    <a16:rowId xmlns:a16="http://schemas.microsoft.com/office/drawing/2014/main" val="391944395"/>
                  </a:ext>
                </a:extLst>
              </a:tr>
              <a:tr h="370840">
                <a:tc>
                  <a:txBody>
                    <a:bodyPr/>
                    <a:lstStyle/>
                    <a:p>
                      <a:r>
                        <a:rPr lang="en-US" dirty="0"/>
                        <a:t>Post condition</a:t>
                      </a:r>
                      <a:endParaRPr lang="en-MY" dirty="0"/>
                    </a:p>
                  </a:txBody>
                  <a:tcPr/>
                </a:tc>
                <a:tc>
                  <a:txBody>
                    <a:bodyPr/>
                    <a:lstStyle/>
                    <a:p>
                      <a:r>
                        <a:rPr lang="en-US" dirty="0"/>
                        <a:t>Start game again, or exit game</a:t>
                      </a:r>
                      <a:endParaRPr lang="en-MY" dirty="0"/>
                    </a:p>
                  </a:txBody>
                  <a:tcPr/>
                </a:tc>
                <a:extLst>
                  <a:ext uri="{0D108BD9-81ED-4DB2-BD59-A6C34878D82A}">
                    <a16:rowId xmlns:a16="http://schemas.microsoft.com/office/drawing/2014/main" val="1626243551"/>
                  </a:ext>
                </a:extLst>
              </a:tr>
              <a:tr h="370840">
                <a:tc>
                  <a:txBody>
                    <a:bodyPr/>
                    <a:lstStyle/>
                    <a:p>
                      <a:r>
                        <a:rPr lang="en-US" dirty="0"/>
                        <a:t>Primary path</a:t>
                      </a:r>
                      <a:endParaRPr lang="en-MY" dirty="0"/>
                    </a:p>
                  </a:txBody>
                  <a:tcPr/>
                </a:tc>
                <a:tc>
                  <a:txBody>
                    <a:bodyPr/>
                    <a:lstStyle/>
                    <a:p>
                      <a:pPr marL="342900" indent="-342900">
                        <a:buAutoNum type="arabicPeriod"/>
                      </a:pPr>
                      <a:r>
                        <a:rPr lang="en-US" dirty="0"/>
                        <a:t>Print Previous round result</a:t>
                      </a:r>
                    </a:p>
                    <a:p>
                      <a:pPr marL="342900" indent="-342900">
                        <a:buAutoNum type="arabicPeriod"/>
                      </a:pPr>
                      <a:r>
                        <a:rPr lang="en-US" dirty="0"/>
                        <a:t>Ask user if want continue again</a:t>
                      </a:r>
                    </a:p>
                    <a:p>
                      <a:pPr marL="342900" indent="-342900">
                        <a:buAutoNum type="arabicPeriod"/>
                      </a:pPr>
                      <a:r>
                        <a:rPr lang="en-US" dirty="0"/>
                        <a:t>If no exit game</a:t>
                      </a:r>
                    </a:p>
                    <a:p>
                      <a:pPr marL="342900" indent="-342900">
                        <a:buAutoNum type="arabicPeriod"/>
                      </a:pPr>
                      <a:r>
                        <a:rPr lang="en-US" dirty="0"/>
                        <a:t>If yes restart game</a:t>
                      </a:r>
                      <a:endParaRPr lang="en-MY" dirty="0"/>
                    </a:p>
                  </a:txBody>
                  <a:tcPr/>
                </a:tc>
                <a:extLst>
                  <a:ext uri="{0D108BD9-81ED-4DB2-BD59-A6C34878D82A}">
                    <a16:rowId xmlns:a16="http://schemas.microsoft.com/office/drawing/2014/main" val="3031150251"/>
                  </a:ext>
                </a:extLst>
              </a:tr>
            </a:tbl>
          </a:graphicData>
        </a:graphic>
      </p:graphicFrame>
    </p:spTree>
    <p:extLst>
      <p:ext uri="{BB962C8B-B14F-4D97-AF65-F5344CB8AC3E}">
        <p14:creationId xmlns:p14="http://schemas.microsoft.com/office/powerpoint/2010/main" val="380785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385118" y="746189"/>
            <a:ext cx="4914852" cy="1456267"/>
          </a:xfrm>
        </p:spPr>
        <p:txBody>
          <a:bodyPr>
            <a:normAutofit/>
          </a:bodyPr>
          <a:lstStyle/>
          <a:p>
            <a:r>
              <a:rPr lang="en-US" altLang="zh-CN" dirty="0"/>
              <a:t>Tic tac toe game – class diagram</a:t>
            </a:r>
            <a:endParaRPr lang="en-MY" dirty="0"/>
          </a:p>
        </p:txBody>
      </p:sp>
      <p:graphicFrame>
        <p:nvGraphicFramePr>
          <p:cNvPr id="4" name="表格 4">
            <a:extLst>
              <a:ext uri="{FF2B5EF4-FFF2-40B4-BE49-F238E27FC236}">
                <a16:creationId xmlns:a16="http://schemas.microsoft.com/office/drawing/2014/main" id="{09F25020-9152-4914-8890-AED415E600BF}"/>
              </a:ext>
            </a:extLst>
          </p:cNvPr>
          <p:cNvGraphicFramePr>
            <a:graphicFrameLocks noGrp="1"/>
          </p:cNvGraphicFramePr>
          <p:nvPr>
            <p:extLst>
              <p:ext uri="{D42A27DB-BD31-4B8C-83A1-F6EECF244321}">
                <p14:modId xmlns:p14="http://schemas.microsoft.com/office/powerpoint/2010/main" val="320943884"/>
              </p:ext>
            </p:extLst>
          </p:nvPr>
        </p:nvGraphicFramePr>
        <p:xfrm>
          <a:off x="765700" y="3894790"/>
          <a:ext cx="2507116" cy="247904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GameBoard</a:t>
                      </a:r>
                      <a:endParaRPr lang="en-MY" dirty="0"/>
                    </a:p>
                  </a:txBody>
                  <a:tcPr/>
                </a:tc>
                <a:extLst>
                  <a:ext uri="{0D108BD9-81ED-4DB2-BD59-A6C34878D82A}">
                    <a16:rowId xmlns:a16="http://schemas.microsoft.com/office/drawing/2014/main" val="1555369198"/>
                  </a:ext>
                </a:extLst>
              </a:tr>
              <a:tr h="370840">
                <a:tc>
                  <a:txBody>
                    <a:bodyPr/>
                    <a:lstStyle/>
                    <a:p>
                      <a:r>
                        <a:rPr lang="en-US" dirty="0"/>
                        <a:t>moves</a:t>
                      </a:r>
                      <a:endParaRPr lang="en-MY" dirty="0"/>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render_board</a:t>
                      </a:r>
                      <a:endParaRPr lang="en-US" dirty="0"/>
                    </a:p>
                    <a:p>
                      <a:r>
                        <a:rPr lang="en-US" dirty="0" err="1"/>
                        <a:t>check_space_free</a:t>
                      </a:r>
                      <a:endParaRPr lang="en-US" dirty="0"/>
                    </a:p>
                    <a:p>
                      <a:r>
                        <a:rPr lang="en-MY" dirty="0" err="1"/>
                        <a:t>add_one_move</a:t>
                      </a:r>
                      <a:endParaRPr lang="en-MY" dirty="0"/>
                    </a:p>
                    <a:p>
                      <a:r>
                        <a:rPr lang="en-MY" dirty="0" err="1"/>
                        <a:t>check_win</a:t>
                      </a:r>
                      <a:endParaRPr lang="en-MY" dirty="0"/>
                    </a:p>
                    <a:p>
                      <a:r>
                        <a:rPr lang="en-MY" dirty="0" err="1"/>
                        <a:t>check_full</a:t>
                      </a:r>
                      <a:endParaRPr lang="en-MY" dirty="0"/>
                    </a:p>
                  </a:txBody>
                  <a:tcPr/>
                </a:tc>
                <a:extLst>
                  <a:ext uri="{0D108BD9-81ED-4DB2-BD59-A6C34878D82A}">
                    <a16:rowId xmlns:a16="http://schemas.microsoft.com/office/drawing/2014/main" val="1985991810"/>
                  </a:ext>
                </a:extLst>
              </a:tr>
            </a:tbl>
          </a:graphicData>
        </a:graphic>
      </p:graphicFrame>
      <p:graphicFrame>
        <p:nvGraphicFramePr>
          <p:cNvPr id="5" name="表格 4">
            <a:extLst>
              <a:ext uri="{FF2B5EF4-FFF2-40B4-BE49-F238E27FC236}">
                <a16:creationId xmlns:a16="http://schemas.microsoft.com/office/drawing/2014/main" id="{5D9395F1-D26C-4E96-BC93-87D9D34A5B60}"/>
              </a:ext>
            </a:extLst>
          </p:cNvPr>
          <p:cNvGraphicFramePr>
            <a:graphicFrameLocks noGrp="1"/>
          </p:cNvGraphicFramePr>
          <p:nvPr>
            <p:extLst>
              <p:ext uri="{D42A27DB-BD31-4B8C-83A1-F6EECF244321}">
                <p14:modId xmlns:p14="http://schemas.microsoft.com/office/powerpoint/2010/main" val="4043559105"/>
              </p:ext>
            </p:extLst>
          </p:nvPr>
        </p:nvGraphicFramePr>
        <p:xfrm>
          <a:off x="3888312" y="3894790"/>
          <a:ext cx="2507116" cy="13817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UserPlayer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txBody>
                  <a:tcPr/>
                </a:tc>
                <a:extLst>
                  <a:ext uri="{0D108BD9-81ED-4DB2-BD59-A6C34878D82A}">
                    <a16:rowId xmlns:a16="http://schemas.microsoft.com/office/drawing/2014/main" val="1985991810"/>
                  </a:ext>
                </a:extLst>
              </a:tr>
            </a:tbl>
          </a:graphicData>
        </a:graphic>
      </p:graphicFrame>
      <p:graphicFrame>
        <p:nvGraphicFramePr>
          <p:cNvPr id="6" name="表格 4">
            <a:extLst>
              <a:ext uri="{FF2B5EF4-FFF2-40B4-BE49-F238E27FC236}">
                <a16:creationId xmlns:a16="http://schemas.microsoft.com/office/drawing/2014/main" id="{5481DDE6-E680-4D55-B100-C542E5C86BD9}"/>
              </a:ext>
            </a:extLst>
          </p:cNvPr>
          <p:cNvGraphicFramePr>
            <a:graphicFrameLocks noGrp="1"/>
          </p:cNvGraphicFramePr>
          <p:nvPr>
            <p:extLst>
              <p:ext uri="{D42A27DB-BD31-4B8C-83A1-F6EECF244321}">
                <p14:modId xmlns:p14="http://schemas.microsoft.com/office/powerpoint/2010/main" val="2944296656"/>
              </p:ext>
            </p:extLst>
          </p:nvPr>
        </p:nvGraphicFramePr>
        <p:xfrm>
          <a:off x="9333097" y="2725145"/>
          <a:ext cx="2507116" cy="24739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GameController</a:t>
                      </a:r>
                      <a:endParaRPr lang="en-MY" dirty="0"/>
                    </a:p>
                  </a:txBody>
                  <a:tcPr/>
                </a:tc>
                <a:extLst>
                  <a:ext uri="{0D108BD9-81ED-4DB2-BD59-A6C34878D82A}">
                    <a16:rowId xmlns:a16="http://schemas.microsoft.com/office/drawing/2014/main" val="1555369198"/>
                  </a:ext>
                </a:extLst>
              </a:tr>
              <a:tr h="370840">
                <a:tc>
                  <a:txBody>
                    <a:bodyPr/>
                    <a:lstStyle/>
                    <a:p>
                      <a:r>
                        <a:rPr lang="en-US" dirty="0" err="1"/>
                        <a:t>game_board</a:t>
                      </a:r>
                      <a:endParaRPr lang="en-US" dirty="0"/>
                    </a:p>
                    <a:p>
                      <a:r>
                        <a:rPr lang="en-US" dirty="0"/>
                        <a:t>user</a:t>
                      </a:r>
                    </a:p>
                    <a:p>
                      <a:r>
                        <a:rPr lang="en-US" dirty="0"/>
                        <a:t>computer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replay_game</a:t>
                      </a:r>
                      <a:endParaRPr lang="en-US" dirty="0"/>
                    </a:p>
                    <a:p>
                      <a:r>
                        <a:rPr lang="en-US" dirty="0" err="1"/>
                        <a:t>start_game</a:t>
                      </a:r>
                      <a:endParaRPr lang="en-US" dirty="0"/>
                    </a:p>
                    <a:p>
                      <a:r>
                        <a:rPr lang="en-US" dirty="0" err="1"/>
                        <a:t>exit_game</a:t>
                      </a:r>
                      <a:endParaRPr lang="en-US" dirty="0"/>
                    </a:p>
                  </a:txBody>
                  <a:tcPr/>
                </a:tc>
                <a:extLst>
                  <a:ext uri="{0D108BD9-81ED-4DB2-BD59-A6C34878D82A}">
                    <a16:rowId xmlns:a16="http://schemas.microsoft.com/office/drawing/2014/main" val="1985991810"/>
                  </a:ext>
                </a:extLst>
              </a:tr>
            </a:tbl>
          </a:graphicData>
        </a:graphic>
      </p:graphicFrame>
      <p:sp>
        <p:nvSpPr>
          <p:cNvPr id="7" name="流程图: 决策 7">
            <a:extLst>
              <a:ext uri="{FF2B5EF4-FFF2-40B4-BE49-F238E27FC236}">
                <a16:creationId xmlns:a16="http://schemas.microsoft.com/office/drawing/2014/main" id="{1A4A3C6C-7BE0-4147-9FC1-10CC537F9DEF}"/>
              </a:ext>
            </a:extLst>
          </p:cNvPr>
          <p:cNvSpPr/>
          <p:nvPr/>
        </p:nvSpPr>
        <p:spPr>
          <a:xfrm>
            <a:off x="9073200" y="2953373"/>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8" name="连接符: 肘形 9">
            <a:extLst>
              <a:ext uri="{FF2B5EF4-FFF2-40B4-BE49-F238E27FC236}">
                <a16:creationId xmlns:a16="http://schemas.microsoft.com/office/drawing/2014/main" id="{AA869F8E-4BFC-4CC9-8E29-3736795DD5E0}"/>
              </a:ext>
            </a:extLst>
          </p:cNvPr>
          <p:cNvCxnSpPr>
            <a:stCxn id="7" idx="1"/>
            <a:endCxn id="4" idx="0"/>
          </p:cNvCxnSpPr>
          <p:nvPr/>
        </p:nvCxnSpPr>
        <p:spPr>
          <a:xfrm rot="10800000" flipV="1">
            <a:off x="2019258" y="3048622"/>
            <a:ext cx="7053942" cy="84616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流程图: 决策 10">
            <a:extLst>
              <a:ext uri="{FF2B5EF4-FFF2-40B4-BE49-F238E27FC236}">
                <a16:creationId xmlns:a16="http://schemas.microsoft.com/office/drawing/2014/main" id="{AD5F27CA-5AB6-461B-97BC-34C30DE092C6}"/>
              </a:ext>
            </a:extLst>
          </p:cNvPr>
          <p:cNvSpPr/>
          <p:nvPr/>
        </p:nvSpPr>
        <p:spPr>
          <a:xfrm>
            <a:off x="9073200" y="3311257"/>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连接符: 肘形 12">
            <a:extLst>
              <a:ext uri="{FF2B5EF4-FFF2-40B4-BE49-F238E27FC236}">
                <a16:creationId xmlns:a16="http://schemas.microsoft.com/office/drawing/2014/main" id="{58F47180-EDD4-4C6F-BF68-81B633993991}"/>
              </a:ext>
            </a:extLst>
          </p:cNvPr>
          <p:cNvCxnSpPr>
            <a:stCxn id="9" idx="1"/>
            <a:endCxn id="5" idx="0"/>
          </p:cNvCxnSpPr>
          <p:nvPr/>
        </p:nvCxnSpPr>
        <p:spPr>
          <a:xfrm rot="10800000" flipV="1">
            <a:off x="5141870" y="3406506"/>
            <a:ext cx="3931330" cy="488283"/>
          </a:xfrm>
          <a:prstGeom prst="bentConnector2">
            <a:avLst/>
          </a:prstGeom>
        </p:spPr>
        <p:style>
          <a:lnRef idx="1">
            <a:schemeClr val="accent1"/>
          </a:lnRef>
          <a:fillRef idx="0">
            <a:schemeClr val="accent1"/>
          </a:fillRef>
          <a:effectRef idx="0">
            <a:schemeClr val="accent1"/>
          </a:effectRef>
          <a:fontRef idx="minor">
            <a:schemeClr val="tx1"/>
          </a:fontRef>
        </p:style>
      </p:cxnSp>
      <p:graphicFrame>
        <p:nvGraphicFramePr>
          <p:cNvPr id="13" name="表格 4">
            <a:extLst>
              <a:ext uri="{FF2B5EF4-FFF2-40B4-BE49-F238E27FC236}">
                <a16:creationId xmlns:a16="http://schemas.microsoft.com/office/drawing/2014/main" id="{E3A92774-F1ED-46B3-8E0D-B671D0AB3065}"/>
              </a:ext>
            </a:extLst>
          </p:cNvPr>
          <p:cNvGraphicFramePr>
            <a:graphicFrameLocks noGrp="1"/>
          </p:cNvGraphicFramePr>
          <p:nvPr>
            <p:extLst>
              <p:ext uri="{D42A27DB-BD31-4B8C-83A1-F6EECF244321}">
                <p14:modId xmlns:p14="http://schemas.microsoft.com/office/powerpoint/2010/main" val="2680767475"/>
              </p:ext>
            </p:extLst>
          </p:nvPr>
        </p:nvGraphicFramePr>
        <p:xfrm>
          <a:off x="6566084" y="3894790"/>
          <a:ext cx="2507116" cy="27533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err="1"/>
                        <a:t>ComputerPlayer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MY" dirty="0" err="1"/>
                        <a:t>find_onemove_win</a:t>
                      </a:r>
                      <a:endParaRPr lang="en-MY" dirty="0"/>
                    </a:p>
                    <a:p>
                      <a:r>
                        <a:rPr lang="en-US" dirty="0" err="1"/>
                        <a:t>find_onemove_lose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find_center_move</a:t>
                      </a:r>
                      <a:endParaRPr lang="en-US" dirty="0"/>
                    </a:p>
                    <a:p>
                      <a:r>
                        <a:rPr lang="en-US" dirty="0" err="1"/>
                        <a:t>find_corner_move</a:t>
                      </a:r>
                      <a:endParaRPr lang="en-US" dirty="0"/>
                    </a:p>
                    <a:p>
                      <a:r>
                        <a:rPr lang="en-US" dirty="0" err="1"/>
                        <a:t>find_side_move</a:t>
                      </a:r>
                      <a:endParaRPr lang="en-US" dirty="0"/>
                    </a:p>
                  </a:txBody>
                  <a:tcPr/>
                </a:tc>
                <a:extLst>
                  <a:ext uri="{0D108BD9-81ED-4DB2-BD59-A6C34878D82A}">
                    <a16:rowId xmlns:a16="http://schemas.microsoft.com/office/drawing/2014/main" val="1985991810"/>
                  </a:ext>
                </a:extLst>
              </a:tr>
            </a:tbl>
          </a:graphicData>
        </a:graphic>
      </p:graphicFrame>
      <p:sp>
        <p:nvSpPr>
          <p:cNvPr id="14" name="流程图: 决策 10">
            <a:extLst>
              <a:ext uri="{FF2B5EF4-FFF2-40B4-BE49-F238E27FC236}">
                <a16:creationId xmlns:a16="http://schemas.microsoft.com/office/drawing/2014/main" id="{1309B920-6E7C-44FA-8AD0-BFB3C382B149}"/>
              </a:ext>
            </a:extLst>
          </p:cNvPr>
          <p:cNvSpPr/>
          <p:nvPr/>
        </p:nvSpPr>
        <p:spPr>
          <a:xfrm>
            <a:off x="9073200" y="3555397"/>
            <a:ext cx="259897" cy="1905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5" name="连接符: 肘形 12">
            <a:extLst>
              <a:ext uri="{FF2B5EF4-FFF2-40B4-BE49-F238E27FC236}">
                <a16:creationId xmlns:a16="http://schemas.microsoft.com/office/drawing/2014/main" id="{7A6FF94A-4B35-43EE-BF38-1CE5399ECEC4}"/>
              </a:ext>
            </a:extLst>
          </p:cNvPr>
          <p:cNvCxnSpPr>
            <a:cxnSpLocks/>
            <a:stCxn id="14" idx="1"/>
            <a:endCxn id="13" idx="0"/>
          </p:cNvCxnSpPr>
          <p:nvPr/>
        </p:nvCxnSpPr>
        <p:spPr>
          <a:xfrm rot="10800000" flipV="1">
            <a:off x="7819642" y="3650646"/>
            <a:ext cx="1253558" cy="244143"/>
          </a:xfrm>
          <a:prstGeom prst="bentConnector2">
            <a:avLst/>
          </a:prstGeom>
        </p:spPr>
        <p:style>
          <a:lnRef idx="1">
            <a:schemeClr val="accent1"/>
          </a:lnRef>
          <a:fillRef idx="0">
            <a:schemeClr val="accent1"/>
          </a:fillRef>
          <a:effectRef idx="0">
            <a:schemeClr val="accent1"/>
          </a:effectRef>
          <a:fontRef idx="minor">
            <a:schemeClr val="tx1"/>
          </a:fontRef>
        </p:style>
      </p:cxnSp>
      <p:graphicFrame>
        <p:nvGraphicFramePr>
          <p:cNvPr id="19" name="表格 4">
            <a:extLst>
              <a:ext uri="{FF2B5EF4-FFF2-40B4-BE49-F238E27FC236}">
                <a16:creationId xmlns:a16="http://schemas.microsoft.com/office/drawing/2014/main" id="{10F780AA-ABF3-4FDF-A9D2-0B24BF50DA7C}"/>
              </a:ext>
            </a:extLst>
          </p:cNvPr>
          <p:cNvGraphicFramePr>
            <a:graphicFrameLocks noGrp="1"/>
          </p:cNvGraphicFramePr>
          <p:nvPr>
            <p:extLst>
              <p:ext uri="{D42A27DB-BD31-4B8C-83A1-F6EECF244321}">
                <p14:modId xmlns:p14="http://schemas.microsoft.com/office/powerpoint/2010/main" val="3850588077"/>
              </p:ext>
            </p:extLst>
          </p:nvPr>
        </p:nvGraphicFramePr>
        <p:xfrm>
          <a:off x="5939305" y="910781"/>
          <a:ext cx="2507116" cy="1381760"/>
        </p:xfrm>
        <a:graphic>
          <a:graphicData uri="http://schemas.openxmlformats.org/drawingml/2006/table">
            <a:tbl>
              <a:tblPr firstRow="1" bandRow="1">
                <a:tableStyleId>{5C22544A-7EE6-4342-B048-85BDC9FD1C3A}</a:tableStyleId>
              </a:tblPr>
              <a:tblGrid>
                <a:gridCol w="2507116">
                  <a:extLst>
                    <a:ext uri="{9D8B030D-6E8A-4147-A177-3AD203B41FA5}">
                      <a16:colId xmlns:a16="http://schemas.microsoft.com/office/drawing/2014/main" val="4238866510"/>
                    </a:ext>
                  </a:extLst>
                </a:gridCol>
              </a:tblGrid>
              <a:tr h="370840">
                <a:tc>
                  <a:txBody>
                    <a:bodyPr/>
                    <a:lstStyle/>
                    <a:p>
                      <a:pPr algn="ctr"/>
                      <a:r>
                        <a:rPr lang="en-US" dirty="0"/>
                        <a:t>Player</a:t>
                      </a:r>
                      <a:endParaRPr lang="en-MY" dirty="0"/>
                    </a:p>
                  </a:txBody>
                  <a:tcPr/>
                </a:tc>
                <a:extLst>
                  <a:ext uri="{0D108BD9-81ED-4DB2-BD59-A6C34878D82A}">
                    <a16:rowId xmlns:a16="http://schemas.microsoft.com/office/drawing/2014/main" val="1555369198"/>
                  </a:ext>
                </a:extLst>
              </a:tr>
              <a:tr h="370840">
                <a:tc>
                  <a:txBody>
                    <a:bodyPr/>
                    <a:lstStyle/>
                    <a:p>
                      <a:r>
                        <a:rPr lang="en-US" dirty="0"/>
                        <a:t>player</a:t>
                      </a:r>
                    </a:p>
                  </a:txBody>
                  <a:tcPr/>
                </a:tc>
                <a:extLst>
                  <a:ext uri="{0D108BD9-81ED-4DB2-BD59-A6C34878D82A}">
                    <a16:rowId xmlns:a16="http://schemas.microsoft.com/office/drawing/2014/main" val="3945929289"/>
                  </a:ext>
                </a:extLst>
              </a:tr>
              <a:tr h="370840">
                <a:tc>
                  <a:txBody>
                    <a:bodyPr/>
                    <a:lstStyle/>
                    <a:p>
                      <a:r>
                        <a:rPr lang="en-US" dirty="0"/>
                        <a:t>__</a:t>
                      </a:r>
                      <a:r>
                        <a:rPr lang="en-US" dirty="0" err="1"/>
                        <a:t>init</a:t>
                      </a:r>
                      <a:r>
                        <a:rPr lang="en-US" dirty="0"/>
                        <a:t>__</a:t>
                      </a:r>
                    </a:p>
                    <a:p>
                      <a:r>
                        <a:rPr lang="en-US" dirty="0" err="1"/>
                        <a:t>next_move</a:t>
                      </a:r>
                      <a:endParaRPr lang="en-US" dirty="0"/>
                    </a:p>
                  </a:txBody>
                  <a:tcPr/>
                </a:tc>
                <a:extLst>
                  <a:ext uri="{0D108BD9-81ED-4DB2-BD59-A6C34878D82A}">
                    <a16:rowId xmlns:a16="http://schemas.microsoft.com/office/drawing/2014/main" val="1985991810"/>
                  </a:ext>
                </a:extLst>
              </a:tr>
            </a:tbl>
          </a:graphicData>
        </a:graphic>
      </p:graphicFrame>
      <p:cxnSp>
        <p:nvCxnSpPr>
          <p:cNvPr id="20" name="Connector: Elbow 19">
            <a:extLst>
              <a:ext uri="{FF2B5EF4-FFF2-40B4-BE49-F238E27FC236}">
                <a16:creationId xmlns:a16="http://schemas.microsoft.com/office/drawing/2014/main" id="{742448BA-0E80-45D4-9AAD-4E0235E7AE91}"/>
              </a:ext>
            </a:extLst>
          </p:cNvPr>
          <p:cNvCxnSpPr>
            <a:cxnSpLocks/>
            <a:endCxn id="21" idx="3"/>
          </p:cNvCxnSpPr>
          <p:nvPr/>
        </p:nvCxnSpPr>
        <p:spPr>
          <a:xfrm rot="5400000" flipH="1" flipV="1">
            <a:off x="5510107" y="2710309"/>
            <a:ext cx="1409351" cy="959616"/>
          </a:xfrm>
          <a:prstGeom prst="bentConnector3">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E8195FA5-D4C9-40AB-BF92-C49C73830610}"/>
              </a:ext>
            </a:extLst>
          </p:cNvPr>
          <p:cNvSpPr/>
          <p:nvPr/>
        </p:nvSpPr>
        <p:spPr>
          <a:xfrm>
            <a:off x="6613567" y="2290136"/>
            <a:ext cx="162046" cy="19530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Isosceles Triangle 23">
            <a:extLst>
              <a:ext uri="{FF2B5EF4-FFF2-40B4-BE49-F238E27FC236}">
                <a16:creationId xmlns:a16="http://schemas.microsoft.com/office/drawing/2014/main" id="{016FB76B-48AD-48BB-A51F-1A820E46A7B5}"/>
              </a:ext>
            </a:extLst>
          </p:cNvPr>
          <p:cNvSpPr/>
          <p:nvPr/>
        </p:nvSpPr>
        <p:spPr>
          <a:xfrm>
            <a:off x="7333926" y="2291315"/>
            <a:ext cx="162046" cy="19530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25" name="Connector: Elbow 24">
            <a:extLst>
              <a:ext uri="{FF2B5EF4-FFF2-40B4-BE49-F238E27FC236}">
                <a16:creationId xmlns:a16="http://schemas.microsoft.com/office/drawing/2014/main" id="{456BF898-F5F3-425E-B512-977F27F7AE51}"/>
              </a:ext>
            </a:extLst>
          </p:cNvPr>
          <p:cNvCxnSpPr>
            <a:cxnSpLocks/>
            <a:endCxn id="24" idx="3"/>
          </p:cNvCxnSpPr>
          <p:nvPr/>
        </p:nvCxnSpPr>
        <p:spPr>
          <a:xfrm rot="16200000" flipV="1">
            <a:off x="6763631" y="3137939"/>
            <a:ext cx="1408169" cy="105532"/>
          </a:xfrm>
          <a:prstGeom prst="bentConnector3">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9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5091</TotalTime>
  <Words>1674</Words>
  <Application>Microsoft Office PowerPoint</Application>
  <PresentationFormat>Widescreen</PresentationFormat>
  <Paragraphs>370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vt:lpstr>
      <vt:lpstr>Calibri</vt:lpstr>
      <vt:lpstr>Calibri Light</vt:lpstr>
      <vt:lpstr>天体</vt:lpstr>
      <vt:lpstr>Python programming</vt:lpstr>
      <vt:lpstr>pico fermi bagels game</vt:lpstr>
      <vt:lpstr>pico fermi bagels game – flow chart</vt:lpstr>
      <vt:lpstr>Tic tac toe game</vt:lpstr>
      <vt:lpstr>Tic tac toe game – use case diagram</vt:lpstr>
      <vt:lpstr>Tic tac toe game – use case description</vt:lpstr>
      <vt:lpstr>Tic tac toe game – use case description</vt:lpstr>
      <vt:lpstr>Tic tac toe game – use case description</vt:lpstr>
      <vt:lpstr>Tic tac toe game – class diagram</vt:lpstr>
      <vt:lpstr>Reversi game</vt:lpstr>
      <vt:lpstr>Reversi game – use case diagram</vt:lpstr>
      <vt:lpstr>Reversi game – use case description</vt:lpstr>
      <vt:lpstr>Reversi game – use case description</vt:lpstr>
      <vt:lpstr>Reversi game – use case description</vt:lpstr>
      <vt:lpstr>Reversi game – use case description</vt:lpstr>
      <vt:lpstr>Reversi game – use case description</vt:lpstr>
      <vt:lpstr>Class diagram</vt:lpstr>
      <vt:lpstr>Sonar game</vt:lpstr>
      <vt:lpstr>Sonar game – use case diagram</vt:lpstr>
      <vt:lpstr>sonar game – use case description</vt:lpstr>
      <vt:lpstr>Reversi game – use case description</vt:lpstr>
      <vt:lpstr>Class diagram</vt:lpstr>
      <vt:lpstr>Caesar cipher</vt:lpstr>
      <vt:lpstr>Caesar cipher – flow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cp:revision>
  <dcterms:created xsi:type="dcterms:W3CDTF">2020-12-07T06:28:37Z</dcterms:created>
  <dcterms:modified xsi:type="dcterms:W3CDTF">2021-08-14T10:42:26Z</dcterms:modified>
</cp:coreProperties>
</file>