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sldIdLst>
    <p:sldId id="289" r:id="rId5"/>
    <p:sldId id="290" r:id="rId6"/>
    <p:sldId id="291" r:id="rId7"/>
    <p:sldId id="299" r:id="rId8"/>
    <p:sldId id="296" r:id="rId9"/>
    <p:sldId id="297" r:id="rId10"/>
    <p:sldId id="298" r:id="rId11"/>
    <p:sldId id="300" r:id="rId12"/>
    <p:sldId id="292" r:id="rId13"/>
    <p:sldId id="294" r:id="rId14"/>
    <p:sldId id="295" r:id="rId15"/>
    <p:sldId id="301" r:id="rId16"/>
    <p:sldId id="302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F8F81-CA04-44B7-96C1-AFC9A838268D}" v="9" dt="2021-03-11T15:03:2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223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6EF8F81-CA04-44B7-96C1-AFC9A838268D}"/>
    <pc:docChg chg="undo redo custSel addSld delSld modSld sldOrd">
      <pc:chgData name="Li Lixiang" userId="6104bbfcb56aea79" providerId="LiveId" clId="{A6EF8F81-CA04-44B7-96C1-AFC9A838268D}" dt="2021-03-11T15:11:09.837" v="14561" actId="6549"/>
      <pc:docMkLst>
        <pc:docMk/>
      </pc:docMkLst>
      <pc:sldChg chg="modSp mod">
        <pc:chgData name="Li Lixiang" userId="6104bbfcb56aea79" providerId="LiveId" clId="{A6EF8F81-CA04-44B7-96C1-AFC9A838268D}" dt="2021-02-07T12:15:38.436" v="1625" actId="108"/>
        <pc:sldMkLst>
          <pc:docMk/>
          <pc:sldMk cId="3754804575" sldId="289"/>
        </pc:sldMkLst>
        <pc:spChg chg="mod">
          <ac:chgData name="Li Lixiang" userId="6104bbfcb56aea79" providerId="LiveId" clId="{A6EF8F81-CA04-44B7-96C1-AFC9A838268D}" dt="2021-02-07T11:47:36.709" v="69" actId="113"/>
          <ac:spMkLst>
            <pc:docMk/>
            <pc:sldMk cId="3754804575" sldId="289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07T12:15:38.436" v="1625" actId="108"/>
          <ac:spMkLst>
            <pc:docMk/>
            <pc:sldMk cId="3754804575" sldId="289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2-07T23:30:27.552" v="2904" actId="20577"/>
        <pc:sldMkLst>
          <pc:docMk/>
          <pc:sldMk cId="3698021870" sldId="290"/>
        </pc:sldMkLst>
        <pc:spChg chg="mod">
          <ac:chgData name="Li Lixiang" userId="6104bbfcb56aea79" providerId="LiveId" clId="{A6EF8F81-CA04-44B7-96C1-AFC9A838268D}" dt="2021-02-07T12:33:46.386" v="1662" actId="14100"/>
          <ac:spMkLst>
            <pc:docMk/>
            <pc:sldMk cId="3698021870" sldId="290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07T23:30:27.552" v="2904" actId="20577"/>
          <ac:spMkLst>
            <pc:docMk/>
            <pc:sldMk cId="3698021870" sldId="290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2-19T05:48:27.648" v="4952" actId="20577"/>
        <pc:sldMkLst>
          <pc:docMk/>
          <pc:sldMk cId="1623157590" sldId="291"/>
        </pc:sldMkLst>
        <pc:spChg chg="mod">
          <ac:chgData name="Li Lixiang" userId="6104bbfcb56aea79" providerId="LiveId" clId="{A6EF8F81-CA04-44B7-96C1-AFC9A838268D}" dt="2021-02-19T05:45:25.616" v="4891" actId="20577"/>
          <ac:spMkLst>
            <pc:docMk/>
            <pc:sldMk cId="1623157590" sldId="291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19T05:48:27.648" v="4952" actId="20577"/>
          <ac:spMkLst>
            <pc:docMk/>
            <pc:sldMk cId="1623157590" sldId="291"/>
            <ac:spMk id="3" creationId="{C430FCA6-17CD-482F-B4B0-DC883100E321}"/>
          </ac:spMkLst>
        </pc:spChg>
      </pc:sldChg>
      <pc:sldChg chg="addSp modSp add del mod ord">
        <pc:chgData name="Li Lixiang" userId="6104bbfcb56aea79" providerId="LiveId" clId="{A6EF8F81-CA04-44B7-96C1-AFC9A838268D}" dt="2021-03-11T15:11:09.837" v="14561" actId="6549"/>
        <pc:sldMkLst>
          <pc:docMk/>
          <pc:sldMk cId="4029381985" sldId="292"/>
        </pc:sldMkLst>
        <pc:spChg chg="mod">
          <ac:chgData name="Li Lixiang" userId="6104bbfcb56aea79" providerId="LiveId" clId="{A6EF8F81-CA04-44B7-96C1-AFC9A838268D}" dt="2021-03-11T14:28:41.185" v="11819" actId="20577"/>
          <ac:spMkLst>
            <pc:docMk/>
            <pc:sldMk cId="4029381985" sldId="292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5:11:09.837" v="14561" actId="6549"/>
          <ac:spMkLst>
            <pc:docMk/>
            <pc:sldMk cId="4029381985" sldId="292"/>
            <ac:spMk id="3" creationId="{C430FCA6-17CD-482F-B4B0-DC883100E321}"/>
          </ac:spMkLst>
        </pc:spChg>
        <pc:spChg chg="add mod">
          <ac:chgData name="Li Lixiang" userId="6104bbfcb56aea79" providerId="LiveId" clId="{A6EF8F81-CA04-44B7-96C1-AFC9A838268D}" dt="2021-03-11T14:28:50.527" v="11832" actId="20577"/>
          <ac:spMkLst>
            <pc:docMk/>
            <pc:sldMk cId="4029381985" sldId="292"/>
            <ac:spMk id="4" creationId="{0108B87E-AAA0-4B3C-A0A2-598E37B3136F}"/>
          </ac:spMkLst>
        </pc:spChg>
        <pc:cxnChg chg="add mod">
          <ac:chgData name="Li Lixiang" userId="6104bbfcb56aea79" providerId="LiveId" clId="{A6EF8F81-CA04-44B7-96C1-AFC9A838268D}" dt="2021-02-20T12:40:37.882" v="6393" actId="14100"/>
          <ac:cxnSpMkLst>
            <pc:docMk/>
            <pc:sldMk cId="4029381985" sldId="292"/>
            <ac:cxnSpMk id="6" creationId="{B3916BCB-F354-4208-9D1F-1130A4371E6C}"/>
          </ac:cxnSpMkLst>
        </pc:cxnChg>
      </pc:sldChg>
      <pc:sldChg chg="modSp add del mod">
        <pc:chgData name="Li Lixiang" userId="6104bbfcb56aea79" providerId="LiveId" clId="{A6EF8F81-CA04-44B7-96C1-AFC9A838268D}" dt="2021-02-20T12:40:51.639" v="6397" actId="47"/>
        <pc:sldMkLst>
          <pc:docMk/>
          <pc:sldMk cId="2970172739" sldId="293"/>
        </pc:sldMkLst>
        <pc:spChg chg="mod">
          <ac:chgData name="Li Lixiang" userId="6104bbfcb56aea79" providerId="LiveId" clId="{A6EF8F81-CA04-44B7-96C1-AFC9A838268D}" dt="2021-02-20T12:39:30.376" v="6363" actId="20577"/>
          <ac:spMkLst>
            <pc:docMk/>
            <pc:sldMk cId="2970172739" sldId="293"/>
            <ac:spMk id="2" creationId="{17E256A1-9911-449C-B838-FE829C53FAA6}"/>
          </ac:spMkLst>
        </pc:spChg>
      </pc:sldChg>
      <pc:sldChg chg="modSp add mod ord">
        <pc:chgData name="Li Lixiang" userId="6104bbfcb56aea79" providerId="LiveId" clId="{A6EF8F81-CA04-44B7-96C1-AFC9A838268D}" dt="2021-03-11T15:08:38.042" v="14188" actId="33524"/>
        <pc:sldMkLst>
          <pc:docMk/>
          <pc:sldMk cId="2962038164" sldId="294"/>
        </pc:sldMkLst>
        <pc:spChg chg="mod">
          <ac:chgData name="Li Lixiang" userId="6104bbfcb56aea79" providerId="LiveId" clId="{A6EF8F81-CA04-44B7-96C1-AFC9A838268D}" dt="2021-03-11T14:33:09.732" v="12057" actId="20577"/>
          <ac:spMkLst>
            <pc:docMk/>
            <pc:sldMk cId="2962038164" sldId="294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5:08:38.042" v="14188" actId="33524"/>
          <ac:spMkLst>
            <pc:docMk/>
            <pc:sldMk cId="2962038164" sldId="294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3-11T14:33:25.362" v="12075" actId="20577"/>
          <ac:spMkLst>
            <pc:docMk/>
            <pc:sldMk cId="2962038164" sldId="294"/>
            <ac:spMk id="4" creationId="{0108B87E-AAA0-4B3C-A0A2-598E37B3136F}"/>
          </ac:spMkLst>
        </pc:spChg>
      </pc:sldChg>
      <pc:sldChg chg="modSp add mod ord">
        <pc:chgData name="Li Lixiang" userId="6104bbfcb56aea79" providerId="LiveId" clId="{A6EF8F81-CA04-44B7-96C1-AFC9A838268D}" dt="2021-03-11T15:06:34.453" v="13958" actId="20577"/>
        <pc:sldMkLst>
          <pc:docMk/>
          <pc:sldMk cId="803580373" sldId="295"/>
        </pc:sldMkLst>
        <pc:spChg chg="mod">
          <ac:chgData name="Li Lixiang" userId="6104bbfcb56aea79" providerId="LiveId" clId="{A6EF8F81-CA04-44B7-96C1-AFC9A838268D}" dt="2021-03-11T14:40:08.877" v="12401" actId="20577"/>
          <ac:spMkLst>
            <pc:docMk/>
            <pc:sldMk cId="803580373" sldId="295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5:06:34.453" v="13958" actId="20577"/>
          <ac:spMkLst>
            <pc:docMk/>
            <pc:sldMk cId="803580373" sldId="295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3-11T14:40:30.673" v="12416" actId="20577"/>
          <ac:spMkLst>
            <pc:docMk/>
            <pc:sldMk cId="803580373" sldId="295"/>
            <ac:spMk id="4" creationId="{0108B87E-AAA0-4B3C-A0A2-598E37B3136F}"/>
          </ac:spMkLst>
        </pc:spChg>
      </pc:sldChg>
      <pc:sldChg chg="delSp modSp add mod ord">
        <pc:chgData name="Li Lixiang" userId="6104bbfcb56aea79" providerId="LiveId" clId="{A6EF8F81-CA04-44B7-96C1-AFC9A838268D}" dt="2021-03-11T13:52:02.126" v="10994" actId="20577"/>
        <pc:sldMkLst>
          <pc:docMk/>
          <pc:sldMk cId="3802097136" sldId="296"/>
        </pc:sldMkLst>
        <pc:spChg chg="mod">
          <ac:chgData name="Li Lixiang" userId="6104bbfcb56aea79" providerId="LiveId" clId="{A6EF8F81-CA04-44B7-96C1-AFC9A838268D}" dt="2021-03-11T13:52:02.126" v="10994" actId="20577"/>
          <ac:spMkLst>
            <pc:docMk/>
            <pc:sldMk cId="3802097136" sldId="296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02T07:27:21.014" v="10984" actId="20577"/>
          <ac:spMkLst>
            <pc:docMk/>
            <pc:sldMk cId="3802097136" sldId="296"/>
            <ac:spMk id="3" creationId="{C430FCA6-17CD-482F-B4B0-DC883100E321}"/>
          </ac:spMkLst>
        </pc:spChg>
        <pc:spChg chg="del">
          <ac:chgData name="Li Lixiang" userId="6104bbfcb56aea79" providerId="LiveId" clId="{A6EF8F81-CA04-44B7-96C1-AFC9A838268D}" dt="2021-02-22T04:36:32.169" v="8459" actId="478"/>
          <ac:spMkLst>
            <pc:docMk/>
            <pc:sldMk cId="3802097136" sldId="296"/>
            <ac:spMk id="4" creationId="{0108B87E-AAA0-4B3C-A0A2-598E37B3136F}"/>
          </ac:spMkLst>
        </pc:spChg>
        <pc:cxnChg chg="del">
          <ac:chgData name="Li Lixiang" userId="6104bbfcb56aea79" providerId="LiveId" clId="{A6EF8F81-CA04-44B7-96C1-AFC9A838268D}" dt="2021-02-22T04:36:30.579" v="8458" actId="478"/>
          <ac:cxnSpMkLst>
            <pc:docMk/>
            <pc:sldMk cId="3802097136" sldId="296"/>
            <ac:cxnSpMk id="6" creationId="{B3916BCB-F354-4208-9D1F-1130A4371E6C}"/>
          </ac:cxnSpMkLst>
        </pc:cxnChg>
      </pc:sldChg>
      <pc:sldChg chg="modSp add mod">
        <pc:chgData name="Li Lixiang" userId="6104bbfcb56aea79" providerId="LiveId" clId="{A6EF8F81-CA04-44B7-96C1-AFC9A838268D}" dt="2021-03-11T13:52:06.118" v="10995" actId="20577"/>
        <pc:sldMkLst>
          <pc:docMk/>
          <pc:sldMk cId="3917896791" sldId="297"/>
        </pc:sldMkLst>
        <pc:spChg chg="mod">
          <ac:chgData name="Li Lixiang" userId="6104bbfcb56aea79" providerId="LiveId" clId="{A6EF8F81-CA04-44B7-96C1-AFC9A838268D}" dt="2021-03-11T13:52:06.118" v="10995" actId="20577"/>
          <ac:spMkLst>
            <pc:docMk/>
            <pc:sldMk cId="3917896791" sldId="297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2-23T07:14:39.836" v="9617" actId="20577"/>
          <ac:spMkLst>
            <pc:docMk/>
            <pc:sldMk cId="3917896791" sldId="297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3-11T13:55:10.430" v="11097" actId="113"/>
        <pc:sldMkLst>
          <pc:docMk/>
          <pc:sldMk cId="3484553848" sldId="298"/>
        </pc:sldMkLst>
        <pc:spChg chg="mod">
          <ac:chgData name="Li Lixiang" userId="6104bbfcb56aea79" providerId="LiveId" clId="{A6EF8F81-CA04-44B7-96C1-AFC9A838268D}" dt="2021-03-11T13:52:09.887" v="10996" actId="20577"/>
          <ac:spMkLst>
            <pc:docMk/>
            <pc:sldMk cId="3484553848" sldId="298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3:55:10.430" v="11097" actId="113"/>
          <ac:spMkLst>
            <pc:docMk/>
            <pc:sldMk cId="3484553848" sldId="298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3-11T13:51:58.945" v="10993" actId="20577"/>
        <pc:sldMkLst>
          <pc:docMk/>
          <pc:sldMk cId="3566068411" sldId="299"/>
        </pc:sldMkLst>
        <pc:spChg chg="mod">
          <ac:chgData name="Li Lixiang" userId="6104bbfcb56aea79" providerId="LiveId" clId="{A6EF8F81-CA04-44B7-96C1-AFC9A838268D}" dt="2021-03-11T13:51:58.945" v="10993" actId="20577"/>
          <ac:spMkLst>
            <pc:docMk/>
            <pc:sldMk cId="3566068411" sldId="299"/>
            <ac:spMk id="2" creationId="{17E256A1-9911-449C-B838-FE829C53FAA6}"/>
          </ac:spMkLst>
        </pc:spChg>
      </pc:sldChg>
      <pc:sldChg chg="modSp add mod">
        <pc:chgData name="Li Lixiang" userId="6104bbfcb56aea79" providerId="LiveId" clId="{A6EF8F81-CA04-44B7-96C1-AFC9A838268D}" dt="2021-03-11T14:17:52.042" v="11818" actId="20577"/>
        <pc:sldMkLst>
          <pc:docMk/>
          <pc:sldMk cId="3749173934" sldId="300"/>
        </pc:sldMkLst>
        <pc:spChg chg="mod">
          <ac:chgData name="Li Lixiang" userId="6104bbfcb56aea79" providerId="LiveId" clId="{A6EF8F81-CA04-44B7-96C1-AFC9A838268D}" dt="2021-03-11T13:54:30.340" v="11078" actId="20577"/>
          <ac:spMkLst>
            <pc:docMk/>
            <pc:sldMk cId="3749173934" sldId="300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4:17:52.042" v="11818" actId="20577"/>
          <ac:spMkLst>
            <pc:docMk/>
            <pc:sldMk cId="3749173934" sldId="300"/>
            <ac:spMk id="3" creationId="{C430FCA6-17CD-482F-B4B0-DC883100E321}"/>
          </ac:spMkLst>
        </pc:spChg>
      </pc:sldChg>
      <pc:sldChg chg="modSp add mod">
        <pc:chgData name="Li Lixiang" userId="6104bbfcb56aea79" providerId="LiveId" clId="{A6EF8F81-CA04-44B7-96C1-AFC9A838268D}" dt="2021-03-11T15:05:07.588" v="13756" actId="20577"/>
        <pc:sldMkLst>
          <pc:docMk/>
          <pc:sldMk cId="1292082623" sldId="301"/>
        </pc:sldMkLst>
        <pc:spChg chg="mod">
          <ac:chgData name="Li Lixiang" userId="6104bbfcb56aea79" providerId="LiveId" clId="{A6EF8F81-CA04-44B7-96C1-AFC9A838268D}" dt="2021-03-11T14:51:28.921" v="12751" actId="20577"/>
          <ac:spMkLst>
            <pc:docMk/>
            <pc:sldMk cId="1292082623" sldId="301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5:05:07.588" v="13756" actId="20577"/>
          <ac:spMkLst>
            <pc:docMk/>
            <pc:sldMk cId="1292082623" sldId="301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3-11T14:51:35.972" v="12767" actId="20577"/>
          <ac:spMkLst>
            <pc:docMk/>
            <pc:sldMk cId="1292082623" sldId="301"/>
            <ac:spMk id="4" creationId="{0108B87E-AAA0-4B3C-A0A2-598E37B3136F}"/>
          </ac:spMkLst>
        </pc:spChg>
      </pc:sldChg>
      <pc:sldChg chg="modSp add mod">
        <pc:chgData name="Li Lixiang" userId="6104bbfcb56aea79" providerId="LiveId" clId="{A6EF8F81-CA04-44B7-96C1-AFC9A838268D}" dt="2021-03-11T15:02:15.925" v="13445" actId="313"/>
        <pc:sldMkLst>
          <pc:docMk/>
          <pc:sldMk cId="2613850851" sldId="302"/>
        </pc:sldMkLst>
        <pc:spChg chg="mod">
          <ac:chgData name="Li Lixiang" userId="6104bbfcb56aea79" providerId="LiveId" clId="{A6EF8F81-CA04-44B7-96C1-AFC9A838268D}" dt="2021-03-11T14:54:13.552" v="12946" actId="20577"/>
          <ac:spMkLst>
            <pc:docMk/>
            <pc:sldMk cId="2613850851" sldId="302"/>
            <ac:spMk id="2" creationId="{17E256A1-9911-449C-B838-FE829C53FAA6}"/>
          </ac:spMkLst>
        </pc:spChg>
        <pc:spChg chg="mod">
          <ac:chgData name="Li Lixiang" userId="6104bbfcb56aea79" providerId="LiveId" clId="{A6EF8F81-CA04-44B7-96C1-AFC9A838268D}" dt="2021-03-11T15:02:15.925" v="13445" actId="313"/>
          <ac:spMkLst>
            <pc:docMk/>
            <pc:sldMk cId="2613850851" sldId="302"/>
            <ac:spMk id="3" creationId="{C430FCA6-17CD-482F-B4B0-DC883100E321}"/>
          </ac:spMkLst>
        </pc:spChg>
        <pc:spChg chg="mod">
          <ac:chgData name="Li Lixiang" userId="6104bbfcb56aea79" providerId="LiveId" clId="{A6EF8F81-CA04-44B7-96C1-AFC9A838268D}" dt="2021-03-11T14:54:19.940" v="12956" actId="20577"/>
          <ac:spMkLst>
            <pc:docMk/>
            <pc:sldMk cId="2613850851" sldId="302"/>
            <ac:spMk id="4" creationId="{0108B87E-AAA0-4B3C-A0A2-598E37B313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632202"/>
            <a:ext cx="4950338" cy="326846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900661"/>
            <a:ext cx="4950338" cy="162685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3789" y="6241674"/>
            <a:ext cx="1046605" cy="112923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54267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80533"/>
            <a:ext cx="4943989" cy="450239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5063067"/>
            <a:ext cx="4240416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21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522136"/>
            <a:ext cx="4943989" cy="393588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6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6273800"/>
            <a:ext cx="501621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7484534"/>
            <a:ext cx="501621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77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906255"/>
            <a:ext cx="4943988" cy="4160029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6273800"/>
            <a:ext cx="494398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2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8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906254"/>
            <a:ext cx="1242099" cy="76321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906254"/>
            <a:ext cx="3537261" cy="7632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7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3081867"/>
            <a:ext cx="4943989" cy="5456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996590"/>
            <a:ext cx="4943989" cy="212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173133"/>
            <a:ext cx="4943989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3086354"/>
            <a:ext cx="2398148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3086354"/>
            <a:ext cx="2397820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9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3216238"/>
            <a:ext cx="2155947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4048617"/>
            <a:ext cx="2398149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3211575"/>
            <a:ext cx="215492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4043954"/>
            <a:ext cx="2396760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644350"/>
            <a:ext cx="1972188" cy="1410228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644352"/>
            <a:ext cx="2843180" cy="78216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309108"/>
            <a:ext cx="1972188" cy="61568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934200"/>
            <a:ext cx="4943989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917172"/>
            <a:ext cx="4943989" cy="556829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752821"/>
            <a:ext cx="4943989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0200"/>
            <a:ext cx="1485900" cy="958912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411"/>
            <a:ext cx="1464204" cy="989873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90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3081867"/>
            <a:ext cx="4943989" cy="561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861796"/>
            <a:ext cx="574785" cy="53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862836"/>
            <a:ext cx="428736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137909"/>
            <a:ext cx="4387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130508"/>
          </a:xfrm>
        </p:spPr>
        <p:txBody>
          <a:bodyPr>
            <a:normAutofit/>
          </a:bodyPr>
          <a:lstStyle/>
          <a:p>
            <a:r>
              <a:rPr lang="en-US" sz="2800" b="1" dirty="0"/>
              <a:t>1. Basic data type and basic operators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142067"/>
            <a:ext cx="5079059" cy="7662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Basic I/O: python </a:t>
            </a:r>
            <a:r>
              <a:rPr lang="en-MY" sz="1200" b="1" dirty="0">
                <a:solidFill>
                  <a:srgbClr val="7030A0"/>
                </a:solidFill>
              </a:rPr>
              <a:t>input</a:t>
            </a:r>
            <a:r>
              <a:rPr lang="en-MY" sz="1200" dirty="0"/>
              <a:t> and </a:t>
            </a:r>
            <a:r>
              <a:rPr lang="en-MY" sz="1200" b="1" dirty="0">
                <a:solidFill>
                  <a:srgbClr val="7030A0"/>
                </a:solidFill>
              </a:rPr>
              <a:t>print</a:t>
            </a:r>
            <a:r>
              <a:rPr lang="en-MY" sz="1200" dirty="0"/>
              <a:t> function</a:t>
            </a:r>
          </a:p>
          <a:p>
            <a:r>
              <a:rPr lang="en-MY" sz="1200" dirty="0"/>
              <a:t>Python identifier naming rules, variable name</a:t>
            </a:r>
          </a:p>
          <a:p>
            <a:r>
              <a:rPr lang="en-MY" sz="1200" dirty="0"/>
              <a:t>Python assignment operator: </a:t>
            </a:r>
            <a:r>
              <a:rPr lang="en-MY" sz="1200" b="1" dirty="0">
                <a:solidFill>
                  <a:srgbClr val="7030A0"/>
                </a:solidFill>
              </a:rPr>
              <a:t>=</a:t>
            </a:r>
          </a:p>
          <a:p>
            <a:r>
              <a:rPr lang="en-MY" sz="1200" dirty="0"/>
              <a:t>Python data type: </a:t>
            </a:r>
            <a:r>
              <a:rPr lang="en-MY" sz="1200" b="1" dirty="0">
                <a:solidFill>
                  <a:srgbClr val="7030A0"/>
                </a:solidFill>
              </a:rPr>
              <a:t>int</a:t>
            </a:r>
            <a:r>
              <a:rPr lang="en-MY" sz="1200" dirty="0"/>
              <a:t> (integer), </a:t>
            </a:r>
            <a:r>
              <a:rPr lang="en-MY" sz="1200" b="1" dirty="0">
                <a:solidFill>
                  <a:srgbClr val="7030A0"/>
                </a:solidFill>
              </a:rPr>
              <a:t>float</a:t>
            </a:r>
            <a:r>
              <a:rPr lang="en-MY" sz="1200" dirty="0"/>
              <a:t> (decimal), </a:t>
            </a:r>
            <a:r>
              <a:rPr lang="en-MY" sz="1200" b="1" dirty="0">
                <a:solidFill>
                  <a:srgbClr val="7030A0"/>
                </a:solidFill>
              </a:rPr>
              <a:t>bool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str</a:t>
            </a:r>
          </a:p>
          <a:p>
            <a:r>
              <a:rPr lang="en-MY" sz="1200" dirty="0"/>
              <a:t>Python arithmetic operators: </a:t>
            </a:r>
            <a:r>
              <a:rPr lang="en-MY" sz="1200" b="1" dirty="0">
                <a:solidFill>
                  <a:srgbClr val="7030A0"/>
                </a:solidFill>
              </a:rPr>
              <a:t>+ </a:t>
            </a:r>
            <a:r>
              <a:rPr lang="en-MY" sz="1200" dirty="0"/>
              <a:t>(addition), </a:t>
            </a:r>
            <a:r>
              <a:rPr lang="en-MY" sz="1200" b="1" dirty="0">
                <a:solidFill>
                  <a:srgbClr val="7030A0"/>
                </a:solidFill>
              </a:rPr>
              <a:t>- </a:t>
            </a:r>
            <a:r>
              <a:rPr lang="en-MY" sz="1200" dirty="0"/>
              <a:t>(subtraction), </a:t>
            </a:r>
            <a:r>
              <a:rPr lang="en-MY" sz="1200" b="1" dirty="0">
                <a:solidFill>
                  <a:srgbClr val="7030A0"/>
                </a:solidFill>
              </a:rPr>
              <a:t>* </a:t>
            </a:r>
            <a:r>
              <a:rPr lang="en-MY" sz="1200" dirty="0"/>
              <a:t>(multiplication), </a:t>
            </a:r>
            <a:r>
              <a:rPr lang="en-MY" sz="1200" b="1" dirty="0">
                <a:solidFill>
                  <a:srgbClr val="7030A0"/>
                </a:solidFill>
              </a:rPr>
              <a:t>/ </a:t>
            </a:r>
            <a:r>
              <a:rPr lang="en-MY" sz="1200" dirty="0"/>
              <a:t>(division), </a:t>
            </a:r>
            <a:r>
              <a:rPr lang="en-MY" sz="1200" b="1" dirty="0">
                <a:solidFill>
                  <a:srgbClr val="7030A0"/>
                </a:solidFill>
              </a:rPr>
              <a:t>%</a:t>
            </a:r>
            <a:r>
              <a:rPr lang="en-MY" sz="1200" dirty="0"/>
              <a:t> (modulus), </a:t>
            </a:r>
            <a:r>
              <a:rPr lang="en-MY" sz="1200" b="1" dirty="0">
                <a:solidFill>
                  <a:srgbClr val="7030A0"/>
                </a:solidFill>
              </a:rPr>
              <a:t>//</a:t>
            </a:r>
            <a:r>
              <a:rPr lang="en-MY" sz="1200" dirty="0"/>
              <a:t> (floor division)</a:t>
            </a:r>
          </a:p>
          <a:p>
            <a:r>
              <a:rPr lang="en-MY" sz="1200" dirty="0"/>
              <a:t>Python data conversion rules in expression calculation</a:t>
            </a:r>
          </a:p>
          <a:p>
            <a:r>
              <a:rPr lang="en-MY" sz="1200" dirty="0"/>
              <a:t>Explicit data conversion functions: </a:t>
            </a:r>
            <a:r>
              <a:rPr lang="en-MY" sz="1200" b="1" dirty="0">
                <a:solidFill>
                  <a:srgbClr val="7030A0"/>
                </a:solidFill>
              </a:rPr>
              <a:t>int()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bool()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float()</a:t>
            </a:r>
          </a:p>
          <a:p>
            <a:r>
              <a:rPr lang="en-MY" sz="1200" dirty="0"/>
              <a:t>Logic operators: </a:t>
            </a:r>
            <a:r>
              <a:rPr lang="en-MY" sz="1200" b="1" dirty="0">
                <a:solidFill>
                  <a:srgbClr val="7030A0"/>
                </a:solidFill>
              </a:rPr>
              <a:t>==</a:t>
            </a:r>
            <a:r>
              <a:rPr lang="en-MY" sz="1200" dirty="0"/>
              <a:t> (equal), </a:t>
            </a:r>
            <a:r>
              <a:rPr lang="en-MY" sz="1200" b="1" dirty="0">
                <a:solidFill>
                  <a:srgbClr val="7030A0"/>
                </a:solidFill>
              </a:rPr>
              <a:t>!=</a:t>
            </a:r>
            <a:r>
              <a:rPr lang="en-MY" sz="1200" dirty="0"/>
              <a:t> (not equal), </a:t>
            </a:r>
            <a:r>
              <a:rPr lang="en-MY" sz="1200" b="1" dirty="0">
                <a:solidFill>
                  <a:srgbClr val="7030A0"/>
                </a:solidFill>
              </a:rPr>
              <a:t>&lt;</a:t>
            </a:r>
            <a:r>
              <a:rPr lang="en-MY" sz="1200" dirty="0"/>
              <a:t> (less than), </a:t>
            </a:r>
            <a:r>
              <a:rPr lang="en-MY" sz="1200" b="1" dirty="0">
                <a:solidFill>
                  <a:srgbClr val="7030A0"/>
                </a:solidFill>
              </a:rPr>
              <a:t>&gt;</a:t>
            </a:r>
            <a:r>
              <a:rPr lang="en-MY" sz="1200" dirty="0"/>
              <a:t> (grater than), </a:t>
            </a:r>
            <a:r>
              <a:rPr lang="en-MY" sz="1200" b="1" dirty="0">
                <a:solidFill>
                  <a:srgbClr val="7030A0"/>
                </a:solidFill>
              </a:rPr>
              <a:t>&lt;=</a:t>
            </a:r>
            <a:r>
              <a:rPr lang="en-MY" sz="1200" dirty="0"/>
              <a:t> (less than or equal), </a:t>
            </a:r>
            <a:r>
              <a:rPr lang="en-MY" sz="1200" b="1" dirty="0">
                <a:solidFill>
                  <a:srgbClr val="7030A0"/>
                </a:solidFill>
              </a:rPr>
              <a:t>&gt;=</a:t>
            </a:r>
            <a:r>
              <a:rPr lang="en-MY" sz="1200" dirty="0"/>
              <a:t> (grater than or equal)</a:t>
            </a:r>
          </a:p>
          <a:p>
            <a:r>
              <a:rPr lang="en-MY" sz="1200" dirty="0"/>
              <a:t>Basic understanding of loop statement: </a:t>
            </a:r>
            <a:r>
              <a:rPr lang="en-MY" sz="1200" b="1" dirty="0">
                <a:solidFill>
                  <a:srgbClr val="7030A0"/>
                </a:solidFill>
              </a:rPr>
              <a:t>for</a:t>
            </a:r>
            <a:r>
              <a:rPr lang="en-MY" sz="1200" dirty="0"/>
              <a:t>, </a:t>
            </a:r>
            <a:r>
              <a:rPr lang="en-MY" sz="1200" b="1" dirty="0">
                <a:solidFill>
                  <a:srgbClr val="7030A0"/>
                </a:solidFill>
              </a:rPr>
              <a:t>while</a:t>
            </a:r>
          </a:p>
          <a:p>
            <a:r>
              <a:rPr lang="en-MY" sz="1200" dirty="0"/>
              <a:t>Basic understanding of conditional statement: </a:t>
            </a:r>
            <a:r>
              <a:rPr lang="en-MY" sz="1200" b="1" dirty="0">
                <a:solidFill>
                  <a:srgbClr val="7030A0"/>
                </a:solidFill>
              </a:rPr>
              <a:t>if</a:t>
            </a:r>
          </a:p>
          <a:p>
            <a:r>
              <a:rPr lang="en-MY" sz="1200" dirty="0"/>
              <a:t>Basic understanding of </a:t>
            </a:r>
            <a:r>
              <a:rPr lang="en-MY" sz="1200" b="1" dirty="0">
                <a:solidFill>
                  <a:srgbClr val="7030A0"/>
                </a:solidFill>
              </a:rPr>
              <a:t>range()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the idea of variables, and able to use variables in 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make judgement on an integer is odd or even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make judgement on an integer is a factor of another 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LOOP and CONDITION to solve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do odd or even program (to output judgement of series of number which is odd, which is even)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do program output Fibonacci series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6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75480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10.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 Requirement: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 and computer take turn to put piece in 3x3 board.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The side who get 3 piece in one-line (row, column, or diagonal) wins.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Discuss the program requirement and design.</a:t>
            </a:r>
          </a:p>
          <a:p>
            <a:r>
              <a:rPr lang="en-MY" sz="1200" dirty="0"/>
              <a:t>Use OOP to design the program.</a:t>
            </a:r>
          </a:p>
          <a:p>
            <a:r>
              <a:rPr lang="en-MY" sz="1200" dirty="0"/>
              <a:t>Coding/Testing and finish the program.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understanding of OOP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OOP software design understandings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3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2262199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err="1"/>
              <a:t>TicTacToe</a:t>
            </a:r>
            <a:r>
              <a:rPr lang="en-US" sz="2000" b="1" dirty="0"/>
              <a:t>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11.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 Requirement: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 can use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e program to encrypt message, or decrypt message.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 also can use the program to try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brutal force decrypt the message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Understanding what is cipher.</a:t>
            </a:r>
          </a:p>
          <a:p>
            <a:r>
              <a:rPr lang="en-MY" sz="1200" dirty="0"/>
              <a:t>Discuss the program requirement and design.</a:t>
            </a:r>
          </a:p>
          <a:p>
            <a:r>
              <a:rPr lang="en-MY" sz="1200" dirty="0"/>
              <a:t>Use OOP method to design the program.</a:t>
            </a:r>
          </a:p>
          <a:p>
            <a:r>
              <a:rPr lang="en-MY" sz="1200" dirty="0"/>
              <a:t>Coding/Testing and finish the program.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ideas of cipher.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software program to do cipher calculations.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3730351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Caesar Cipher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8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12.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 Requirement: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 and computer, each take turn to put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 in 8x8 board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Use one row, or column, or diagonal, try to convert the other side pieces into your own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End when no more moves can take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 pieces of 2 side and decide who win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Discuss the program requirement and design.</a:t>
            </a:r>
          </a:p>
          <a:p>
            <a:r>
              <a:rPr lang="en-MY" sz="1200" dirty="0"/>
              <a:t>Use OOP method to design the program.</a:t>
            </a:r>
          </a:p>
          <a:p>
            <a:r>
              <a:rPr lang="en-MY" sz="1200" dirty="0"/>
              <a:t>Coding/Testing and finish the program.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designing ideas of computer algorithms for computer-controlled characters in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OOP designing and implementation.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3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3730351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err="1"/>
              <a:t>Reversi</a:t>
            </a:r>
            <a:r>
              <a:rPr lang="en-US" sz="2000" b="1" dirty="0"/>
              <a:t>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8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13.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Program Requirement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text in screen to design a sea area.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MY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Randomly put 3 treasures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MY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Select one location to drop SONAR and detect the nearby treasure box</a:t>
            </a: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MY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When 16 detectors all finished game end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MY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found all 3 treasure box </a:t>
            </a:r>
            <a:r>
              <a:rPr lang="en-MY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game end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Discuss the program requirement and design.</a:t>
            </a:r>
          </a:p>
          <a:p>
            <a:r>
              <a:rPr lang="en-MY" sz="1200" dirty="0"/>
              <a:t>Use OOP method to design the program.</a:t>
            </a:r>
          </a:p>
          <a:p>
            <a:r>
              <a:rPr lang="en-MY" sz="1200" dirty="0"/>
              <a:t>Coding/Testing and finish the program.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understanding of using array data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OOP designing and implementation.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3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3730351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Sonar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5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2. String in Python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773767"/>
            <a:ext cx="5079059" cy="766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String iteration (extract the letter in string one by one): </a:t>
            </a:r>
            <a:r>
              <a:rPr lang="en-MY" sz="1200" b="1" dirty="0">
                <a:solidFill>
                  <a:srgbClr val="7030A0"/>
                </a:solidFill>
              </a:rPr>
              <a:t>for </a:t>
            </a:r>
            <a:r>
              <a:rPr lang="en-MY" sz="1200" b="1" dirty="0">
                <a:solidFill>
                  <a:schemeClr val="tx1"/>
                </a:solidFill>
              </a:rPr>
              <a:t>c</a:t>
            </a:r>
            <a:r>
              <a:rPr lang="en-MY" sz="1200" b="1" dirty="0">
                <a:solidFill>
                  <a:srgbClr val="7030A0"/>
                </a:solidFill>
              </a:rPr>
              <a:t> in </a:t>
            </a:r>
            <a:r>
              <a:rPr lang="en-MY" sz="1200" b="1" dirty="0">
                <a:solidFill>
                  <a:schemeClr val="tx1"/>
                </a:solidFill>
              </a:rPr>
              <a:t>str</a:t>
            </a:r>
          </a:p>
          <a:p>
            <a:r>
              <a:rPr lang="en-MY" sz="1200" dirty="0"/>
              <a:t>Escape: how to use special characters in string</a:t>
            </a:r>
          </a:p>
          <a:p>
            <a:r>
              <a:rPr lang="en-MY" sz="1200" dirty="0"/>
              <a:t>String expression: </a:t>
            </a:r>
            <a:r>
              <a:rPr lang="en-MY" sz="1200" b="1" dirty="0">
                <a:solidFill>
                  <a:srgbClr val="7030A0"/>
                </a:solidFill>
              </a:rPr>
              <a:t>+</a:t>
            </a:r>
            <a:r>
              <a:rPr lang="en-MY" sz="1200" dirty="0"/>
              <a:t> (string concatenation), </a:t>
            </a:r>
            <a:r>
              <a:rPr lang="en-MY" sz="1200" b="1" dirty="0">
                <a:solidFill>
                  <a:srgbClr val="7030A0"/>
                </a:solidFill>
              </a:rPr>
              <a:t>*</a:t>
            </a:r>
            <a:r>
              <a:rPr lang="en-MY" sz="1200" dirty="0"/>
              <a:t> (string duplication)</a:t>
            </a:r>
          </a:p>
          <a:p>
            <a:r>
              <a:rPr lang="en-MY" sz="1200" dirty="0"/>
              <a:t>String comparison, alphabetic order</a:t>
            </a:r>
          </a:p>
          <a:p>
            <a:r>
              <a:rPr lang="en-MY" sz="1200" dirty="0"/>
              <a:t>String indexing: positive indexing, negative indexing.</a:t>
            </a:r>
          </a:p>
          <a:p>
            <a:r>
              <a:rPr lang="en-MY" sz="1200" dirty="0"/>
              <a:t>String slicing: cut a piece of the string</a:t>
            </a:r>
          </a:p>
          <a:p>
            <a:r>
              <a:rPr lang="en-MY" sz="1200" dirty="0"/>
              <a:t>Immutable concepts, string functions to manipulate strings</a:t>
            </a:r>
          </a:p>
          <a:p>
            <a:r>
              <a:rPr lang="en-MY" sz="1200" dirty="0"/>
              <a:t>String format()</a:t>
            </a:r>
          </a:p>
          <a:p>
            <a:r>
              <a:rPr lang="en-MY" sz="1200" dirty="0"/>
              <a:t>String conversion to and from int, float, bool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produce the string data needed to use, know use escape for special 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and produce code to iterate all characters in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string 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string expression and string functions to manipulate and make change to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Use format() to output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counting program: count words in an article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minion string game: find substring start with vowels or not vowels.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6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69802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3. Tuple, List, Set, </a:t>
            </a:r>
            <a:r>
              <a:rPr lang="en-US" sz="2800" b="1" dirty="0" err="1"/>
              <a:t>Dict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773767"/>
            <a:ext cx="5079059" cy="766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How to write values of tuple, list, set and </a:t>
            </a:r>
            <a:r>
              <a:rPr lang="en-MY" sz="1200" dirty="0" err="1"/>
              <a:t>dict</a:t>
            </a:r>
            <a:r>
              <a:rPr lang="en-MY" sz="1200" dirty="0"/>
              <a:t> data in python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Iterate tuple, list, set, </a:t>
            </a:r>
            <a:r>
              <a:rPr lang="en-MY" sz="1200" dirty="0" err="1"/>
              <a:t>dict</a:t>
            </a:r>
            <a:endParaRPr lang="en-MY" sz="1200" dirty="0"/>
          </a:p>
          <a:p>
            <a:r>
              <a:rPr lang="en-MY" sz="1200" dirty="0"/>
              <a:t>Indexing of list items (using integers). Creation of sub list with index slicing.</a:t>
            </a:r>
          </a:p>
          <a:p>
            <a:r>
              <a:rPr lang="en-MY" sz="1200" dirty="0"/>
              <a:t>Indexing of </a:t>
            </a:r>
            <a:r>
              <a:rPr lang="en-MY" sz="1200" dirty="0" err="1"/>
              <a:t>dict</a:t>
            </a:r>
            <a:r>
              <a:rPr lang="en-MY" sz="1200" dirty="0"/>
              <a:t> items (using key).</a:t>
            </a:r>
          </a:p>
          <a:p>
            <a:r>
              <a:rPr lang="en-MY" sz="1200" dirty="0"/>
              <a:t>List, set and </a:t>
            </a:r>
            <a:r>
              <a:rPr lang="en-MY" sz="1200" dirty="0" err="1"/>
              <a:t>dict</a:t>
            </a:r>
            <a:r>
              <a:rPr lang="en-MY" sz="1200" dirty="0"/>
              <a:t> functions. (remove/pop, append, etc.)</a:t>
            </a:r>
          </a:p>
          <a:p>
            <a:r>
              <a:rPr lang="en-MY" sz="1200" dirty="0"/>
              <a:t>Behaviour of mutable objects: two variable refer to same object, change one will affect the other one.</a:t>
            </a:r>
          </a:p>
          <a:p>
            <a:r>
              <a:rPr lang="en-MY" sz="1200" dirty="0"/>
              <a:t>Ideas of </a:t>
            </a:r>
            <a:r>
              <a:rPr lang="en-MY" sz="1200" dirty="0" err="1"/>
              <a:t>deepcopy</a:t>
            </a:r>
            <a:r>
              <a:rPr lang="en-MY" sz="1200" dirty="0"/>
              <a:t> and shallow copy</a:t>
            </a:r>
          </a:p>
          <a:p>
            <a:r>
              <a:rPr lang="en-MY" sz="1200" dirty="0"/>
              <a:t>Understand the computer data structure of : Queue, Stack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create iteration using for and while loop, to process each item of list, set, and </a:t>
            </a:r>
            <a:r>
              <a:rPr lang="en-MY" sz="1200" dirty="0" err="1"/>
              <a:t>dict</a:t>
            </a: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make program using copy and </a:t>
            </a:r>
            <a:r>
              <a:rPr lang="en-MY" sz="1200" dirty="0" err="1"/>
              <a:t>deepcopy</a:t>
            </a:r>
            <a:r>
              <a:rPr lang="en-MY" sz="1200" dirty="0"/>
              <a:t> differences, program with mutable and nested mutable and understanding how it is functioning.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finish the program doing word counting of a long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Able to use python list as queue and stack, to do simulation study of coffee store customer serving, and office file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3 ~ 10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16231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4. Turtle Drawing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Use python turtle module, to programming on screen drawing.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What is turtle module and how to use it.</a:t>
            </a:r>
          </a:p>
          <a:p>
            <a:r>
              <a:rPr lang="en-MY" sz="1200" dirty="0"/>
              <a:t>The functions that control the pen draw on screen.</a:t>
            </a:r>
          </a:p>
          <a:p>
            <a:r>
              <a:rPr lang="en-MY" sz="1200" dirty="0"/>
              <a:t>Learn how to control the pen movement, with the understanding on cartesian coordinate system (screen coordinates)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turtle module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the program flow understanding.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Improve the understanding in geometry, cartesian coordinates, angle </a:t>
            </a:r>
            <a:r>
              <a:rPr lang="en-MY" sz="1200"/>
              <a:t>and rotation </a:t>
            </a:r>
            <a:endParaRPr lang="en-MY" sz="1200" dirty="0"/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3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56606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5. Draw Snowflake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Learn how to start from draw triangle, step by step to extend to draw a snowflake</a:t>
            </a:r>
          </a:p>
          <a:p>
            <a:r>
              <a:rPr lang="en-MY" sz="1200" dirty="0"/>
              <a:t>In the process, understand the idea of recursion</a:t>
            </a:r>
          </a:p>
          <a:p>
            <a:r>
              <a:rPr lang="en-MY" sz="1200" dirty="0"/>
              <a:t>Finally change the program using recursion function call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idea of recursion and the usage of recursion in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the difference of normal programming, and recursion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Understand how to set conditions to break recursion and let program to return and solve the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80209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6. Graphic Game Program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Install </a:t>
            </a:r>
            <a:r>
              <a:rPr lang="en-MY" sz="1200" dirty="0" err="1"/>
              <a:t>pygame</a:t>
            </a:r>
            <a:r>
              <a:rPr lang="en-MY" sz="1200" dirty="0"/>
              <a:t> module.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Learn the use of </a:t>
            </a:r>
            <a:r>
              <a:rPr lang="en-MY" sz="1200" dirty="0" err="1"/>
              <a:t>pygame</a:t>
            </a:r>
            <a:r>
              <a:rPr lang="en-MY" sz="1200" dirty="0"/>
              <a:t> to create graphic interface program:</a:t>
            </a:r>
          </a:p>
          <a:p>
            <a:pPr lvl="1"/>
            <a:r>
              <a:rPr lang="en-MY" sz="1050" dirty="0"/>
              <a:t>Basic drawing;</a:t>
            </a:r>
          </a:p>
          <a:p>
            <a:pPr lvl="1"/>
            <a:r>
              <a:rPr lang="en-MY" sz="1050" dirty="0"/>
              <a:t>Animate the shape;</a:t>
            </a:r>
          </a:p>
          <a:p>
            <a:pPr lvl="1"/>
            <a:r>
              <a:rPr lang="en-MY" sz="1050" dirty="0"/>
              <a:t>Control the game speed: frame rate;</a:t>
            </a:r>
          </a:p>
          <a:p>
            <a:pPr lvl="1"/>
            <a:r>
              <a:rPr lang="en-MY" sz="1050" dirty="0"/>
              <a:t>Collision detection and interaction of different shapes;</a:t>
            </a:r>
          </a:p>
          <a:p>
            <a:pPr lvl="1"/>
            <a:r>
              <a:rPr lang="en-MY" sz="1050" dirty="0"/>
              <a:t>Using sound and picture in </a:t>
            </a:r>
            <a:r>
              <a:rPr lang="en-MY" sz="1050" dirty="0" err="1"/>
              <a:t>pygame</a:t>
            </a:r>
            <a:r>
              <a:rPr lang="en-MY" sz="1050" dirty="0"/>
              <a:t> program;</a:t>
            </a:r>
          </a:p>
          <a:p>
            <a:pPr lvl="1"/>
            <a:r>
              <a:rPr lang="en-MY" sz="1050" dirty="0"/>
              <a:t>Design a dodger game.</a:t>
            </a:r>
            <a:endParaRPr lang="en-MY" sz="1200" dirty="0"/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</a:t>
            </a:r>
            <a:r>
              <a:rPr lang="en-MY" sz="1200" dirty="0" err="1"/>
              <a:t>pygame</a:t>
            </a:r>
            <a:r>
              <a:rPr lang="en-MY" sz="1200" dirty="0"/>
              <a:t> module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procedure in creating </a:t>
            </a:r>
            <a:r>
              <a:rPr lang="en-MY" sz="1200" dirty="0" err="1"/>
              <a:t>pygame</a:t>
            </a:r>
            <a:r>
              <a:rPr lang="en-MY" sz="1200" dirty="0"/>
              <a:t>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Finish the dodger game program.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9178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7. Basic data analysis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Install matplotlib module.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Learn </a:t>
            </a:r>
            <a:r>
              <a:rPr lang="en-MY" sz="1200" b="1" dirty="0">
                <a:solidFill>
                  <a:srgbClr val="7030A0"/>
                </a:solidFill>
              </a:rPr>
              <a:t>file I/O</a:t>
            </a:r>
          </a:p>
          <a:p>
            <a:r>
              <a:rPr lang="en-MY" sz="1200" dirty="0"/>
              <a:t>Learn string data analysis. Finish one program doing article word counting.</a:t>
            </a:r>
          </a:p>
          <a:p>
            <a:r>
              <a:rPr lang="en-MY" sz="1200" dirty="0"/>
              <a:t>Learn </a:t>
            </a:r>
            <a:r>
              <a:rPr lang="en-MY" sz="1200" b="1" dirty="0">
                <a:solidFill>
                  <a:srgbClr val="7030A0"/>
                </a:solidFill>
              </a:rPr>
              <a:t>csv</a:t>
            </a:r>
            <a:r>
              <a:rPr lang="en-MY" sz="1200" dirty="0"/>
              <a:t> data process module. Read in csv data and store data in list.</a:t>
            </a:r>
          </a:p>
          <a:p>
            <a:r>
              <a:rPr lang="en-MY" sz="1200" dirty="0"/>
              <a:t>Learn data process and using matplotlib to draw bar graph, and trending plot graph, also histogram</a:t>
            </a:r>
            <a:r>
              <a:rPr lang="en-MY" sz="1050" dirty="0"/>
              <a:t>.</a:t>
            </a:r>
            <a:endParaRPr lang="en-MY" sz="1200" dirty="0"/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file open, write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the procedure for csv data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Finish the data analysis, and able to use matplotlib to show result in bar graph, and line plot trending graph, and histogram graph.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48455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Object-Oriented Programming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1945425"/>
            <a:ext cx="5079059" cy="721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Learn object-oriented programming in Python.</a:t>
            </a:r>
            <a:endParaRPr lang="en-MY" sz="1200" b="1" dirty="0">
              <a:solidFill>
                <a:schemeClr val="tx1"/>
              </a:solidFill>
            </a:endParaRPr>
          </a:p>
          <a:p>
            <a:r>
              <a:rPr lang="en-MY" sz="1200" dirty="0"/>
              <a:t>Learn </a:t>
            </a:r>
            <a:r>
              <a:rPr lang="en-MY" sz="1200" b="1" dirty="0">
                <a:solidFill>
                  <a:srgbClr val="7030A0"/>
                </a:solidFill>
              </a:rPr>
              <a:t>class</a:t>
            </a:r>
            <a:endParaRPr lang="en-MY" sz="1200" dirty="0"/>
          </a:p>
          <a:p>
            <a:r>
              <a:rPr lang="en-MY" sz="1200" dirty="0"/>
              <a:t>Learn how to analyse program requirement and how to design the class scheme</a:t>
            </a:r>
          </a:p>
          <a:p>
            <a:r>
              <a:rPr lang="en-MY" sz="1200" dirty="0"/>
              <a:t>Use class to design the hangman game program.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class definition.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instance and class, learn __</a:t>
            </a:r>
            <a:r>
              <a:rPr lang="en-MY" sz="1200" dirty="0" err="1"/>
              <a:t>init</a:t>
            </a:r>
            <a:r>
              <a:rPr lang="en-MY" sz="1200" dirty="0"/>
              <a:t>__()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class variables and instance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class functions and instance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Learn inheritance, override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2 ~ 4 classes, according to acceptance level of the students</a:t>
            </a:r>
          </a:p>
        </p:txBody>
      </p:sp>
    </p:spTree>
    <p:extLst>
      <p:ext uri="{BB962C8B-B14F-4D97-AF65-F5344CB8AC3E}">
        <p14:creationId xmlns:p14="http://schemas.microsoft.com/office/powerpoint/2010/main" val="37491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56A1-9911-449C-B838-FE829C53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813008"/>
          </a:xfrm>
        </p:spPr>
        <p:txBody>
          <a:bodyPr>
            <a:normAutofit/>
          </a:bodyPr>
          <a:lstStyle/>
          <a:p>
            <a:r>
              <a:rPr lang="en-US" sz="2800" b="1" dirty="0"/>
              <a:t>9. Programming Practice</a:t>
            </a:r>
            <a:endParaRPr lang="en-MY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FCA6-17CD-482F-B4B0-DC883100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01" y="2224825"/>
            <a:ext cx="5079059" cy="7211275"/>
          </a:xfrm>
        </p:spPr>
        <p:txBody>
          <a:bodyPr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Program Requirement: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Computer has a 3-digit secret number. User to guess it.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guessed digit is correct and in correct position, will get a Fermi. If guessed digit is correct but in wrong position, will get a Pico. If guessed digit is wrong, then get a bagel.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Maximum allow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player to do 10 round guesses.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Class Contents:</a:t>
            </a:r>
          </a:p>
          <a:p>
            <a:r>
              <a:rPr lang="en-MY" sz="1200" dirty="0"/>
              <a:t>Discuss the requirement/design of bagels game.</a:t>
            </a:r>
          </a:p>
          <a:p>
            <a:r>
              <a:rPr lang="en-MY" sz="1200" dirty="0"/>
              <a:t>Coding/Testing to finish bagels game</a:t>
            </a:r>
          </a:p>
          <a:p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Learning Targets</a:t>
            </a:r>
            <a:r>
              <a:rPr lang="en-MY" sz="1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Practice of all learned programming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program flow understanding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sz="1200" dirty="0"/>
              <a:t>Enhance using of string data type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sz="1200" dirty="0"/>
          </a:p>
          <a:p>
            <a:pPr marL="0" indent="0">
              <a:buNone/>
            </a:pPr>
            <a:r>
              <a:rPr lang="en-MY" sz="1400" b="1" dirty="0"/>
              <a:t>Duration:</a:t>
            </a:r>
          </a:p>
          <a:p>
            <a:pPr marL="0" indent="0">
              <a:buNone/>
            </a:pPr>
            <a:r>
              <a:rPr lang="en-MY" sz="1200" dirty="0"/>
              <a:t>1 ~ 2 classes, according to acceptance level of the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8B87E-AAA0-4B3C-A0A2-598E37B3136F}"/>
              </a:ext>
            </a:extLst>
          </p:cNvPr>
          <p:cNvSpPr txBox="1">
            <a:spLocks/>
          </p:cNvSpPr>
          <p:nvPr/>
        </p:nvSpPr>
        <p:spPr>
          <a:xfrm>
            <a:off x="1860221" y="1522941"/>
            <a:ext cx="2262199" cy="3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/>
              <a:t>Bagels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16BCB-F354-4208-9D1F-1130A4371E6C}"/>
              </a:ext>
            </a:extLst>
          </p:cNvPr>
          <p:cNvCxnSpPr>
            <a:cxnSpLocks/>
          </p:cNvCxnSpPr>
          <p:nvPr/>
        </p:nvCxnSpPr>
        <p:spPr>
          <a:xfrm>
            <a:off x="1943100" y="1472141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81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1175</TotalTime>
  <Words>1682</Words>
  <Application>Microsoft Office PowerPoint</Application>
  <PresentationFormat>A4 Paper (210x297 mm)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1. Basic data type and basic operators</vt:lpstr>
      <vt:lpstr>2. String in Python</vt:lpstr>
      <vt:lpstr>3. Tuple, List, Set, Dict</vt:lpstr>
      <vt:lpstr>4. Turtle Drawing</vt:lpstr>
      <vt:lpstr>5. Draw Snowflake</vt:lpstr>
      <vt:lpstr>6. Graphic Game Program</vt:lpstr>
      <vt:lpstr>7. Basic data analysis</vt:lpstr>
      <vt:lpstr>8. Object-Oriented Programming</vt:lpstr>
      <vt:lpstr>9. Programming Practice</vt:lpstr>
      <vt:lpstr>10. Programming Practice</vt:lpstr>
      <vt:lpstr>11. Programming Practice</vt:lpstr>
      <vt:lpstr>12. Programming Practice</vt:lpstr>
      <vt:lpstr>13.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2021-02-07T11:43:33Z</dcterms:created>
  <dcterms:modified xsi:type="dcterms:W3CDTF">2021-03-11T15:11:21Z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