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72CB6A88-963A-4D67-BFF6-90E7DE9BBE37}"/>
    <pc:docChg chg="undo custSel addSld modSld addMainMaster delMainMaster">
      <pc:chgData name="Li Lixiang" userId="6104bbfcb56aea79" providerId="LiveId" clId="{72CB6A88-963A-4D67-BFF6-90E7DE9BBE37}" dt="2021-02-05T07:59:25.599" v="1158" actId="9405"/>
      <pc:docMkLst>
        <pc:docMk/>
      </pc:docMkLst>
      <pc:sldChg chg="addSp delSp modSp new mod setBg modClrScheme setClrOvrMap delDesignElem chgLayout">
        <pc:chgData name="Li Lixiang" userId="6104bbfcb56aea79" providerId="LiveId" clId="{72CB6A88-963A-4D67-BFF6-90E7DE9BBE37}" dt="2021-02-05T07:59:25.599" v="1158" actId="9405"/>
        <pc:sldMkLst>
          <pc:docMk/>
          <pc:sldMk cId="1728754222" sldId="256"/>
        </pc:sldMkLst>
        <pc:spChg chg="mod">
          <ac:chgData name="Li Lixiang" userId="6104bbfcb56aea79" providerId="LiveId" clId="{72CB6A88-963A-4D67-BFF6-90E7DE9BBE37}" dt="2021-02-03T15:09:19.257" v="1154" actId="26606"/>
          <ac:spMkLst>
            <pc:docMk/>
            <pc:sldMk cId="1728754222" sldId="256"/>
            <ac:spMk id="2" creationId="{A368FA1C-5C76-431C-8505-490B1C94F91C}"/>
          </ac:spMkLst>
        </pc:spChg>
        <pc:spChg chg="mod">
          <ac:chgData name="Li Lixiang" userId="6104bbfcb56aea79" providerId="LiveId" clId="{72CB6A88-963A-4D67-BFF6-90E7DE9BBE37}" dt="2021-02-03T15:09:19.257" v="1154" actId="26606"/>
          <ac:spMkLst>
            <pc:docMk/>
            <pc:sldMk cId="1728754222" sldId="256"/>
            <ac:spMk id="3" creationId="{FC3660A8-68E3-401E-8634-A186A3A3FFA4}"/>
          </ac:spMkLst>
        </pc:spChg>
        <pc:spChg chg="add">
          <ac:chgData name="Li Lixiang" userId="6104bbfcb56aea79" providerId="LiveId" clId="{72CB6A88-963A-4D67-BFF6-90E7DE9BBE37}" dt="2021-02-03T15:09:19.257" v="1154" actId="26606"/>
          <ac:spMkLst>
            <pc:docMk/>
            <pc:sldMk cId="1728754222" sldId="256"/>
            <ac:spMk id="6" creationId="{E4F17063-EDA4-417B-946F-BA357F3B390D}"/>
          </ac:spMkLst>
        </pc:spChg>
        <pc:spChg chg="add">
          <ac:chgData name="Li Lixiang" userId="6104bbfcb56aea79" providerId="LiveId" clId="{72CB6A88-963A-4D67-BFF6-90E7DE9BBE37}" dt="2021-02-03T15:09:19.257" v="1154" actId="26606"/>
          <ac:spMkLst>
            <pc:docMk/>
            <pc:sldMk cId="1728754222" sldId="256"/>
            <ac:spMk id="7" creationId="{D36F3EEA-55D4-4677-80E7-92D00B8F343B}"/>
          </ac:spMkLst>
        </pc:spChg>
        <pc:spChg chg="add del">
          <ac:chgData name="Li Lixiang" userId="6104bbfcb56aea79" providerId="LiveId" clId="{72CB6A88-963A-4D67-BFF6-90E7DE9BBE37}" dt="2021-02-03T15:09:06.502" v="1153"/>
          <ac:spMkLst>
            <pc:docMk/>
            <pc:sldMk cId="1728754222" sldId="256"/>
            <ac:spMk id="9" creationId="{657F69E0-C4B0-4BEC-A689-4F8D877F05D4}"/>
          </ac:spMkLst>
        </pc:spChg>
        <pc:spChg chg="add del">
          <ac:chgData name="Li Lixiang" userId="6104bbfcb56aea79" providerId="LiveId" clId="{72CB6A88-963A-4D67-BFF6-90E7DE9BBE37}" dt="2021-02-03T15:09:06.502" v="1153"/>
          <ac:spMkLst>
            <pc:docMk/>
            <pc:sldMk cId="1728754222" sldId="256"/>
            <ac:spMk id="11" creationId="{9F6380B4-6A1C-481E-8408-B4E6C75B9B81}"/>
          </ac:spMkLst>
        </pc:spChg>
        <pc:picChg chg="add mod">
          <ac:chgData name="Li Lixiang" userId="6104bbfcb56aea79" providerId="LiveId" clId="{72CB6A88-963A-4D67-BFF6-90E7DE9BBE37}" dt="2021-02-03T15:09:19.257" v="1154" actId="26606"/>
          <ac:picMkLst>
            <pc:docMk/>
            <pc:sldMk cId="1728754222" sldId="256"/>
            <ac:picMk id="4" creationId="{69114911-0535-41C0-9459-754F43429543}"/>
          </ac:picMkLst>
        </pc:picChg>
        <pc:inkChg chg="add">
          <ac:chgData name="Li Lixiang" userId="6104bbfcb56aea79" providerId="LiveId" clId="{72CB6A88-963A-4D67-BFF6-90E7DE9BBE37}" dt="2021-02-05T07:59:25.599" v="1158" actId="9405"/>
          <ac:inkMkLst>
            <pc:docMk/>
            <pc:sldMk cId="1728754222" sldId="256"/>
            <ac:inkMk id="5" creationId="{5A1C8125-36EC-4222-81E2-B4A2396A5DAB}"/>
          </ac:inkMkLst>
        </pc:inkChg>
      </pc:sldChg>
      <pc:sldChg chg="addSp delSp modSp new mod">
        <pc:chgData name="Li Lixiang" userId="6104bbfcb56aea79" providerId="LiveId" clId="{72CB6A88-963A-4D67-BFF6-90E7DE9BBE37}" dt="2021-02-05T07:59:17.737" v="1157" actId="9405"/>
        <pc:sldMkLst>
          <pc:docMk/>
          <pc:sldMk cId="3257609690" sldId="257"/>
        </pc:sldMkLst>
        <pc:spChg chg="mod">
          <ac:chgData name="Li Lixiang" userId="6104bbfcb56aea79" providerId="LiveId" clId="{72CB6A88-963A-4D67-BFF6-90E7DE9BBE37}" dt="2021-02-03T15:09:06.502" v="1153"/>
          <ac:spMkLst>
            <pc:docMk/>
            <pc:sldMk cId="3257609690" sldId="257"/>
            <ac:spMk id="2" creationId="{C5678C97-4EE3-4406-B764-0292793167C8}"/>
          </ac:spMkLst>
        </pc:spChg>
        <pc:spChg chg="mod">
          <ac:chgData name="Li Lixiang" userId="6104bbfcb56aea79" providerId="LiveId" clId="{72CB6A88-963A-4D67-BFF6-90E7DE9BBE37}" dt="2021-01-31T03:52:21.230" v="100" actId="113"/>
          <ac:spMkLst>
            <pc:docMk/>
            <pc:sldMk cId="3257609690" sldId="257"/>
            <ac:spMk id="3" creationId="{3D8222ED-C0FE-4C56-8ECF-1FF123992F90}"/>
          </ac:spMkLst>
        </pc:spChg>
        <pc:spChg chg="add del mod">
          <ac:chgData name="Li Lixiang" userId="6104bbfcb56aea79" providerId="LiveId" clId="{72CB6A88-963A-4D67-BFF6-90E7DE9BBE37}" dt="2021-02-03T14:57:21.234" v="985" actId="478"/>
          <ac:spMkLst>
            <pc:docMk/>
            <pc:sldMk cId="3257609690" sldId="257"/>
            <ac:spMk id="5" creationId="{D05B80BF-887A-4980-8761-4733E5804C09}"/>
          </ac:spMkLst>
        </pc:spChg>
        <pc:spChg chg="add mod">
          <ac:chgData name="Li Lixiang" userId="6104bbfcb56aea79" providerId="LiveId" clId="{72CB6A88-963A-4D67-BFF6-90E7DE9BBE37}" dt="2021-02-03T14:56:12.128" v="976" actId="20577"/>
          <ac:spMkLst>
            <pc:docMk/>
            <pc:sldMk cId="3257609690" sldId="257"/>
            <ac:spMk id="6" creationId="{02985A4C-F2A3-4AF7-AB47-A855386191E3}"/>
          </ac:spMkLst>
        </pc:spChg>
        <pc:spChg chg="add mod">
          <ac:chgData name="Li Lixiang" userId="6104bbfcb56aea79" providerId="LiveId" clId="{72CB6A88-963A-4D67-BFF6-90E7DE9BBE37}" dt="2021-02-03T14:56:14.634" v="977" actId="20577"/>
          <ac:spMkLst>
            <pc:docMk/>
            <pc:sldMk cId="3257609690" sldId="257"/>
            <ac:spMk id="7" creationId="{97FB17A8-E077-4A8B-B96D-CDA002F4DB18}"/>
          </ac:spMkLst>
        </pc:spChg>
        <pc:spChg chg="add mod">
          <ac:chgData name="Li Lixiang" userId="6104bbfcb56aea79" providerId="LiveId" clId="{72CB6A88-963A-4D67-BFF6-90E7DE9BBE37}" dt="2021-02-03T14:56:17.833" v="978" actId="20577"/>
          <ac:spMkLst>
            <pc:docMk/>
            <pc:sldMk cId="3257609690" sldId="257"/>
            <ac:spMk id="8" creationId="{E041CF72-B758-40DF-AFC2-2553E182BFB2}"/>
          </ac:spMkLst>
        </pc:spChg>
        <pc:spChg chg="add mod">
          <ac:chgData name="Li Lixiang" userId="6104bbfcb56aea79" providerId="LiveId" clId="{72CB6A88-963A-4D67-BFF6-90E7DE9BBE37}" dt="2021-02-03T14:56:19.998" v="979" actId="20577"/>
          <ac:spMkLst>
            <pc:docMk/>
            <pc:sldMk cId="3257609690" sldId="257"/>
            <ac:spMk id="9" creationId="{0A98E78B-8816-4214-9EFC-B34CA0F0D9C2}"/>
          </ac:spMkLst>
        </pc:spChg>
        <pc:spChg chg="add mod">
          <ac:chgData name="Li Lixiang" userId="6104bbfcb56aea79" providerId="LiveId" clId="{72CB6A88-963A-4D67-BFF6-90E7DE9BBE37}" dt="2021-02-03T14:56:22.388" v="980" actId="20577"/>
          <ac:spMkLst>
            <pc:docMk/>
            <pc:sldMk cId="3257609690" sldId="257"/>
            <ac:spMk id="10" creationId="{EEC7D949-B55A-4A4D-9FA4-0F0FFDD3A5A5}"/>
          </ac:spMkLst>
        </pc:spChg>
        <pc:spChg chg="add mod">
          <ac:chgData name="Li Lixiang" userId="6104bbfcb56aea79" providerId="LiveId" clId="{72CB6A88-963A-4D67-BFF6-90E7DE9BBE37}" dt="2021-02-03T14:56:25.013" v="981" actId="20577"/>
          <ac:spMkLst>
            <pc:docMk/>
            <pc:sldMk cId="3257609690" sldId="257"/>
            <ac:spMk id="11" creationId="{AD358F2C-3076-4B36-BB69-8B0A97684884}"/>
          </ac:spMkLst>
        </pc:spChg>
        <pc:spChg chg="add mod">
          <ac:chgData name="Li Lixiang" userId="6104bbfcb56aea79" providerId="LiveId" clId="{72CB6A88-963A-4D67-BFF6-90E7DE9BBE37}" dt="2021-02-03T14:56:29.880" v="983" actId="20577"/>
          <ac:spMkLst>
            <pc:docMk/>
            <pc:sldMk cId="3257609690" sldId="257"/>
            <ac:spMk id="12" creationId="{0229D8F0-5521-4757-82A1-556310812257}"/>
          </ac:spMkLst>
        </pc:spChg>
        <pc:spChg chg="add mod">
          <ac:chgData name="Li Lixiang" userId="6104bbfcb56aea79" providerId="LiveId" clId="{72CB6A88-963A-4D67-BFF6-90E7DE9BBE37}" dt="2021-02-03T14:56:27.200" v="982" actId="20577"/>
          <ac:spMkLst>
            <pc:docMk/>
            <pc:sldMk cId="3257609690" sldId="257"/>
            <ac:spMk id="13" creationId="{F7FA5CA1-68D0-4827-A851-8E35C4815FA8}"/>
          </ac:spMkLst>
        </pc:spChg>
        <pc:spChg chg="add mod">
          <ac:chgData name="Li Lixiang" userId="6104bbfcb56aea79" providerId="LiveId" clId="{72CB6A88-963A-4D67-BFF6-90E7DE9BBE37}" dt="2021-02-03T14:56:33.295" v="984" actId="20577"/>
          <ac:spMkLst>
            <pc:docMk/>
            <pc:sldMk cId="3257609690" sldId="257"/>
            <ac:spMk id="14" creationId="{38CAD7BB-44EC-4EC6-A059-19004017818A}"/>
          </ac:spMkLst>
        </pc:spChg>
        <pc:picChg chg="add mod">
          <ac:chgData name="Li Lixiang" userId="6104bbfcb56aea79" providerId="LiveId" clId="{72CB6A88-963A-4D67-BFF6-90E7DE9BBE37}" dt="2021-02-03T14:57:26.417" v="988" actId="1076"/>
          <ac:picMkLst>
            <pc:docMk/>
            <pc:sldMk cId="3257609690" sldId="257"/>
            <ac:picMk id="15" creationId="{A047B2B4-000D-438B-907F-FCE61CDAC487}"/>
          </ac:picMkLst>
        </pc:picChg>
        <pc:inkChg chg="add">
          <ac:chgData name="Li Lixiang" userId="6104bbfcb56aea79" providerId="LiveId" clId="{72CB6A88-963A-4D67-BFF6-90E7DE9BBE37}" dt="2021-02-05T07:58:59.926" v="1155" actId="9405"/>
          <ac:inkMkLst>
            <pc:docMk/>
            <pc:sldMk cId="3257609690" sldId="257"/>
            <ac:inkMk id="4" creationId="{25C11FA9-EC1D-4C0F-A16D-D877C6052F9E}"/>
          </ac:inkMkLst>
        </pc:inkChg>
        <pc:inkChg chg="add">
          <ac:chgData name="Li Lixiang" userId="6104bbfcb56aea79" providerId="LiveId" clId="{72CB6A88-963A-4D67-BFF6-90E7DE9BBE37}" dt="2021-02-05T07:59:01.434" v="1156" actId="9405"/>
          <ac:inkMkLst>
            <pc:docMk/>
            <pc:sldMk cId="3257609690" sldId="257"/>
            <ac:inkMk id="5" creationId="{2C732723-4157-4824-877F-4B4B4A976C9A}"/>
          </ac:inkMkLst>
        </pc:inkChg>
        <pc:inkChg chg="add">
          <ac:chgData name="Li Lixiang" userId="6104bbfcb56aea79" providerId="LiveId" clId="{72CB6A88-963A-4D67-BFF6-90E7DE9BBE37}" dt="2021-02-05T07:59:17.737" v="1157" actId="9405"/>
          <ac:inkMkLst>
            <pc:docMk/>
            <pc:sldMk cId="3257609690" sldId="257"/>
            <ac:inkMk id="16" creationId="{AEB38E4B-8E90-4C72-96F7-ED2331EE7540}"/>
          </ac:inkMkLst>
        </pc:inkChg>
      </pc:sldChg>
      <pc:sldChg chg="addSp delSp modSp add mod">
        <pc:chgData name="Li Lixiang" userId="6104bbfcb56aea79" providerId="LiveId" clId="{72CB6A88-963A-4D67-BFF6-90E7DE9BBE37}" dt="2021-02-03T15:09:06.502" v="1153"/>
        <pc:sldMkLst>
          <pc:docMk/>
          <pc:sldMk cId="2255678694" sldId="258"/>
        </pc:sldMkLst>
        <pc:spChg chg="mod">
          <ac:chgData name="Li Lixiang" userId="6104bbfcb56aea79" providerId="LiveId" clId="{72CB6A88-963A-4D67-BFF6-90E7DE9BBE37}" dt="2021-02-03T15:09:06.502" v="1153"/>
          <ac:spMkLst>
            <pc:docMk/>
            <pc:sldMk cId="2255678694" sldId="258"/>
            <ac:spMk id="2" creationId="{C5678C97-4EE3-4406-B764-0292793167C8}"/>
          </ac:spMkLst>
        </pc:spChg>
        <pc:spChg chg="del mod">
          <ac:chgData name="Li Lixiang" userId="6104bbfcb56aea79" providerId="LiveId" clId="{72CB6A88-963A-4D67-BFF6-90E7DE9BBE37}" dt="2021-02-03T14:58:20.248" v="989" actId="478"/>
          <ac:spMkLst>
            <pc:docMk/>
            <pc:sldMk cId="2255678694" sldId="258"/>
            <ac:spMk id="5" creationId="{D05B80BF-887A-4980-8761-4733E5804C09}"/>
          </ac:spMkLst>
        </pc:spChg>
        <pc:spChg chg="mod">
          <ac:chgData name="Li Lixiang" userId="6104bbfcb56aea79" providerId="LiveId" clId="{72CB6A88-963A-4D67-BFF6-90E7DE9BBE37}" dt="2021-02-03T15:00:26.593" v="1009" actId="20577"/>
          <ac:spMkLst>
            <pc:docMk/>
            <pc:sldMk cId="2255678694" sldId="258"/>
            <ac:spMk id="6" creationId="{02985A4C-F2A3-4AF7-AB47-A855386191E3}"/>
          </ac:spMkLst>
        </pc:spChg>
        <pc:spChg chg="mod">
          <ac:chgData name="Li Lixiang" userId="6104bbfcb56aea79" providerId="LiveId" clId="{72CB6A88-963A-4D67-BFF6-90E7DE9BBE37}" dt="2021-02-03T15:00:28.887" v="1010" actId="20577"/>
          <ac:spMkLst>
            <pc:docMk/>
            <pc:sldMk cId="2255678694" sldId="258"/>
            <ac:spMk id="7" creationId="{97FB17A8-E077-4A8B-B96D-CDA002F4DB18}"/>
          </ac:spMkLst>
        </pc:spChg>
        <pc:spChg chg="mod">
          <ac:chgData name="Li Lixiang" userId="6104bbfcb56aea79" providerId="LiveId" clId="{72CB6A88-963A-4D67-BFF6-90E7DE9BBE37}" dt="2021-02-03T15:00:31.270" v="1011" actId="20577"/>
          <ac:spMkLst>
            <pc:docMk/>
            <pc:sldMk cId="2255678694" sldId="258"/>
            <ac:spMk id="8" creationId="{E041CF72-B758-40DF-AFC2-2553E182BFB2}"/>
          </ac:spMkLst>
        </pc:spChg>
        <pc:spChg chg="mod">
          <ac:chgData name="Li Lixiang" userId="6104bbfcb56aea79" providerId="LiveId" clId="{72CB6A88-963A-4D67-BFF6-90E7DE9BBE37}" dt="2021-02-03T15:00:33.956" v="1012" actId="20577"/>
          <ac:spMkLst>
            <pc:docMk/>
            <pc:sldMk cId="2255678694" sldId="258"/>
            <ac:spMk id="9" creationId="{0A98E78B-8816-4214-9EFC-B34CA0F0D9C2}"/>
          </ac:spMkLst>
        </pc:spChg>
        <pc:spChg chg="del">
          <ac:chgData name="Li Lixiang" userId="6104bbfcb56aea79" providerId="LiveId" clId="{72CB6A88-963A-4D67-BFF6-90E7DE9BBE37}" dt="2021-01-31T04:00:22.243" v="432" actId="478"/>
          <ac:spMkLst>
            <pc:docMk/>
            <pc:sldMk cId="2255678694" sldId="258"/>
            <ac:spMk id="10" creationId="{EEC7D949-B55A-4A4D-9FA4-0F0FFDD3A5A5}"/>
          </ac:spMkLst>
        </pc:spChg>
        <pc:spChg chg="del">
          <ac:chgData name="Li Lixiang" userId="6104bbfcb56aea79" providerId="LiveId" clId="{72CB6A88-963A-4D67-BFF6-90E7DE9BBE37}" dt="2021-01-31T04:00:25.893" v="435" actId="478"/>
          <ac:spMkLst>
            <pc:docMk/>
            <pc:sldMk cId="2255678694" sldId="258"/>
            <ac:spMk id="11" creationId="{AD358F2C-3076-4B36-BB69-8B0A97684884}"/>
          </ac:spMkLst>
        </pc:spChg>
        <pc:spChg chg="del">
          <ac:chgData name="Li Lixiang" userId="6104bbfcb56aea79" providerId="LiveId" clId="{72CB6A88-963A-4D67-BFF6-90E7DE9BBE37}" dt="2021-01-31T04:00:27.351" v="436" actId="478"/>
          <ac:spMkLst>
            <pc:docMk/>
            <pc:sldMk cId="2255678694" sldId="258"/>
            <ac:spMk id="12" creationId="{0229D8F0-5521-4757-82A1-556310812257}"/>
          </ac:spMkLst>
        </pc:spChg>
        <pc:spChg chg="del">
          <ac:chgData name="Li Lixiang" userId="6104bbfcb56aea79" providerId="LiveId" clId="{72CB6A88-963A-4D67-BFF6-90E7DE9BBE37}" dt="2021-01-31T04:00:23.412" v="433" actId="478"/>
          <ac:spMkLst>
            <pc:docMk/>
            <pc:sldMk cId="2255678694" sldId="258"/>
            <ac:spMk id="13" creationId="{F7FA5CA1-68D0-4827-A851-8E35C4815FA8}"/>
          </ac:spMkLst>
        </pc:spChg>
        <pc:spChg chg="del">
          <ac:chgData name="Li Lixiang" userId="6104bbfcb56aea79" providerId="LiveId" clId="{72CB6A88-963A-4D67-BFF6-90E7DE9BBE37}" dt="2021-01-31T04:00:24.598" v="434" actId="478"/>
          <ac:spMkLst>
            <pc:docMk/>
            <pc:sldMk cId="2255678694" sldId="258"/>
            <ac:spMk id="14" creationId="{38CAD7BB-44EC-4EC6-A059-19004017818A}"/>
          </ac:spMkLst>
        </pc:spChg>
        <pc:spChg chg="add del">
          <ac:chgData name="Li Lixiang" userId="6104bbfcb56aea79" providerId="LiveId" clId="{72CB6A88-963A-4D67-BFF6-90E7DE9BBE37}" dt="2021-01-31T04:01:25.109" v="438" actId="22"/>
          <ac:spMkLst>
            <pc:docMk/>
            <pc:sldMk cId="2255678694" sldId="258"/>
            <ac:spMk id="15" creationId="{B4DDF8E9-1883-4F25-A77B-AE2C47530DF0}"/>
          </ac:spMkLst>
        </pc:spChg>
        <pc:picChg chg="add mod">
          <ac:chgData name="Li Lixiang" userId="6104bbfcb56aea79" providerId="LiveId" clId="{72CB6A88-963A-4D67-BFF6-90E7DE9BBE37}" dt="2021-02-03T14:58:25.606" v="992" actId="1076"/>
          <ac:picMkLst>
            <pc:docMk/>
            <pc:sldMk cId="2255678694" sldId="258"/>
            <ac:picMk id="10" creationId="{98349B8C-F9D0-4452-824D-10EF839C0FA2}"/>
          </ac:picMkLst>
        </pc:picChg>
      </pc:sldChg>
      <pc:sldChg chg="addSp delSp modSp add mod">
        <pc:chgData name="Li Lixiang" userId="6104bbfcb56aea79" providerId="LiveId" clId="{72CB6A88-963A-4D67-BFF6-90E7DE9BBE37}" dt="2021-02-03T15:09:06.502" v="1153"/>
        <pc:sldMkLst>
          <pc:docMk/>
          <pc:sldMk cId="1818103913" sldId="259"/>
        </pc:sldMkLst>
        <pc:spChg chg="mod">
          <ac:chgData name="Li Lixiang" userId="6104bbfcb56aea79" providerId="LiveId" clId="{72CB6A88-963A-4D67-BFF6-90E7DE9BBE37}" dt="2021-02-03T15:09:06.502" v="1153"/>
          <ac:spMkLst>
            <pc:docMk/>
            <pc:sldMk cId="1818103913" sldId="259"/>
            <ac:spMk id="2" creationId="{C5678C97-4EE3-4406-B764-0292793167C8}"/>
          </ac:spMkLst>
        </pc:spChg>
        <pc:spChg chg="del mod">
          <ac:chgData name="Li Lixiang" userId="6104bbfcb56aea79" providerId="LiveId" clId="{72CB6A88-963A-4D67-BFF6-90E7DE9BBE37}" dt="2021-02-03T14:59:23.706" v="998" actId="478"/>
          <ac:spMkLst>
            <pc:docMk/>
            <pc:sldMk cId="1818103913" sldId="259"/>
            <ac:spMk id="5" creationId="{D05B80BF-887A-4980-8761-4733E5804C09}"/>
          </ac:spMkLst>
        </pc:spChg>
        <pc:spChg chg="mod">
          <ac:chgData name="Li Lixiang" userId="6104bbfcb56aea79" providerId="LiveId" clId="{72CB6A88-963A-4D67-BFF6-90E7DE9BBE37}" dt="2021-02-03T15:00:40.800" v="1013" actId="20577"/>
          <ac:spMkLst>
            <pc:docMk/>
            <pc:sldMk cId="1818103913" sldId="259"/>
            <ac:spMk id="6" creationId="{02985A4C-F2A3-4AF7-AB47-A855386191E3}"/>
          </ac:spMkLst>
        </pc:spChg>
        <pc:spChg chg="mod">
          <ac:chgData name="Li Lixiang" userId="6104bbfcb56aea79" providerId="LiveId" clId="{72CB6A88-963A-4D67-BFF6-90E7DE9BBE37}" dt="2021-02-03T15:00:43.215" v="1014" actId="20577"/>
          <ac:spMkLst>
            <pc:docMk/>
            <pc:sldMk cId="1818103913" sldId="259"/>
            <ac:spMk id="7" creationId="{97FB17A8-E077-4A8B-B96D-CDA002F4DB18}"/>
          </ac:spMkLst>
        </pc:spChg>
        <pc:spChg chg="mod">
          <ac:chgData name="Li Lixiang" userId="6104bbfcb56aea79" providerId="LiveId" clId="{72CB6A88-963A-4D67-BFF6-90E7DE9BBE37}" dt="2021-02-03T15:00:45.912" v="1015" actId="20577"/>
          <ac:spMkLst>
            <pc:docMk/>
            <pc:sldMk cId="1818103913" sldId="259"/>
            <ac:spMk id="8" creationId="{E041CF72-B758-40DF-AFC2-2553E182BFB2}"/>
          </ac:spMkLst>
        </pc:spChg>
        <pc:spChg chg="mod">
          <ac:chgData name="Li Lixiang" userId="6104bbfcb56aea79" providerId="LiveId" clId="{72CB6A88-963A-4D67-BFF6-90E7DE9BBE37}" dt="2021-02-03T15:00:48.421" v="1016" actId="20577"/>
          <ac:spMkLst>
            <pc:docMk/>
            <pc:sldMk cId="1818103913" sldId="259"/>
            <ac:spMk id="9" creationId="{0A98E78B-8816-4214-9EFC-B34CA0F0D9C2}"/>
          </ac:spMkLst>
        </pc:spChg>
        <pc:picChg chg="add mod">
          <ac:chgData name="Li Lixiang" userId="6104bbfcb56aea79" providerId="LiveId" clId="{72CB6A88-963A-4D67-BFF6-90E7DE9BBE37}" dt="2021-02-03T14:59:49.462" v="1003" actId="1076"/>
          <ac:picMkLst>
            <pc:docMk/>
            <pc:sldMk cId="1818103913" sldId="259"/>
            <ac:picMk id="10" creationId="{33AFEFD8-1481-47C0-A139-31C3831D57B6}"/>
          </ac:picMkLst>
        </pc:picChg>
      </pc:sldChg>
      <pc:sldChg chg="addSp delSp modSp add mod">
        <pc:chgData name="Li Lixiang" userId="6104bbfcb56aea79" providerId="LiveId" clId="{72CB6A88-963A-4D67-BFF6-90E7DE9BBE37}" dt="2021-02-03T15:09:06.502" v="1153"/>
        <pc:sldMkLst>
          <pc:docMk/>
          <pc:sldMk cId="2778427860" sldId="260"/>
        </pc:sldMkLst>
        <pc:spChg chg="mod">
          <ac:chgData name="Li Lixiang" userId="6104bbfcb56aea79" providerId="LiveId" clId="{72CB6A88-963A-4D67-BFF6-90E7DE9BBE37}" dt="2021-02-03T15:09:06.502" v="1153"/>
          <ac:spMkLst>
            <pc:docMk/>
            <pc:sldMk cId="2778427860" sldId="260"/>
            <ac:spMk id="2" creationId="{C5678C97-4EE3-4406-B764-0292793167C8}"/>
          </ac:spMkLst>
        </pc:spChg>
        <pc:spChg chg="del mod">
          <ac:chgData name="Li Lixiang" userId="6104bbfcb56aea79" providerId="LiveId" clId="{72CB6A88-963A-4D67-BFF6-90E7DE9BBE37}" dt="2021-02-03T15:00:13.914" v="1004" actId="478"/>
          <ac:spMkLst>
            <pc:docMk/>
            <pc:sldMk cId="2778427860" sldId="260"/>
            <ac:spMk id="5" creationId="{D05B80BF-887A-4980-8761-4733E5804C09}"/>
          </ac:spMkLst>
        </pc:spChg>
        <pc:spChg chg="mod">
          <ac:chgData name="Li Lixiang" userId="6104bbfcb56aea79" providerId="LiveId" clId="{72CB6A88-963A-4D67-BFF6-90E7DE9BBE37}" dt="2021-02-03T15:01:23.392" v="1017" actId="20577"/>
          <ac:spMkLst>
            <pc:docMk/>
            <pc:sldMk cId="2778427860" sldId="260"/>
            <ac:spMk id="6" creationId="{02985A4C-F2A3-4AF7-AB47-A855386191E3}"/>
          </ac:spMkLst>
        </pc:spChg>
        <pc:spChg chg="mod">
          <ac:chgData name="Li Lixiang" userId="6104bbfcb56aea79" providerId="LiveId" clId="{72CB6A88-963A-4D67-BFF6-90E7DE9BBE37}" dt="2021-02-03T15:01:26.751" v="1018" actId="20577"/>
          <ac:spMkLst>
            <pc:docMk/>
            <pc:sldMk cId="2778427860" sldId="260"/>
            <ac:spMk id="7" creationId="{97FB17A8-E077-4A8B-B96D-CDA002F4DB18}"/>
          </ac:spMkLst>
        </pc:spChg>
        <pc:spChg chg="mod">
          <ac:chgData name="Li Lixiang" userId="6104bbfcb56aea79" providerId="LiveId" clId="{72CB6A88-963A-4D67-BFF6-90E7DE9BBE37}" dt="2021-02-03T15:01:29.039" v="1019" actId="20577"/>
          <ac:spMkLst>
            <pc:docMk/>
            <pc:sldMk cId="2778427860" sldId="260"/>
            <ac:spMk id="8" creationId="{E041CF72-B758-40DF-AFC2-2553E182BFB2}"/>
          </ac:spMkLst>
        </pc:spChg>
        <pc:spChg chg="mod">
          <ac:chgData name="Li Lixiang" userId="6104bbfcb56aea79" providerId="LiveId" clId="{72CB6A88-963A-4D67-BFF6-90E7DE9BBE37}" dt="2021-02-03T15:01:31.963" v="1020" actId="20577"/>
          <ac:spMkLst>
            <pc:docMk/>
            <pc:sldMk cId="2778427860" sldId="260"/>
            <ac:spMk id="9" creationId="{0A98E78B-8816-4214-9EFC-B34CA0F0D9C2}"/>
          </ac:spMkLst>
        </pc:spChg>
        <pc:picChg chg="add mod">
          <ac:chgData name="Li Lixiang" userId="6104bbfcb56aea79" providerId="LiveId" clId="{72CB6A88-963A-4D67-BFF6-90E7DE9BBE37}" dt="2021-02-03T15:00:19.475" v="1008" actId="1076"/>
          <ac:picMkLst>
            <pc:docMk/>
            <pc:sldMk cId="2778427860" sldId="260"/>
            <ac:picMk id="10" creationId="{9163D707-379C-4122-AE8D-9700E3AC952B}"/>
          </ac:picMkLst>
        </pc:picChg>
      </pc:sldChg>
      <pc:sldChg chg="addSp delSp modSp add mod">
        <pc:chgData name="Li Lixiang" userId="6104bbfcb56aea79" providerId="LiveId" clId="{72CB6A88-963A-4D67-BFF6-90E7DE9BBE37}" dt="2021-02-03T15:09:06.502" v="1153"/>
        <pc:sldMkLst>
          <pc:docMk/>
          <pc:sldMk cId="3429031580" sldId="261"/>
        </pc:sldMkLst>
        <pc:spChg chg="mod">
          <ac:chgData name="Li Lixiang" userId="6104bbfcb56aea79" providerId="LiveId" clId="{72CB6A88-963A-4D67-BFF6-90E7DE9BBE37}" dt="2021-02-03T15:09:06.502" v="1153"/>
          <ac:spMkLst>
            <pc:docMk/>
            <pc:sldMk cId="3429031580" sldId="261"/>
            <ac:spMk id="2" creationId="{C5678C97-4EE3-4406-B764-0292793167C8}"/>
          </ac:spMkLst>
        </pc:spChg>
        <pc:spChg chg="del mod">
          <ac:chgData name="Li Lixiang" userId="6104bbfcb56aea79" providerId="LiveId" clId="{72CB6A88-963A-4D67-BFF6-90E7DE9BBE37}" dt="2021-02-03T15:01:50.812" v="1021" actId="478"/>
          <ac:spMkLst>
            <pc:docMk/>
            <pc:sldMk cId="3429031580" sldId="261"/>
            <ac:spMk id="5" creationId="{D05B80BF-887A-4980-8761-4733E5804C09}"/>
          </ac:spMkLst>
        </pc:spChg>
        <pc:spChg chg="mod">
          <ac:chgData name="Li Lixiang" userId="6104bbfcb56aea79" providerId="LiveId" clId="{72CB6A88-963A-4D67-BFF6-90E7DE9BBE37}" dt="2021-02-03T15:02:38.832" v="1044" actId="1035"/>
          <ac:spMkLst>
            <pc:docMk/>
            <pc:sldMk cId="3429031580" sldId="261"/>
            <ac:spMk id="6" creationId="{02985A4C-F2A3-4AF7-AB47-A855386191E3}"/>
          </ac:spMkLst>
        </pc:spChg>
        <pc:spChg chg="mod">
          <ac:chgData name="Li Lixiang" userId="6104bbfcb56aea79" providerId="LiveId" clId="{72CB6A88-963A-4D67-BFF6-90E7DE9BBE37}" dt="2021-02-03T15:02:38.832" v="1044" actId="1035"/>
          <ac:spMkLst>
            <pc:docMk/>
            <pc:sldMk cId="3429031580" sldId="261"/>
            <ac:spMk id="7" creationId="{97FB17A8-E077-4A8B-B96D-CDA002F4DB18}"/>
          </ac:spMkLst>
        </pc:spChg>
        <pc:spChg chg="mod">
          <ac:chgData name="Li Lixiang" userId="6104bbfcb56aea79" providerId="LiveId" clId="{72CB6A88-963A-4D67-BFF6-90E7DE9BBE37}" dt="2021-02-03T15:02:38.832" v="1044" actId="1035"/>
          <ac:spMkLst>
            <pc:docMk/>
            <pc:sldMk cId="3429031580" sldId="261"/>
            <ac:spMk id="8" creationId="{E041CF72-B758-40DF-AFC2-2553E182BFB2}"/>
          </ac:spMkLst>
        </pc:spChg>
        <pc:spChg chg="mod">
          <ac:chgData name="Li Lixiang" userId="6104bbfcb56aea79" providerId="LiveId" clId="{72CB6A88-963A-4D67-BFF6-90E7DE9BBE37}" dt="2021-02-03T15:02:38.832" v="1044" actId="1035"/>
          <ac:spMkLst>
            <pc:docMk/>
            <pc:sldMk cId="3429031580" sldId="261"/>
            <ac:spMk id="9" creationId="{0A98E78B-8816-4214-9EFC-B34CA0F0D9C2}"/>
          </ac:spMkLst>
        </pc:spChg>
        <pc:spChg chg="add mod">
          <ac:chgData name="Li Lixiang" userId="6104bbfcb56aea79" providerId="LiveId" clId="{72CB6A88-963A-4D67-BFF6-90E7DE9BBE37}" dt="2021-02-03T15:02:38.832" v="1044" actId="1035"/>
          <ac:spMkLst>
            <pc:docMk/>
            <pc:sldMk cId="3429031580" sldId="261"/>
            <ac:spMk id="10" creationId="{B87F19F1-A5C9-43DB-A7F2-063E9844719D}"/>
          </ac:spMkLst>
        </pc:spChg>
        <pc:spChg chg="add mod">
          <ac:chgData name="Li Lixiang" userId="6104bbfcb56aea79" providerId="LiveId" clId="{72CB6A88-963A-4D67-BFF6-90E7DE9BBE37}" dt="2021-02-03T15:02:38.832" v="1044" actId="1035"/>
          <ac:spMkLst>
            <pc:docMk/>
            <pc:sldMk cId="3429031580" sldId="261"/>
            <ac:spMk id="11" creationId="{E528262A-3CC0-48DA-842D-C092D31FF455}"/>
          </ac:spMkLst>
        </pc:spChg>
        <pc:spChg chg="add mod">
          <ac:chgData name="Li Lixiang" userId="6104bbfcb56aea79" providerId="LiveId" clId="{72CB6A88-963A-4D67-BFF6-90E7DE9BBE37}" dt="2021-02-03T15:02:38.832" v="1044" actId="1035"/>
          <ac:spMkLst>
            <pc:docMk/>
            <pc:sldMk cId="3429031580" sldId="261"/>
            <ac:spMk id="12" creationId="{CA681035-970E-4C3F-8D11-0F73A003FA03}"/>
          </ac:spMkLst>
        </pc:spChg>
        <pc:picChg chg="add mod">
          <ac:chgData name="Li Lixiang" userId="6104bbfcb56aea79" providerId="LiveId" clId="{72CB6A88-963A-4D67-BFF6-90E7DE9BBE37}" dt="2021-02-03T15:01:55.246" v="1024" actId="14100"/>
          <ac:picMkLst>
            <pc:docMk/>
            <pc:sldMk cId="3429031580" sldId="261"/>
            <ac:picMk id="13" creationId="{54548307-F4CA-40DF-A1BD-40C93EA468DB}"/>
          </ac:picMkLst>
        </pc:picChg>
      </pc:sldChg>
      <pc:sldChg chg="addSp delSp modSp add mod">
        <pc:chgData name="Li Lixiang" userId="6104bbfcb56aea79" providerId="LiveId" clId="{72CB6A88-963A-4D67-BFF6-90E7DE9BBE37}" dt="2021-02-03T15:09:06.502" v="1153"/>
        <pc:sldMkLst>
          <pc:docMk/>
          <pc:sldMk cId="4242270935" sldId="262"/>
        </pc:sldMkLst>
        <pc:spChg chg="mod">
          <ac:chgData name="Li Lixiang" userId="6104bbfcb56aea79" providerId="LiveId" clId="{72CB6A88-963A-4D67-BFF6-90E7DE9BBE37}" dt="2021-02-03T15:09:06.502" v="1153"/>
          <ac:spMkLst>
            <pc:docMk/>
            <pc:sldMk cId="4242270935" sldId="262"/>
            <ac:spMk id="2" creationId="{C5678C97-4EE3-4406-B764-0292793167C8}"/>
          </ac:spMkLst>
        </pc:spChg>
        <pc:spChg chg="del mod">
          <ac:chgData name="Li Lixiang" userId="6104bbfcb56aea79" providerId="LiveId" clId="{72CB6A88-963A-4D67-BFF6-90E7DE9BBE37}" dt="2021-02-03T15:02:44.487" v="1045" actId="478"/>
          <ac:spMkLst>
            <pc:docMk/>
            <pc:sldMk cId="4242270935" sldId="262"/>
            <ac:spMk id="5" creationId="{D05B80BF-887A-4980-8761-4733E5804C09}"/>
          </ac:spMkLst>
        </pc:spChg>
        <pc:spChg chg="mod">
          <ac:chgData name="Li Lixiang" userId="6104bbfcb56aea79" providerId="LiveId" clId="{72CB6A88-963A-4D67-BFF6-90E7DE9BBE37}" dt="2021-02-03T15:04:01.115" v="1059" actId="1076"/>
          <ac:spMkLst>
            <pc:docMk/>
            <pc:sldMk cId="4242270935" sldId="262"/>
            <ac:spMk id="6" creationId="{02985A4C-F2A3-4AF7-AB47-A855386191E3}"/>
          </ac:spMkLst>
        </pc:spChg>
        <pc:spChg chg="mod">
          <ac:chgData name="Li Lixiang" userId="6104bbfcb56aea79" providerId="LiveId" clId="{72CB6A88-963A-4D67-BFF6-90E7DE9BBE37}" dt="2021-02-03T15:04:01.115" v="1059" actId="1076"/>
          <ac:spMkLst>
            <pc:docMk/>
            <pc:sldMk cId="4242270935" sldId="262"/>
            <ac:spMk id="7" creationId="{97FB17A8-E077-4A8B-B96D-CDA002F4DB18}"/>
          </ac:spMkLst>
        </pc:spChg>
        <pc:spChg chg="mod">
          <ac:chgData name="Li Lixiang" userId="6104bbfcb56aea79" providerId="LiveId" clId="{72CB6A88-963A-4D67-BFF6-90E7DE9BBE37}" dt="2021-02-03T15:04:01.115" v="1059" actId="1076"/>
          <ac:spMkLst>
            <pc:docMk/>
            <pc:sldMk cId="4242270935" sldId="262"/>
            <ac:spMk id="8" creationId="{E041CF72-B758-40DF-AFC2-2553E182BFB2}"/>
          </ac:spMkLst>
        </pc:spChg>
        <pc:spChg chg="mod">
          <ac:chgData name="Li Lixiang" userId="6104bbfcb56aea79" providerId="LiveId" clId="{72CB6A88-963A-4D67-BFF6-90E7DE9BBE37}" dt="2021-02-03T15:04:01.115" v="1059" actId="1076"/>
          <ac:spMkLst>
            <pc:docMk/>
            <pc:sldMk cId="4242270935" sldId="262"/>
            <ac:spMk id="9" creationId="{0A98E78B-8816-4214-9EFC-B34CA0F0D9C2}"/>
          </ac:spMkLst>
        </pc:spChg>
        <pc:spChg chg="mod">
          <ac:chgData name="Li Lixiang" userId="6104bbfcb56aea79" providerId="LiveId" clId="{72CB6A88-963A-4D67-BFF6-90E7DE9BBE37}" dt="2021-02-03T15:04:01.115" v="1059" actId="1076"/>
          <ac:spMkLst>
            <pc:docMk/>
            <pc:sldMk cId="4242270935" sldId="262"/>
            <ac:spMk id="10" creationId="{B87F19F1-A5C9-43DB-A7F2-063E9844719D}"/>
          </ac:spMkLst>
        </pc:spChg>
        <pc:spChg chg="mod">
          <ac:chgData name="Li Lixiang" userId="6104bbfcb56aea79" providerId="LiveId" clId="{72CB6A88-963A-4D67-BFF6-90E7DE9BBE37}" dt="2021-02-03T15:04:01.115" v="1059" actId="1076"/>
          <ac:spMkLst>
            <pc:docMk/>
            <pc:sldMk cId="4242270935" sldId="262"/>
            <ac:spMk id="11" creationId="{E528262A-3CC0-48DA-842D-C092D31FF455}"/>
          </ac:spMkLst>
        </pc:spChg>
        <pc:spChg chg="mod">
          <ac:chgData name="Li Lixiang" userId="6104bbfcb56aea79" providerId="LiveId" clId="{72CB6A88-963A-4D67-BFF6-90E7DE9BBE37}" dt="2021-02-03T15:04:01.115" v="1059" actId="1076"/>
          <ac:spMkLst>
            <pc:docMk/>
            <pc:sldMk cId="4242270935" sldId="262"/>
            <ac:spMk id="12" creationId="{CA681035-970E-4C3F-8D11-0F73A003FA03}"/>
          </ac:spMkLst>
        </pc:spChg>
        <pc:picChg chg="add mod">
          <ac:chgData name="Li Lixiang" userId="6104bbfcb56aea79" providerId="LiveId" clId="{72CB6A88-963A-4D67-BFF6-90E7DE9BBE37}" dt="2021-02-03T15:03:56.562" v="1058" actId="1076"/>
          <ac:picMkLst>
            <pc:docMk/>
            <pc:sldMk cId="4242270935" sldId="262"/>
            <ac:picMk id="13" creationId="{4B04DFA0-D2A2-4AEC-83F6-E5363651BC26}"/>
          </ac:picMkLst>
        </pc:picChg>
      </pc:sldChg>
      <pc:sldChg chg="addSp delSp modSp add mod">
        <pc:chgData name="Li Lixiang" userId="6104bbfcb56aea79" providerId="LiveId" clId="{72CB6A88-963A-4D67-BFF6-90E7DE9BBE37}" dt="2021-02-03T15:09:06.502" v="1153"/>
        <pc:sldMkLst>
          <pc:docMk/>
          <pc:sldMk cId="3833335669" sldId="263"/>
        </pc:sldMkLst>
        <pc:spChg chg="mod">
          <ac:chgData name="Li Lixiang" userId="6104bbfcb56aea79" providerId="LiveId" clId="{72CB6A88-963A-4D67-BFF6-90E7DE9BBE37}" dt="2021-02-03T15:09:06.502" v="1153"/>
          <ac:spMkLst>
            <pc:docMk/>
            <pc:sldMk cId="3833335669" sldId="263"/>
            <ac:spMk id="2" creationId="{C5678C97-4EE3-4406-B764-0292793167C8}"/>
          </ac:spMkLst>
        </pc:spChg>
        <pc:spChg chg="del mod">
          <ac:chgData name="Li Lixiang" userId="6104bbfcb56aea79" providerId="LiveId" clId="{72CB6A88-963A-4D67-BFF6-90E7DE9BBE37}" dt="2021-02-03T15:04:26.106" v="1060" actId="478"/>
          <ac:spMkLst>
            <pc:docMk/>
            <pc:sldMk cId="3833335669" sldId="263"/>
            <ac:spMk id="5" creationId="{D05B80BF-887A-4980-8761-4733E5804C09}"/>
          </ac:spMkLst>
        </pc:spChg>
        <pc:spChg chg="del">
          <ac:chgData name="Li Lixiang" userId="6104bbfcb56aea79" providerId="LiveId" clId="{72CB6A88-963A-4D67-BFF6-90E7DE9BBE37}" dt="2021-01-31T04:25:31.409" v="820" actId="478"/>
          <ac:spMkLst>
            <pc:docMk/>
            <pc:sldMk cId="3833335669" sldId="263"/>
            <ac:spMk id="6" creationId="{02985A4C-F2A3-4AF7-AB47-A855386191E3}"/>
          </ac:spMkLst>
        </pc:spChg>
        <pc:spChg chg="del">
          <ac:chgData name="Li Lixiang" userId="6104bbfcb56aea79" providerId="LiveId" clId="{72CB6A88-963A-4D67-BFF6-90E7DE9BBE37}" dt="2021-01-31T04:25:32.972" v="821" actId="478"/>
          <ac:spMkLst>
            <pc:docMk/>
            <pc:sldMk cId="3833335669" sldId="263"/>
            <ac:spMk id="7" creationId="{97FB17A8-E077-4A8B-B96D-CDA002F4DB18}"/>
          </ac:spMkLst>
        </pc:spChg>
        <pc:spChg chg="del">
          <ac:chgData name="Li Lixiang" userId="6104bbfcb56aea79" providerId="LiveId" clId="{72CB6A88-963A-4D67-BFF6-90E7DE9BBE37}" dt="2021-01-31T04:25:34.726" v="822" actId="478"/>
          <ac:spMkLst>
            <pc:docMk/>
            <pc:sldMk cId="3833335669" sldId="263"/>
            <ac:spMk id="8" creationId="{E041CF72-B758-40DF-AFC2-2553E182BFB2}"/>
          </ac:spMkLst>
        </pc:spChg>
        <pc:spChg chg="del">
          <ac:chgData name="Li Lixiang" userId="6104bbfcb56aea79" providerId="LiveId" clId="{72CB6A88-963A-4D67-BFF6-90E7DE9BBE37}" dt="2021-01-31T04:25:36.321" v="823" actId="478"/>
          <ac:spMkLst>
            <pc:docMk/>
            <pc:sldMk cId="3833335669" sldId="263"/>
            <ac:spMk id="9" creationId="{0A98E78B-8816-4214-9EFC-B34CA0F0D9C2}"/>
          </ac:spMkLst>
        </pc:spChg>
        <pc:spChg chg="mod">
          <ac:chgData name="Li Lixiang" userId="6104bbfcb56aea79" providerId="LiveId" clId="{72CB6A88-963A-4D67-BFF6-90E7DE9BBE37}" dt="2021-02-03T15:04:48.788" v="1065" actId="20577"/>
          <ac:spMkLst>
            <pc:docMk/>
            <pc:sldMk cId="3833335669" sldId="263"/>
            <ac:spMk id="10" creationId="{B87F19F1-A5C9-43DB-A7F2-063E9844719D}"/>
          </ac:spMkLst>
        </pc:spChg>
        <pc:spChg chg="mod">
          <ac:chgData name="Li Lixiang" userId="6104bbfcb56aea79" providerId="LiveId" clId="{72CB6A88-963A-4D67-BFF6-90E7DE9BBE37}" dt="2021-02-03T15:04:54.500" v="1067" actId="20577"/>
          <ac:spMkLst>
            <pc:docMk/>
            <pc:sldMk cId="3833335669" sldId="263"/>
            <ac:spMk id="11" creationId="{E528262A-3CC0-48DA-842D-C092D31FF455}"/>
          </ac:spMkLst>
        </pc:spChg>
        <pc:spChg chg="mod">
          <ac:chgData name="Li Lixiang" userId="6104bbfcb56aea79" providerId="LiveId" clId="{72CB6A88-963A-4D67-BFF6-90E7DE9BBE37}" dt="2021-02-03T15:05:57.600" v="1077" actId="20577"/>
          <ac:spMkLst>
            <pc:docMk/>
            <pc:sldMk cId="3833335669" sldId="263"/>
            <ac:spMk id="12" creationId="{CA681035-970E-4C3F-8D11-0F73A003FA03}"/>
          </ac:spMkLst>
        </pc:spChg>
        <pc:spChg chg="add mod">
          <ac:chgData name="Li Lixiang" userId="6104bbfcb56aea79" providerId="LiveId" clId="{72CB6A88-963A-4D67-BFF6-90E7DE9BBE37}" dt="2021-02-03T15:06:44.548" v="1124" actId="1036"/>
          <ac:spMkLst>
            <pc:docMk/>
            <pc:sldMk cId="3833335669" sldId="263"/>
            <ac:spMk id="13" creationId="{6ED72E39-6372-4E9C-9926-F73933E4BFB7}"/>
          </ac:spMkLst>
        </pc:spChg>
        <pc:spChg chg="add mod">
          <ac:chgData name="Li Lixiang" userId="6104bbfcb56aea79" providerId="LiveId" clId="{72CB6A88-963A-4D67-BFF6-90E7DE9BBE37}" dt="2021-02-03T15:07:04.039" v="1136" actId="11"/>
          <ac:spMkLst>
            <pc:docMk/>
            <pc:sldMk cId="3833335669" sldId="263"/>
            <ac:spMk id="14" creationId="{005AE45A-D34F-4AA8-B1E9-E9979E610395}"/>
          </ac:spMkLst>
        </pc:spChg>
        <pc:spChg chg="add mod">
          <ac:chgData name="Li Lixiang" userId="6104bbfcb56aea79" providerId="LiveId" clId="{72CB6A88-963A-4D67-BFF6-90E7DE9BBE37}" dt="2021-02-03T15:07:12.505" v="1137" actId="11"/>
          <ac:spMkLst>
            <pc:docMk/>
            <pc:sldMk cId="3833335669" sldId="263"/>
            <ac:spMk id="15" creationId="{A766DA5B-CBCE-4F47-A999-00CFBBD94C5A}"/>
          </ac:spMkLst>
        </pc:spChg>
        <pc:spChg chg="add mod">
          <ac:chgData name="Li Lixiang" userId="6104bbfcb56aea79" providerId="LiveId" clId="{72CB6A88-963A-4D67-BFF6-90E7DE9BBE37}" dt="2021-02-03T15:07:19.618" v="1138" actId="11"/>
          <ac:spMkLst>
            <pc:docMk/>
            <pc:sldMk cId="3833335669" sldId="263"/>
            <ac:spMk id="16" creationId="{C18EF584-D246-4A94-BB35-D8E13905CDEC}"/>
          </ac:spMkLst>
        </pc:spChg>
        <pc:spChg chg="add mod">
          <ac:chgData name="Li Lixiang" userId="6104bbfcb56aea79" providerId="LiveId" clId="{72CB6A88-963A-4D67-BFF6-90E7DE9BBE37}" dt="2021-02-03T15:07:27.701" v="1139" actId="11"/>
          <ac:spMkLst>
            <pc:docMk/>
            <pc:sldMk cId="3833335669" sldId="263"/>
            <ac:spMk id="17" creationId="{1CC260F6-9F1E-4C96-8E3A-54BAEBCC1A06}"/>
          </ac:spMkLst>
        </pc:spChg>
        <pc:picChg chg="add mod">
          <ac:chgData name="Li Lixiang" userId="6104bbfcb56aea79" providerId="LiveId" clId="{72CB6A88-963A-4D67-BFF6-90E7DE9BBE37}" dt="2021-02-03T15:05:05.230" v="1070" actId="1076"/>
          <ac:picMkLst>
            <pc:docMk/>
            <pc:sldMk cId="3833335669" sldId="263"/>
            <ac:picMk id="6" creationId="{2B600654-BEA7-476F-AA6D-95E088DECA6D}"/>
          </ac:picMkLst>
        </pc:picChg>
      </pc:sldChg>
      <pc:sldChg chg="addSp delSp modSp add mod">
        <pc:chgData name="Li Lixiang" userId="6104bbfcb56aea79" providerId="LiveId" clId="{72CB6A88-963A-4D67-BFF6-90E7DE9BBE37}" dt="2021-02-03T15:09:06.502" v="1153"/>
        <pc:sldMkLst>
          <pc:docMk/>
          <pc:sldMk cId="332744590" sldId="264"/>
        </pc:sldMkLst>
        <pc:spChg chg="mod">
          <ac:chgData name="Li Lixiang" userId="6104bbfcb56aea79" providerId="LiveId" clId="{72CB6A88-963A-4D67-BFF6-90E7DE9BBE37}" dt="2021-02-03T15:09:06.502" v="1153"/>
          <ac:spMkLst>
            <pc:docMk/>
            <pc:sldMk cId="332744590" sldId="264"/>
            <ac:spMk id="2" creationId="{C5678C97-4EE3-4406-B764-0292793167C8}"/>
          </ac:spMkLst>
        </pc:spChg>
        <pc:spChg chg="del mod">
          <ac:chgData name="Li Lixiang" userId="6104bbfcb56aea79" providerId="LiveId" clId="{72CB6A88-963A-4D67-BFF6-90E7DE9BBE37}" dt="2021-02-03T15:08:07.181" v="1140" actId="478"/>
          <ac:spMkLst>
            <pc:docMk/>
            <pc:sldMk cId="332744590" sldId="264"/>
            <ac:spMk id="5" creationId="{D05B80BF-887A-4980-8761-4733E5804C09}"/>
          </ac:spMkLst>
        </pc:spChg>
        <pc:spChg chg="add mod">
          <ac:chgData name="Li Lixiang" userId="6104bbfcb56aea79" providerId="LiveId" clId="{72CB6A88-963A-4D67-BFF6-90E7DE9BBE37}" dt="2021-02-03T15:08:27.487" v="1147" actId="11"/>
          <ac:spMkLst>
            <pc:docMk/>
            <pc:sldMk cId="332744590" sldId="264"/>
            <ac:spMk id="8" creationId="{972B3A62-ACD3-4201-A279-BEEF7BD057E2}"/>
          </ac:spMkLst>
        </pc:spChg>
        <pc:spChg chg="add mod">
          <ac:chgData name="Li Lixiang" userId="6104bbfcb56aea79" providerId="LiveId" clId="{72CB6A88-963A-4D67-BFF6-90E7DE9BBE37}" dt="2021-02-03T15:08:30.750" v="1148" actId="11"/>
          <ac:spMkLst>
            <pc:docMk/>
            <pc:sldMk cId="332744590" sldId="264"/>
            <ac:spMk id="9" creationId="{A057D504-1EBE-45A3-A96F-38DAF27FC4F6}"/>
          </ac:spMkLst>
        </pc:spChg>
        <pc:spChg chg="mod">
          <ac:chgData name="Li Lixiang" userId="6104bbfcb56aea79" providerId="LiveId" clId="{72CB6A88-963A-4D67-BFF6-90E7DE9BBE37}" dt="2021-02-03T15:08:17.806" v="1144" actId="11"/>
          <ac:spMkLst>
            <pc:docMk/>
            <pc:sldMk cId="332744590" sldId="264"/>
            <ac:spMk id="10" creationId="{B87F19F1-A5C9-43DB-A7F2-063E9844719D}"/>
          </ac:spMkLst>
        </pc:spChg>
        <pc:spChg chg="mod">
          <ac:chgData name="Li Lixiang" userId="6104bbfcb56aea79" providerId="LiveId" clId="{72CB6A88-963A-4D67-BFF6-90E7DE9BBE37}" dt="2021-02-03T15:08:21.052" v="1145" actId="11"/>
          <ac:spMkLst>
            <pc:docMk/>
            <pc:sldMk cId="332744590" sldId="264"/>
            <ac:spMk id="11" creationId="{E528262A-3CC0-48DA-842D-C092D31FF455}"/>
          </ac:spMkLst>
        </pc:spChg>
        <pc:spChg chg="mod">
          <ac:chgData name="Li Lixiang" userId="6104bbfcb56aea79" providerId="LiveId" clId="{72CB6A88-963A-4D67-BFF6-90E7DE9BBE37}" dt="2021-02-03T15:08:24.115" v="1146" actId="11"/>
          <ac:spMkLst>
            <pc:docMk/>
            <pc:sldMk cId="332744590" sldId="264"/>
            <ac:spMk id="12" creationId="{CA681035-970E-4C3F-8D11-0F73A003FA03}"/>
          </ac:spMkLst>
        </pc:spChg>
        <pc:spChg chg="add mod">
          <ac:chgData name="Li Lixiang" userId="6104bbfcb56aea79" providerId="LiveId" clId="{72CB6A88-963A-4D67-BFF6-90E7DE9BBE37}" dt="2021-02-03T15:08:33.975" v="1149" actId="11"/>
          <ac:spMkLst>
            <pc:docMk/>
            <pc:sldMk cId="332744590" sldId="264"/>
            <ac:spMk id="13" creationId="{B800849C-21A9-4DBB-B809-E840153FD947}"/>
          </ac:spMkLst>
        </pc:spChg>
        <pc:spChg chg="add mod">
          <ac:chgData name="Li Lixiang" userId="6104bbfcb56aea79" providerId="LiveId" clId="{72CB6A88-963A-4D67-BFF6-90E7DE9BBE37}" dt="2021-02-03T15:08:37.363" v="1150" actId="11"/>
          <ac:spMkLst>
            <pc:docMk/>
            <pc:sldMk cId="332744590" sldId="264"/>
            <ac:spMk id="14" creationId="{8DC560D1-6AA5-4EB0-B903-DE28F76788E6}"/>
          </ac:spMkLst>
        </pc:spChg>
        <pc:spChg chg="add mod">
          <ac:chgData name="Li Lixiang" userId="6104bbfcb56aea79" providerId="LiveId" clId="{72CB6A88-963A-4D67-BFF6-90E7DE9BBE37}" dt="2021-02-03T15:08:41.143" v="1151" actId="11"/>
          <ac:spMkLst>
            <pc:docMk/>
            <pc:sldMk cId="332744590" sldId="264"/>
            <ac:spMk id="15" creationId="{74FF01B7-0356-4E4B-9A08-0381100457A0}"/>
          </ac:spMkLst>
        </pc:spChg>
        <pc:picChg chg="add mod">
          <ac:chgData name="Li Lixiang" userId="6104bbfcb56aea79" providerId="LiveId" clId="{72CB6A88-963A-4D67-BFF6-90E7DE9BBE37}" dt="2021-02-03T15:08:11.850" v="1143" actId="14100"/>
          <ac:picMkLst>
            <pc:docMk/>
            <pc:sldMk cId="332744590" sldId="264"/>
            <ac:picMk id="6" creationId="{331CA876-DD96-4D3D-B080-00D52007C4EC}"/>
          </ac:picMkLst>
        </pc:picChg>
      </pc:sldChg>
      <pc:sldMasterChg chg="del delSldLayout">
        <pc:chgData name="Li Lixiang" userId="6104bbfcb56aea79" providerId="LiveId" clId="{72CB6A88-963A-4D67-BFF6-90E7DE9BBE37}" dt="2021-01-31T03:50:41.875" v="17" actId="26606"/>
        <pc:sldMasterMkLst>
          <pc:docMk/>
          <pc:sldMasterMk cId="1417366009" sldId="2147483660"/>
        </pc:sldMasterMkLst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2400664043" sldId="2147483661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2382993358" sldId="2147483662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2255269873" sldId="2147483663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3483500852" sldId="2147483664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3504535659" sldId="2147483665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2979087469" sldId="2147483666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2396067983" sldId="2147483667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4294204167" sldId="2147483668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37749905" sldId="2147483669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4234893144" sldId="2147483670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1250992418" sldId="2147483671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1724007575" sldId="2147483672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2553377767" sldId="2147483673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3410650767" sldId="2147483674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762037805" sldId="2147483675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4038633820" sldId="2147483676"/>
          </pc:sldLayoutMkLst>
        </pc:sldLayoutChg>
        <pc:sldLayoutChg chg="del">
          <pc:chgData name="Li Lixiang" userId="6104bbfcb56aea79" providerId="LiveId" clId="{72CB6A88-963A-4D67-BFF6-90E7DE9BBE37}" dt="2021-01-31T03:50:41.875" v="17" actId="26606"/>
          <pc:sldLayoutMkLst>
            <pc:docMk/>
            <pc:sldMasterMk cId="1417366009" sldId="2147483660"/>
            <pc:sldLayoutMk cId="617537799" sldId="2147483677"/>
          </pc:sldLayoutMkLst>
        </pc:sldLayoutChg>
      </pc:sldMasterChg>
      <pc:sldMasterChg chg="add addSldLayout">
        <pc:chgData name="Li Lixiang" userId="6104bbfcb56aea79" providerId="LiveId" clId="{72CB6A88-963A-4D67-BFF6-90E7DE9BBE37}" dt="2021-01-31T03:50:41.875" v="17" actId="26606"/>
        <pc:sldMasterMkLst>
          <pc:docMk/>
          <pc:sldMasterMk cId="455666867" sldId="2147483685"/>
        </pc:sldMasterMkLst>
        <pc:sldLayoutChg chg="add">
          <pc:chgData name="Li Lixiang" userId="6104bbfcb56aea79" providerId="LiveId" clId="{72CB6A88-963A-4D67-BFF6-90E7DE9BBE37}" dt="2021-01-31T03:50:41.875" v="17" actId="26606"/>
          <pc:sldLayoutMkLst>
            <pc:docMk/>
            <pc:sldMasterMk cId="455666867" sldId="2147483685"/>
            <pc:sldLayoutMk cId="3459217507" sldId="2147483678"/>
          </pc:sldLayoutMkLst>
        </pc:sldLayoutChg>
        <pc:sldLayoutChg chg="add">
          <pc:chgData name="Li Lixiang" userId="6104bbfcb56aea79" providerId="LiveId" clId="{72CB6A88-963A-4D67-BFF6-90E7DE9BBE37}" dt="2021-01-31T03:50:41.875" v="17" actId="26606"/>
          <pc:sldLayoutMkLst>
            <pc:docMk/>
            <pc:sldMasterMk cId="455666867" sldId="2147483685"/>
            <pc:sldLayoutMk cId="2917101721" sldId="2147483679"/>
          </pc:sldLayoutMkLst>
        </pc:sldLayoutChg>
        <pc:sldLayoutChg chg="add">
          <pc:chgData name="Li Lixiang" userId="6104bbfcb56aea79" providerId="LiveId" clId="{72CB6A88-963A-4D67-BFF6-90E7DE9BBE37}" dt="2021-01-31T03:50:41.875" v="17" actId="26606"/>
          <pc:sldLayoutMkLst>
            <pc:docMk/>
            <pc:sldMasterMk cId="455666867" sldId="2147483685"/>
            <pc:sldLayoutMk cId="2313693802" sldId="2147483680"/>
          </pc:sldLayoutMkLst>
        </pc:sldLayoutChg>
        <pc:sldLayoutChg chg="add">
          <pc:chgData name="Li Lixiang" userId="6104bbfcb56aea79" providerId="LiveId" clId="{72CB6A88-963A-4D67-BFF6-90E7DE9BBE37}" dt="2021-01-31T03:50:41.875" v="17" actId="26606"/>
          <pc:sldLayoutMkLst>
            <pc:docMk/>
            <pc:sldMasterMk cId="455666867" sldId="2147483685"/>
            <pc:sldLayoutMk cId="2973520105" sldId="2147483681"/>
          </pc:sldLayoutMkLst>
        </pc:sldLayoutChg>
        <pc:sldLayoutChg chg="add">
          <pc:chgData name="Li Lixiang" userId="6104bbfcb56aea79" providerId="LiveId" clId="{72CB6A88-963A-4D67-BFF6-90E7DE9BBE37}" dt="2021-01-31T03:50:41.875" v="17" actId="26606"/>
          <pc:sldLayoutMkLst>
            <pc:docMk/>
            <pc:sldMasterMk cId="455666867" sldId="2147483685"/>
            <pc:sldLayoutMk cId="3999036091" sldId="2147483682"/>
          </pc:sldLayoutMkLst>
        </pc:sldLayoutChg>
        <pc:sldLayoutChg chg="add">
          <pc:chgData name="Li Lixiang" userId="6104bbfcb56aea79" providerId="LiveId" clId="{72CB6A88-963A-4D67-BFF6-90E7DE9BBE37}" dt="2021-01-31T03:50:41.875" v="17" actId="26606"/>
          <pc:sldLayoutMkLst>
            <pc:docMk/>
            <pc:sldMasterMk cId="455666867" sldId="2147483685"/>
            <pc:sldLayoutMk cId="2950000794" sldId="2147483683"/>
          </pc:sldLayoutMkLst>
        </pc:sldLayoutChg>
        <pc:sldLayoutChg chg="add">
          <pc:chgData name="Li Lixiang" userId="6104bbfcb56aea79" providerId="LiveId" clId="{72CB6A88-963A-4D67-BFF6-90E7DE9BBE37}" dt="2021-01-31T03:50:41.875" v="17" actId="26606"/>
          <pc:sldLayoutMkLst>
            <pc:docMk/>
            <pc:sldMasterMk cId="455666867" sldId="2147483685"/>
            <pc:sldLayoutMk cId="633464803" sldId="2147483684"/>
          </pc:sldLayoutMkLst>
        </pc:sldLayoutChg>
        <pc:sldLayoutChg chg="add replId">
          <pc:chgData name="Li Lixiang" userId="6104bbfcb56aea79" providerId="LiveId" clId="{72CB6A88-963A-4D67-BFF6-90E7DE9BBE37}" dt="2021-01-31T03:50:41.875" v="17" actId="26606"/>
          <pc:sldLayoutMkLst>
            <pc:docMk/>
            <pc:sldMasterMk cId="455666867" sldId="2147483685"/>
            <pc:sldLayoutMk cId="3361877903" sldId="2147483686"/>
          </pc:sldLayoutMkLst>
        </pc:sldLayoutChg>
        <pc:sldLayoutChg chg="add replId">
          <pc:chgData name="Li Lixiang" userId="6104bbfcb56aea79" providerId="LiveId" clId="{72CB6A88-963A-4D67-BFF6-90E7DE9BBE37}" dt="2021-01-31T03:50:41.875" v="17" actId="26606"/>
          <pc:sldLayoutMkLst>
            <pc:docMk/>
            <pc:sldMasterMk cId="455666867" sldId="2147483685"/>
            <pc:sldLayoutMk cId="501031294" sldId="2147483687"/>
          </pc:sldLayoutMkLst>
        </pc:sldLayoutChg>
        <pc:sldLayoutChg chg="add replId">
          <pc:chgData name="Li Lixiang" userId="6104bbfcb56aea79" providerId="LiveId" clId="{72CB6A88-963A-4D67-BFF6-90E7DE9BBE37}" dt="2021-01-31T03:50:41.875" v="17" actId="26606"/>
          <pc:sldLayoutMkLst>
            <pc:docMk/>
            <pc:sldMasterMk cId="455666867" sldId="2147483685"/>
            <pc:sldLayoutMk cId="4084977749" sldId="2147483688"/>
          </pc:sldLayoutMkLst>
        </pc:sldLayoutChg>
        <pc:sldLayoutChg chg="add replId">
          <pc:chgData name="Li Lixiang" userId="6104bbfcb56aea79" providerId="LiveId" clId="{72CB6A88-963A-4D67-BFF6-90E7DE9BBE37}" dt="2021-01-31T03:50:41.875" v="17" actId="26606"/>
          <pc:sldLayoutMkLst>
            <pc:docMk/>
            <pc:sldMasterMk cId="455666867" sldId="2147483685"/>
            <pc:sldLayoutMk cId="2049768285" sldId="2147483689"/>
          </pc:sldLayoutMkLst>
        </pc:sldLayoutChg>
      </pc:sldMasterChg>
    </pc:docChg>
  </pc:docChgLst>
  <pc:docChgLst>
    <pc:chgData name="Li Lixiang" userId="6104bbfcb56aea79" providerId="LiveId" clId="{189F5A30-FCBE-4150-B3C0-2F19806D702D}"/>
    <pc:docChg chg="custSel modSld">
      <pc:chgData name="Li Lixiang" userId="6104bbfcb56aea79" providerId="LiveId" clId="{189F5A30-FCBE-4150-B3C0-2F19806D702D}" dt="2021-04-20T08:41:21.077" v="23" actId="20577"/>
      <pc:docMkLst>
        <pc:docMk/>
      </pc:docMkLst>
      <pc:sldChg chg="modSp mod">
        <pc:chgData name="Li Lixiang" userId="6104bbfcb56aea79" providerId="LiveId" clId="{189F5A30-FCBE-4150-B3C0-2F19806D702D}" dt="2021-03-11T13:50:18.019" v="15" actId="20577"/>
        <pc:sldMkLst>
          <pc:docMk/>
          <pc:sldMk cId="1728754222" sldId="256"/>
        </pc:sldMkLst>
        <pc:spChg chg="mod">
          <ac:chgData name="Li Lixiang" userId="6104bbfcb56aea79" providerId="LiveId" clId="{189F5A30-FCBE-4150-B3C0-2F19806D702D}" dt="2021-03-11T13:50:18.019" v="15" actId="20577"/>
          <ac:spMkLst>
            <pc:docMk/>
            <pc:sldMk cId="1728754222" sldId="256"/>
            <ac:spMk id="3" creationId="{FC3660A8-68E3-401E-8634-A186A3A3FFA4}"/>
          </ac:spMkLst>
        </pc:spChg>
      </pc:sldChg>
      <pc:sldChg chg="modSp mod">
        <pc:chgData name="Li Lixiang" userId="6104bbfcb56aea79" providerId="LiveId" clId="{189F5A30-FCBE-4150-B3C0-2F19806D702D}" dt="2021-04-20T08:27:22.634" v="22" actId="1076"/>
        <pc:sldMkLst>
          <pc:docMk/>
          <pc:sldMk cId="3257609690" sldId="257"/>
        </pc:sldMkLst>
        <pc:spChg chg="mod">
          <ac:chgData name="Li Lixiang" userId="6104bbfcb56aea79" providerId="LiveId" clId="{189F5A30-FCBE-4150-B3C0-2F19806D702D}" dt="2021-04-17T12:13:28.032" v="21" actId="20577"/>
          <ac:spMkLst>
            <pc:docMk/>
            <pc:sldMk cId="3257609690" sldId="257"/>
            <ac:spMk id="3" creationId="{3D8222ED-C0FE-4C56-8ECF-1FF123992F90}"/>
          </ac:spMkLst>
        </pc:spChg>
        <pc:picChg chg="mod">
          <ac:chgData name="Li Lixiang" userId="6104bbfcb56aea79" providerId="LiveId" clId="{189F5A30-FCBE-4150-B3C0-2F19806D702D}" dt="2021-04-20T08:27:22.634" v="22" actId="1076"/>
          <ac:picMkLst>
            <pc:docMk/>
            <pc:sldMk cId="3257609690" sldId="257"/>
            <ac:picMk id="15" creationId="{A047B2B4-000D-438B-907F-FCE61CDAC487}"/>
          </ac:picMkLst>
        </pc:picChg>
      </pc:sldChg>
      <pc:sldChg chg="modSp mod">
        <pc:chgData name="Li Lixiang" userId="6104bbfcb56aea79" providerId="LiveId" clId="{189F5A30-FCBE-4150-B3C0-2F19806D702D}" dt="2021-04-04T09:55:01.160" v="17" actId="1076"/>
        <pc:sldMkLst>
          <pc:docMk/>
          <pc:sldMk cId="2255678694" sldId="258"/>
        </pc:sldMkLst>
        <pc:picChg chg="mod">
          <ac:chgData name="Li Lixiang" userId="6104bbfcb56aea79" providerId="LiveId" clId="{189F5A30-FCBE-4150-B3C0-2F19806D702D}" dt="2021-04-04T09:55:01.160" v="17" actId="1076"/>
          <ac:picMkLst>
            <pc:docMk/>
            <pc:sldMk cId="2255678694" sldId="258"/>
            <ac:picMk id="10" creationId="{98349B8C-F9D0-4452-824D-10EF839C0FA2}"/>
          </ac:picMkLst>
        </pc:picChg>
      </pc:sldChg>
      <pc:sldChg chg="modSp mod">
        <pc:chgData name="Li Lixiang" userId="6104bbfcb56aea79" providerId="LiveId" clId="{189F5A30-FCBE-4150-B3C0-2F19806D702D}" dt="2021-04-20T08:41:21.077" v="23" actId="20577"/>
        <pc:sldMkLst>
          <pc:docMk/>
          <pc:sldMk cId="2778427860" sldId="260"/>
        </pc:sldMkLst>
        <pc:spChg chg="mod">
          <ac:chgData name="Li Lixiang" userId="6104bbfcb56aea79" providerId="LiveId" clId="{189F5A30-FCBE-4150-B3C0-2F19806D702D}" dt="2021-04-20T08:41:21.077" v="23" actId="20577"/>
          <ac:spMkLst>
            <pc:docMk/>
            <pc:sldMk cId="2778427860" sldId="260"/>
            <ac:spMk id="8" creationId="{E041CF72-B758-40DF-AFC2-2553E182BFB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07:59:25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40 276 0 0,'-6'-2'526'0'0,"1"0"-1"0"0,-1-1 1 0 0,1 0 0 0 0,0 0 0 0 0,0 0-1 0 0,0 0 1 0 0,1-1 0 0 0,-9-7 0 0 0,7 5 736 0 0,-13 18-2900 0 0,-33 37-2016 0 0,39-39 2884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07:58:59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38 141 28 0 0,'-3'-2'16'0'0,"1"1"-1"0"0,-1-1 1 0 0,1 0 0 0 0,-1 0 0 0 0,1 0-1 0 0,0 0 1 0 0,0 0 0 0 0,0 0 0 0 0,0 0-1 0 0,0-1 1 0 0,1 1 0 0 0,-1-1 0 0 0,1 1-1 0 0,-1-1 1 0 0,1 0 0 0 0,0 0 0 0 0,0 1-1 0 0,0-1 1 0 0,1 0 0 0 0,-1 0 0 0 0,0 0-1 0 0,1-6 1 0 0,-1 3-47 0 0,1-1 0 0 0,1 1 0 0 0,-1 0 0 0 0,1-1-1 0 0,0 1 1 0 0,0-1 0 0 0,1 1 0 0 0,0 0 0 0 0,3-10 0 0 0,0 9-8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07:59:01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14 276 0 0,'-10'-2'2380'0'0,"10"2"-2379"0"0,-1 0 0 0 0,1 0 0 0 0,0 0 0 0 0,0 0 0 0 0,0 0 0 0 0,0 0 0 0 0,-1 0 0 0 0,1 0 0 0 0,0 0 0 0 0,0 0 0 0 0,0 0-1 0 0,0 0 1 0 0,0 0 0 0 0,-1-1 0 0 0,1 1 0 0 0,0 0 0 0 0,0 0 0 0 0,0 0 0 0 0,0 0 0 0 0,0 0 0 0 0,0 0 0 0 0,0 0 0 0 0,0-1 0 0 0,-1 1 0 0 0,1 0 0 0 0,0 0 0 0 0,0 0-1 0 0,0 0 1 0 0,0 0 0 0 0,0-1 0 0 0,0 1 0 0 0,0 0 0 0 0,0 0 0 0 0,0 0 0 0 0,0 0 0 0 0,0 0 0 0 0,0-1 0 0 0,0 1 0 0 0,0 0 0 0 0,0 0 0 0 0,0 0 0 0 0,0 0 0 0 0,0-1-1 0 0,0 1 1 0 0,0 0 0 0 0,0 0 0 0 0,0 0 0 0 0,0 0 0 0 0,1 0 0 0 0,-1 0 0 0 0,0-1 0 0 0,0 1 0 0 0,0 0 0 0 0,0 0 0 0 0,0 0 0 0 0,0 0 0 0 0,0 0 0 0 0,1 0 0 0 0,2-5-2573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07:59:17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18 444 0 0,'-27'-12'3405'0'0,"15"7"-2008"0"0,26 15-2649 0 0,-13-10 1098 0 0,0 1 0 0 0,0 0 0 0 0,0-1 0 0 0,1 1-1 0 0,-1-1 1 0 0,0 1 0 0 0,0-1 0 0 0,0 1 0 0 0,1-1-1 0 0,-1 0 1 0 0,0 0 0 0 0,1 0 0 0 0,-1 0 0 0 0,0 0 0 0 0,0 0-1 0 0,1 0 1 0 0,-1 0 0 0 0,2 0 0 0 0,4-3-591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40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5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3592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231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21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1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56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9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0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7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5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9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5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2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10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-up of an oar in a lake">
            <a:extLst>
              <a:ext uri="{FF2B5EF4-FFF2-40B4-BE49-F238E27FC236}">
                <a16:creationId xmlns:a16="http://schemas.microsoft.com/office/drawing/2014/main" id="{69114911-0535-41C0-9459-754F434295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860" r="-1" b="11450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8FA1C-5C76-431C-8505-490B1C94F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16" y="4854346"/>
            <a:ext cx="10407602" cy="868026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Python Exercise</a:t>
            </a:r>
            <a:endParaRPr lang="en-MY" sz="480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660A8-68E3-401E-8634-A186A3A3F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917" y="5722374"/>
            <a:ext cx="10407602" cy="48792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Basic data type</a:t>
            </a:r>
            <a:endParaRPr lang="en-MY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A1C8125-36EC-4222-81E2-B4A2396A5DAB}"/>
                  </a:ext>
                </a:extLst>
              </p14:cNvPr>
              <p14:cNvContentPartPr/>
              <p14:nvPr/>
            </p14:nvContentPartPr>
            <p14:xfrm>
              <a:off x="-340567" y="1659452"/>
              <a:ext cx="51840" cy="25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A1C8125-36EC-4222-81E2-B4A2396A5D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49567" y="1650452"/>
                <a:ext cx="69480" cy="4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875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8C97-4EE3-4406-B764-02927931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22ED-C0FE-4C56-8ECF-1FF123992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867490"/>
          </a:xfrm>
        </p:spPr>
        <p:txBody>
          <a:bodyPr/>
          <a:lstStyle/>
          <a:p>
            <a:r>
              <a:rPr lang="en-US" b="1" dirty="0"/>
              <a:t>What are the correct results of the following code after execution?</a:t>
            </a:r>
            <a:endParaRPr lang="en-MY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85A4C-F2A3-4AF7-AB47-A855386191E3}"/>
              </a:ext>
            </a:extLst>
          </p:cNvPr>
          <p:cNvSpPr txBox="1"/>
          <p:nvPr/>
        </p:nvSpPr>
        <p:spPr>
          <a:xfrm>
            <a:off x="1376313" y="4769963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A.    number = 2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B17A8-E077-4A8B-B96D-CDA002F4DB18}"/>
              </a:ext>
            </a:extLst>
          </p:cNvPr>
          <p:cNvSpPr txBox="1"/>
          <p:nvPr/>
        </p:nvSpPr>
        <p:spPr>
          <a:xfrm>
            <a:off x="3659171" y="4769963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B.    number = 0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1CF72-B758-40DF-AFC2-2553E182BFB2}"/>
              </a:ext>
            </a:extLst>
          </p:cNvPr>
          <p:cNvSpPr txBox="1"/>
          <p:nvPr/>
        </p:nvSpPr>
        <p:spPr>
          <a:xfrm>
            <a:off x="5876041" y="4769963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C.    number = 2.0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8E78B-8816-4214-9EFC-B34CA0F0D9C2}"/>
              </a:ext>
            </a:extLst>
          </p:cNvPr>
          <p:cNvSpPr txBox="1"/>
          <p:nvPr/>
        </p:nvSpPr>
        <p:spPr>
          <a:xfrm>
            <a:off x="1376313" y="5139295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D.    type of number is &lt;class ‘int’&gt;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C7D949-B55A-4A4D-9FA4-0F0FFDD3A5A5}"/>
              </a:ext>
            </a:extLst>
          </p:cNvPr>
          <p:cNvSpPr txBox="1"/>
          <p:nvPr/>
        </p:nvSpPr>
        <p:spPr>
          <a:xfrm>
            <a:off x="5491724" y="5149879"/>
            <a:ext cx="387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E.    type of number is &lt;class ‘float’&gt;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358F2C-3076-4B36-BB69-8B0A97684884}"/>
              </a:ext>
            </a:extLst>
          </p:cNvPr>
          <p:cNvSpPr txBox="1"/>
          <p:nvPr/>
        </p:nvSpPr>
        <p:spPr>
          <a:xfrm>
            <a:off x="1376313" y="5548649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F.    type of number is &lt;class ‘bool’&gt;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29D8F0-5521-4757-82A1-556310812257}"/>
              </a:ext>
            </a:extLst>
          </p:cNvPr>
          <p:cNvSpPr txBox="1"/>
          <p:nvPr/>
        </p:nvSpPr>
        <p:spPr>
          <a:xfrm>
            <a:off x="1376313" y="5958003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H.    bool conversion True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FA5CA1-68D0-4827-A851-8E35C4815FA8}"/>
              </a:ext>
            </a:extLst>
          </p:cNvPr>
          <p:cNvSpPr txBox="1"/>
          <p:nvPr/>
        </p:nvSpPr>
        <p:spPr>
          <a:xfrm>
            <a:off x="5469118" y="5589200"/>
            <a:ext cx="374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G.    type of number is &lt;class ‘str’&gt;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CAD7BB-44EC-4EC6-A059-19004017818A}"/>
              </a:ext>
            </a:extLst>
          </p:cNvPr>
          <p:cNvSpPr txBox="1"/>
          <p:nvPr/>
        </p:nvSpPr>
        <p:spPr>
          <a:xfrm>
            <a:off x="5469118" y="5969116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I.    bool conversion False</a:t>
            </a:r>
            <a:endParaRPr lang="en-MY" dirty="0">
              <a:latin typeface="Abadi" panose="020B0604020104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47B2B4-000D-438B-907F-FCE61CDAC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48" y="2807458"/>
            <a:ext cx="5404732" cy="14860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C11FA9-EC1D-4C0F-A16D-D877C6052F9E}"/>
                  </a:ext>
                </a:extLst>
              </p14:cNvPr>
              <p14:cNvContentPartPr/>
              <p14:nvPr/>
            </p14:nvContentPartPr>
            <p14:xfrm>
              <a:off x="-283687" y="2827292"/>
              <a:ext cx="13680" cy="50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C11FA9-EC1D-4C0F-A16D-D877C6052F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92687" y="2818292"/>
                <a:ext cx="313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C732723-4157-4824-877F-4B4B4A976C9A}"/>
                  </a:ext>
                </a:extLst>
              </p14:cNvPr>
              <p14:cNvContentPartPr/>
              <p14:nvPr/>
            </p14:nvContentPartPr>
            <p14:xfrm>
              <a:off x="-505447" y="2997932"/>
              <a:ext cx="5400" cy="5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C732723-4157-4824-877F-4B4B4A976C9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514087" y="2989292"/>
                <a:ext cx="2304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EB38E4B-8E90-4C72-96F7-ED2331EE7540}"/>
                  </a:ext>
                </a:extLst>
              </p14:cNvPr>
              <p14:cNvContentPartPr/>
              <p14:nvPr/>
            </p14:nvContentPartPr>
            <p14:xfrm>
              <a:off x="-725767" y="1067972"/>
              <a:ext cx="16920" cy="6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EB38E4B-8E90-4C72-96F7-ED2331EE75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734767" y="1059332"/>
                <a:ext cx="3456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760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8C97-4EE3-4406-B764-02927931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22ED-C0FE-4C56-8ECF-1FF123992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867490"/>
          </a:xfrm>
        </p:spPr>
        <p:txBody>
          <a:bodyPr/>
          <a:lstStyle/>
          <a:p>
            <a:r>
              <a:rPr lang="en-US" b="1" dirty="0"/>
              <a:t>What is the correct result of the following code after execution?</a:t>
            </a:r>
            <a:endParaRPr lang="en-MY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85A4C-F2A3-4AF7-AB47-A855386191E3}"/>
              </a:ext>
            </a:extLst>
          </p:cNvPr>
          <p:cNvSpPr txBox="1"/>
          <p:nvPr/>
        </p:nvSpPr>
        <p:spPr>
          <a:xfrm>
            <a:off x="1376313" y="4769963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A.    10 &lt;class ‘int’&gt;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B17A8-E077-4A8B-B96D-CDA002F4DB18}"/>
              </a:ext>
            </a:extLst>
          </p:cNvPr>
          <p:cNvSpPr txBox="1"/>
          <p:nvPr/>
        </p:nvSpPr>
        <p:spPr>
          <a:xfrm>
            <a:off x="4309621" y="4769963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B.    11 &lt;class ‘int’&gt;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1CF72-B758-40DF-AFC2-2553E182BFB2}"/>
              </a:ext>
            </a:extLst>
          </p:cNvPr>
          <p:cNvSpPr txBox="1"/>
          <p:nvPr/>
        </p:nvSpPr>
        <p:spPr>
          <a:xfrm>
            <a:off x="7184331" y="4780547"/>
            <a:ext cx="258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C.    14.0 &lt;class ‘float’&gt;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8E78B-8816-4214-9EFC-B34CA0F0D9C2}"/>
              </a:ext>
            </a:extLst>
          </p:cNvPr>
          <p:cNvSpPr txBox="1"/>
          <p:nvPr/>
        </p:nvSpPr>
        <p:spPr>
          <a:xfrm>
            <a:off x="1376313" y="5139295"/>
            <a:ext cx="258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D.    11.0 &lt;class ‘float’&gt;</a:t>
            </a:r>
            <a:endParaRPr lang="en-MY" dirty="0">
              <a:latin typeface="Abadi" panose="020B06040201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349B8C-F9D0-4452-824D-10EF839C0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369" y="2487519"/>
            <a:ext cx="2535024" cy="170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7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8C97-4EE3-4406-B764-02927931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22ED-C0FE-4C56-8ECF-1FF123992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867490"/>
          </a:xfrm>
        </p:spPr>
        <p:txBody>
          <a:bodyPr/>
          <a:lstStyle/>
          <a:p>
            <a:r>
              <a:rPr lang="en-US" b="1" dirty="0"/>
              <a:t>What is the correct result of the following code after execution?</a:t>
            </a:r>
            <a:endParaRPr lang="en-MY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85A4C-F2A3-4AF7-AB47-A855386191E3}"/>
              </a:ext>
            </a:extLst>
          </p:cNvPr>
          <p:cNvSpPr txBox="1"/>
          <p:nvPr/>
        </p:nvSpPr>
        <p:spPr>
          <a:xfrm>
            <a:off x="1376313" y="4769963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A.    3 &lt;class ‘int’&gt;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B17A8-E077-4A8B-B96D-CDA002F4DB18}"/>
              </a:ext>
            </a:extLst>
          </p:cNvPr>
          <p:cNvSpPr txBox="1"/>
          <p:nvPr/>
        </p:nvSpPr>
        <p:spPr>
          <a:xfrm>
            <a:off x="4309621" y="4769963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B.    3.0 &lt;class ‘float’&gt;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1CF72-B758-40DF-AFC2-2553E182BFB2}"/>
              </a:ext>
            </a:extLst>
          </p:cNvPr>
          <p:cNvSpPr txBox="1"/>
          <p:nvPr/>
        </p:nvSpPr>
        <p:spPr>
          <a:xfrm>
            <a:off x="7184331" y="4780547"/>
            <a:ext cx="254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C.    True &lt;class ‘bool’&gt;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8E78B-8816-4214-9EFC-B34CA0F0D9C2}"/>
              </a:ext>
            </a:extLst>
          </p:cNvPr>
          <p:cNvSpPr txBox="1"/>
          <p:nvPr/>
        </p:nvSpPr>
        <p:spPr>
          <a:xfrm>
            <a:off x="1376313" y="5139295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D.    4.0 &lt;class ‘float’&gt;</a:t>
            </a:r>
            <a:endParaRPr lang="en-MY" dirty="0">
              <a:latin typeface="Abadi" panose="020B06040201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AFEFD8-1481-47C0-A139-31C3831D5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981" y="2576850"/>
            <a:ext cx="2838285" cy="200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03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8C97-4EE3-4406-B764-02927931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22ED-C0FE-4C56-8ECF-1FF123992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867490"/>
          </a:xfrm>
        </p:spPr>
        <p:txBody>
          <a:bodyPr/>
          <a:lstStyle/>
          <a:p>
            <a:r>
              <a:rPr lang="en-US" b="1" dirty="0"/>
              <a:t>What is the correct result of the following code after execution?</a:t>
            </a:r>
            <a:endParaRPr lang="en-MY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85A4C-F2A3-4AF7-AB47-A855386191E3}"/>
              </a:ext>
            </a:extLst>
          </p:cNvPr>
          <p:cNvSpPr txBox="1"/>
          <p:nvPr/>
        </p:nvSpPr>
        <p:spPr>
          <a:xfrm>
            <a:off x="1376313" y="4769963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A.    10 &lt;class ‘int’&gt;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B17A8-E077-4A8B-B96D-CDA002F4DB18}"/>
              </a:ext>
            </a:extLst>
          </p:cNvPr>
          <p:cNvSpPr txBox="1"/>
          <p:nvPr/>
        </p:nvSpPr>
        <p:spPr>
          <a:xfrm>
            <a:off x="4309621" y="4769963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B.    5.0 &lt;class ‘float’&gt;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1CF72-B758-40DF-AFC2-2553E182BFB2}"/>
              </a:ext>
            </a:extLst>
          </p:cNvPr>
          <p:cNvSpPr txBox="1"/>
          <p:nvPr/>
        </p:nvSpPr>
        <p:spPr>
          <a:xfrm>
            <a:off x="7184331" y="4780547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C.    5 &lt;class ‘int’&gt;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8E78B-8816-4214-9EFC-B34CA0F0D9C2}"/>
              </a:ext>
            </a:extLst>
          </p:cNvPr>
          <p:cNvSpPr txBox="1"/>
          <p:nvPr/>
        </p:nvSpPr>
        <p:spPr>
          <a:xfrm>
            <a:off x="1376313" y="5139295"/>
            <a:ext cx="258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D.    10.0 &lt;class ‘float’&gt;</a:t>
            </a:r>
            <a:endParaRPr lang="en-MY" dirty="0">
              <a:latin typeface="Abadi" panose="020B06040201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63D707-379C-4122-AE8D-9700E3AC9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09" y="2650959"/>
            <a:ext cx="2793332" cy="1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2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8C97-4EE3-4406-B764-02927931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22ED-C0FE-4C56-8ECF-1FF123992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867490"/>
          </a:xfrm>
        </p:spPr>
        <p:txBody>
          <a:bodyPr/>
          <a:lstStyle/>
          <a:p>
            <a:r>
              <a:rPr lang="en-US" b="1" dirty="0"/>
              <a:t>What is the correct result of the following code after execution?</a:t>
            </a:r>
            <a:endParaRPr lang="en-MY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85A4C-F2A3-4AF7-AB47-A855386191E3}"/>
              </a:ext>
            </a:extLst>
          </p:cNvPr>
          <p:cNvSpPr txBox="1"/>
          <p:nvPr/>
        </p:nvSpPr>
        <p:spPr>
          <a:xfrm>
            <a:off x="838200" y="5219791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>
                <a:latin typeface="Abadi" panose="020B0604020104020204" pitchFamily="34" charset="0"/>
              </a:rPr>
              <a:t>True &lt;class ‘bool’&gt;</a:t>
            </a:r>
          </a:p>
          <a:p>
            <a:r>
              <a:rPr lang="en-US" dirty="0">
                <a:latin typeface="Abadi" panose="020B0604020104020204" pitchFamily="34" charset="0"/>
              </a:rPr>
              <a:t>     False &lt;class ‘bool’&gt;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B17A8-E077-4A8B-B96D-CDA002F4DB18}"/>
              </a:ext>
            </a:extLst>
          </p:cNvPr>
          <p:cNvSpPr txBox="1"/>
          <p:nvPr/>
        </p:nvSpPr>
        <p:spPr>
          <a:xfrm>
            <a:off x="3498916" y="5219791"/>
            <a:ext cx="2502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 startAt="2"/>
            </a:pPr>
            <a:r>
              <a:rPr lang="en-US" dirty="0">
                <a:latin typeface="Abadi" panose="020B0604020104020204" pitchFamily="34" charset="0"/>
              </a:rPr>
              <a:t>False &lt;class ‘bool’&gt;</a:t>
            </a:r>
          </a:p>
          <a:p>
            <a:r>
              <a:rPr lang="en-US" dirty="0">
                <a:latin typeface="Abadi" panose="020B0604020104020204" pitchFamily="34" charset="0"/>
              </a:rPr>
              <a:t>     True &lt;class ‘bool’&gt;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1CF72-B758-40DF-AFC2-2553E182BFB2}"/>
              </a:ext>
            </a:extLst>
          </p:cNvPr>
          <p:cNvSpPr txBox="1"/>
          <p:nvPr/>
        </p:nvSpPr>
        <p:spPr>
          <a:xfrm>
            <a:off x="6470628" y="5219791"/>
            <a:ext cx="2427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 startAt="3"/>
            </a:pPr>
            <a:r>
              <a:rPr lang="en-US" dirty="0">
                <a:latin typeface="Abadi" panose="020B0604020104020204" pitchFamily="34" charset="0"/>
              </a:rPr>
              <a:t>True &lt;class ‘bool’&gt;</a:t>
            </a:r>
          </a:p>
          <a:p>
            <a:r>
              <a:rPr lang="en-US" dirty="0">
                <a:latin typeface="Abadi" panose="020B0604020104020204" pitchFamily="34" charset="0"/>
              </a:rPr>
              <a:t>     True &lt;class ‘bool’&gt;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8E78B-8816-4214-9EFC-B34CA0F0D9C2}"/>
              </a:ext>
            </a:extLst>
          </p:cNvPr>
          <p:cNvSpPr txBox="1"/>
          <p:nvPr/>
        </p:nvSpPr>
        <p:spPr>
          <a:xfrm>
            <a:off x="9266547" y="5173624"/>
            <a:ext cx="2502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 startAt="4"/>
            </a:pPr>
            <a:r>
              <a:rPr lang="en-US" dirty="0">
                <a:latin typeface="Abadi" panose="020B0604020104020204" pitchFamily="34" charset="0"/>
              </a:rPr>
              <a:t>False &lt;class ‘bool’&gt;</a:t>
            </a:r>
          </a:p>
          <a:p>
            <a:r>
              <a:rPr lang="en-US" dirty="0">
                <a:latin typeface="Abadi" panose="020B0604020104020204" pitchFamily="34" charset="0"/>
              </a:rPr>
              <a:t>     False &lt;class ‘bool’&gt;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7F19F1-A5C9-43DB-A7F2-063E9844719D}"/>
              </a:ext>
            </a:extLst>
          </p:cNvPr>
          <p:cNvSpPr txBox="1"/>
          <p:nvPr/>
        </p:nvSpPr>
        <p:spPr>
          <a:xfrm>
            <a:off x="836598" y="6047158"/>
            <a:ext cx="2132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E.  10 &lt;class ‘int’&gt;</a:t>
            </a:r>
          </a:p>
          <a:p>
            <a:r>
              <a:rPr lang="en-US" dirty="0">
                <a:latin typeface="Abadi" panose="020B0604020104020204" pitchFamily="34" charset="0"/>
              </a:rPr>
              <a:t>     0 &lt;class ‘int’&gt;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8262A-3CC0-48DA-842D-C092D31FF455}"/>
              </a:ext>
            </a:extLst>
          </p:cNvPr>
          <p:cNvSpPr txBox="1"/>
          <p:nvPr/>
        </p:nvSpPr>
        <p:spPr>
          <a:xfrm>
            <a:off x="3571942" y="6063672"/>
            <a:ext cx="2446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F.  10.0 &lt;class ‘float’&gt;</a:t>
            </a:r>
          </a:p>
          <a:p>
            <a:r>
              <a:rPr lang="en-US" dirty="0">
                <a:latin typeface="Abadi" panose="020B0604020104020204" pitchFamily="34" charset="0"/>
              </a:rPr>
              <a:t>     0 &lt;class ‘int’&gt;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681035-970E-4C3F-8D11-0F73A003FA03}"/>
              </a:ext>
            </a:extLst>
          </p:cNvPr>
          <p:cNvSpPr txBox="1"/>
          <p:nvPr/>
        </p:nvSpPr>
        <p:spPr>
          <a:xfrm>
            <a:off x="6451392" y="6047157"/>
            <a:ext cx="2446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G.  10.0 &lt;class ‘float’&gt;</a:t>
            </a:r>
          </a:p>
          <a:p>
            <a:r>
              <a:rPr lang="en-US" dirty="0">
                <a:latin typeface="Abadi" panose="020B0604020104020204" pitchFamily="34" charset="0"/>
              </a:rPr>
              <a:t>     0.0 &lt;class ‘float’&gt;</a:t>
            </a:r>
            <a:endParaRPr lang="en-MY" dirty="0">
              <a:latin typeface="Abadi" panose="020B0604020104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548307-F4CA-40DF-A1BD-40C93EA46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99" y="2685985"/>
            <a:ext cx="2288416" cy="191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3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8C97-4EE3-4406-B764-02927931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22ED-C0FE-4C56-8ECF-1FF123992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867490"/>
          </a:xfrm>
        </p:spPr>
        <p:txBody>
          <a:bodyPr/>
          <a:lstStyle/>
          <a:p>
            <a:r>
              <a:rPr lang="en-US" b="1" dirty="0"/>
              <a:t>What is the correct result of the following code after execution?</a:t>
            </a:r>
            <a:endParaRPr lang="en-MY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85A4C-F2A3-4AF7-AB47-A855386191E3}"/>
              </a:ext>
            </a:extLst>
          </p:cNvPr>
          <p:cNvSpPr txBox="1"/>
          <p:nvPr/>
        </p:nvSpPr>
        <p:spPr>
          <a:xfrm>
            <a:off x="715651" y="5276354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>
                <a:latin typeface="Abadi" panose="020B0604020104020204" pitchFamily="34" charset="0"/>
              </a:rPr>
              <a:t>True &lt;class ‘bool’&gt;</a:t>
            </a:r>
          </a:p>
          <a:p>
            <a:r>
              <a:rPr lang="en-US" dirty="0">
                <a:latin typeface="Abadi" panose="020B0604020104020204" pitchFamily="34" charset="0"/>
              </a:rPr>
              <a:t>     False &lt;class ‘bool’&gt;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B17A8-E077-4A8B-B96D-CDA002F4DB18}"/>
              </a:ext>
            </a:extLst>
          </p:cNvPr>
          <p:cNvSpPr txBox="1"/>
          <p:nvPr/>
        </p:nvSpPr>
        <p:spPr>
          <a:xfrm>
            <a:off x="3376367" y="5276354"/>
            <a:ext cx="2502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 startAt="2"/>
            </a:pPr>
            <a:r>
              <a:rPr lang="en-US" dirty="0">
                <a:latin typeface="Abadi" panose="020B0604020104020204" pitchFamily="34" charset="0"/>
              </a:rPr>
              <a:t>False &lt;class ‘bool’&gt;</a:t>
            </a:r>
          </a:p>
          <a:p>
            <a:r>
              <a:rPr lang="en-US" dirty="0">
                <a:latin typeface="Abadi" panose="020B0604020104020204" pitchFamily="34" charset="0"/>
              </a:rPr>
              <a:t>     True &lt;class ‘bool’&gt;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1CF72-B758-40DF-AFC2-2553E182BFB2}"/>
              </a:ext>
            </a:extLst>
          </p:cNvPr>
          <p:cNvSpPr txBox="1"/>
          <p:nvPr/>
        </p:nvSpPr>
        <p:spPr>
          <a:xfrm>
            <a:off x="6348079" y="5276354"/>
            <a:ext cx="2427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 startAt="3"/>
            </a:pPr>
            <a:r>
              <a:rPr lang="en-US" dirty="0">
                <a:latin typeface="Abadi" panose="020B0604020104020204" pitchFamily="34" charset="0"/>
              </a:rPr>
              <a:t>True &lt;class ‘bool’&gt;</a:t>
            </a:r>
          </a:p>
          <a:p>
            <a:r>
              <a:rPr lang="en-US" dirty="0">
                <a:latin typeface="Abadi" panose="020B0604020104020204" pitchFamily="34" charset="0"/>
              </a:rPr>
              <a:t>     True &lt;class ‘bool’&gt;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8E78B-8816-4214-9EFC-B34CA0F0D9C2}"/>
              </a:ext>
            </a:extLst>
          </p:cNvPr>
          <p:cNvSpPr txBox="1"/>
          <p:nvPr/>
        </p:nvSpPr>
        <p:spPr>
          <a:xfrm>
            <a:off x="9143998" y="5230187"/>
            <a:ext cx="2502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 startAt="4"/>
            </a:pPr>
            <a:r>
              <a:rPr lang="en-US" dirty="0">
                <a:latin typeface="Abadi" panose="020B0604020104020204" pitchFamily="34" charset="0"/>
              </a:rPr>
              <a:t>False &lt;class ‘bool’&gt;</a:t>
            </a:r>
          </a:p>
          <a:p>
            <a:r>
              <a:rPr lang="en-US" dirty="0">
                <a:latin typeface="Abadi" panose="020B0604020104020204" pitchFamily="34" charset="0"/>
              </a:rPr>
              <a:t>     False &lt;class ‘bool’&gt;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7F19F1-A5C9-43DB-A7F2-063E9844719D}"/>
              </a:ext>
            </a:extLst>
          </p:cNvPr>
          <p:cNvSpPr txBox="1"/>
          <p:nvPr/>
        </p:nvSpPr>
        <p:spPr>
          <a:xfrm>
            <a:off x="714049" y="6103721"/>
            <a:ext cx="1946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E.  8 &lt;class ‘int’&gt;</a:t>
            </a:r>
          </a:p>
          <a:p>
            <a:r>
              <a:rPr lang="en-US" dirty="0">
                <a:latin typeface="Abadi" panose="020B0604020104020204" pitchFamily="34" charset="0"/>
              </a:rPr>
              <a:t>     0 &lt;class ‘int’&gt;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8262A-3CC0-48DA-842D-C092D31FF455}"/>
              </a:ext>
            </a:extLst>
          </p:cNvPr>
          <p:cNvSpPr txBox="1"/>
          <p:nvPr/>
        </p:nvSpPr>
        <p:spPr>
          <a:xfrm>
            <a:off x="3449393" y="6120235"/>
            <a:ext cx="230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F.  8.4 &lt;class ‘float’&gt;</a:t>
            </a:r>
          </a:p>
          <a:p>
            <a:r>
              <a:rPr lang="en-US" dirty="0">
                <a:latin typeface="Abadi" panose="020B0604020104020204" pitchFamily="34" charset="0"/>
              </a:rPr>
              <a:t>     8 &lt;class ‘int’&gt;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681035-970E-4C3F-8D11-0F73A003FA03}"/>
              </a:ext>
            </a:extLst>
          </p:cNvPr>
          <p:cNvSpPr txBox="1"/>
          <p:nvPr/>
        </p:nvSpPr>
        <p:spPr>
          <a:xfrm>
            <a:off x="6328843" y="6103720"/>
            <a:ext cx="232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G.  8.4 &lt;class ‘float’&gt;</a:t>
            </a:r>
          </a:p>
          <a:p>
            <a:r>
              <a:rPr lang="en-US" dirty="0">
                <a:latin typeface="Abadi" panose="020B0604020104020204" pitchFamily="34" charset="0"/>
              </a:rPr>
              <a:t>     8.0 &lt;class ‘float’&gt;</a:t>
            </a:r>
            <a:endParaRPr lang="en-MY" dirty="0">
              <a:latin typeface="Abadi" panose="020B0604020104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04DFA0-D2A2-4AEC-83F6-E5363651B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685" y="2576040"/>
            <a:ext cx="2723538" cy="233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7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8C97-4EE3-4406-B764-02927931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22ED-C0FE-4C56-8ECF-1FF123992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867490"/>
          </a:xfrm>
        </p:spPr>
        <p:txBody>
          <a:bodyPr/>
          <a:lstStyle/>
          <a:p>
            <a:r>
              <a:rPr lang="en-US" b="1" dirty="0"/>
              <a:t>What is the correct result of the following code after execution?</a:t>
            </a:r>
            <a:endParaRPr lang="en-MY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7F19F1-A5C9-43DB-A7F2-063E9844719D}"/>
              </a:ext>
            </a:extLst>
          </p:cNvPr>
          <p:cNvSpPr txBox="1"/>
          <p:nvPr/>
        </p:nvSpPr>
        <p:spPr>
          <a:xfrm>
            <a:off x="5441654" y="285090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A.  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8262A-3CC0-48DA-842D-C092D31FF455}"/>
              </a:ext>
            </a:extLst>
          </p:cNvPr>
          <p:cNvSpPr txBox="1"/>
          <p:nvPr/>
        </p:nvSpPr>
        <p:spPr>
          <a:xfrm>
            <a:off x="5441654" y="3516337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B.  8.0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681035-970E-4C3F-8D11-0F73A003FA03}"/>
              </a:ext>
            </a:extLst>
          </p:cNvPr>
          <p:cNvSpPr txBox="1"/>
          <p:nvPr/>
        </p:nvSpPr>
        <p:spPr>
          <a:xfrm>
            <a:off x="5441654" y="42358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C.   7 </a:t>
            </a:r>
            <a:endParaRPr lang="en-MY" dirty="0">
              <a:latin typeface="Abadi" panose="020B06040201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600654-BEA7-476F-AA6D-95E088DEC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597" y="2796874"/>
            <a:ext cx="2083116" cy="28002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D72E39-6372-4E9C-9926-F73933E4BFB7}"/>
              </a:ext>
            </a:extLst>
          </p:cNvPr>
          <p:cNvSpPr txBox="1"/>
          <p:nvPr/>
        </p:nvSpPr>
        <p:spPr>
          <a:xfrm>
            <a:off x="5450880" y="484601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D.  9 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5AE45A-D34F-4AA8-B1E9-E9979E610395}"/>
              </a:ext>
            </a:extLst>
          </p:cNvPr>
          <p:cNvSpPr txBox="1"/>
          <p:nvPr/>
        </p:nvSpPr>
        <p:spPr>
          <a:xfrm>
            <a:off x="6996177" y="2850904"/>
            <a:ext cx="67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 startAt="5"/>
            </a:pPr>
            <a:r>
              <a:rPr lang="en-US" dirty="0">
                <a:latin typeface="Abadi" panose="020B0604020104020204" pitchFamily="34" charset="0"/>
              </a:rPr>
              <a:t>8</a:t>
            </a:r>
          </a:p>
          <a:p>
            <a:r>
              <a:rPr lang="en-US" dirty="0">
                <a:latin typeface="Abadi" panose="020B0604020104020204" pitchFamily="34" charset="0"/>
              </a:rPr>
              <a:t>     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66DA5B-CBCE-4F47-A999-00CFBBD94C5A}"/>
              </a:ext>
            </a:extLst>
          </p:cNvPr>
          <p:cNvSpPr txBox="1"/>
          <p:nvPr/>
        </p:nvSpPr>
        <p:spPr>
          <a:xfrm>
            <a:off x="6996177" y="3516337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 startAt="6"/>
            </a:pPr>
            <a:r>
              <a:rPr lang="en-US" dirty="0">
                <a:latin typeface="Abadi" panose="020B0604020104020204" pitchFamily="34" charset="0"/>
              </a:rPr>
              <a:t>8.0</a:t>
            </a:r>
          </a:p>
          <a:p>
            <a:r>
              <a:rPr lang="en-US" dirty="0">
                <a:latin typeface="Abadi" panose="020B0604020104020204" pitchFamily="34" charset="0"/>
              </a:rPr>
              <a:t>     7.0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8EF584-D246-4A94-BB35-D8E13905CDEC}"/>
              </a:ext>
            </a:extLst>
          </p:cNvPr>
          <p:cNvSpPr txBox="1"/>
          <p:nvPr/>
        </p:nvSpPr>
        <p:spPr>
          <a:xfrm>
            <a:off x="6996177" y="4235800"/>
            <a:ext cx="737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 startAt="7"/>
            </a:pPr>
            <a:r>
              <a:rPr lang="en-US" dirty="0">
                <a:latin typeface="Abadi" panose="020B0604020104020204" pitchFamily="34" charset="0"/>
              </a:rPr>
              <a:t>7</a:t>
            </a:r>
          </a:p>
          <a:p>
            <a:r>
              <a:rPr lang="en-US" dirty="0">
                <a:latin typeface="Abadi" panose="020B0604020104020204" pitchFamily="34" charset="0"/>
              </a:rPr>
              <a:t>     6 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C260F6-9F1E-4C96-8E3A-54BAEBCC1A06}"/>
              </a:ext>
            </a:extLst>
          </p:cNvPr>
          <p:cNvSpPr txBox="1"/>
          <p:nvPr/>
        </p:nvSpPr>
        <p:spPr>
          <a:xfrm>
            <a:off x="7005403" y="4846013"/>
            <a:ext cx="737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 startAt="8"/>
            </a:pPr>
            <a:r>
              <a:rPr lang="en-US" dirty="0">
                <a:latin typeface="Abadi" panose="020B0604020104020204" pitchFamily="34" charset="0"/>
              </a:rPr>
              <a:t>9</a:t>
            </a:r>
          </a:p>
          <a:p>
            <a:r>
              <a:rPr lang="en-US" dirty="0">
                <a:latin typeface="Abadi" panose="020B0604020104020204" pitchFamily="34" charset="0"/>
              </a:rPr>
              <a:t>     8 </a:t>
            </a:r>
            <a:endParaRPr lang="en-MY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335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8C97-4EE3-4406-B764-02927931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22ED-C0FE-4C56-8ECF-1FF123992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867490"/>
          </a:xfrm>
        </p:spPr>
        <p:txBody>
          <a:bodyPr/>
          <a:lstStyle/>
          <a:p>
            <a:r>
              <a:rPr lang="en-US" b="1" dirty="0"/>
              <a:t>What is the correct result of the following code after execution?</a:t>
            </a:r>
            <a:endParaRPr lang="en-MY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7F19F1-A5C9-43DB-A7F2-063E9844719D}"/>
              </a:ext>
            </a:extLst>
          </p:cNvPr>
          <p:cNvSpPr txBox="1"/>
          <p:nvPr/>
        </p:nvSpPr>
        <p:spPr>
          <a:xfrm>
            <a:off x="838200" y="4703376"/>
            <a:ext cx="670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>
                <a:latin typeface="Abadi" panose="020B0604020104020204" pitchFamily="34" charset="0"/>
              </a:rPr>
              <a:t>2</a:t>
            </a:r>
          </a:p>
          <a:p>
            <a:r>
              <a:rPr lang="en-US" dirty="0">
                <a:latin typeface="Abadi" panose="020B0604020104020204" pitchFamily="34" charset="0"/>
              </a:rPr>
              <a:t>     3</a:t>
            </a:r>
          </a:p>
          <a:p>
            <a:r>
              <a:rPr lang="en-US" dirty="0">
                <a:latin typeface="Abadi" panose="020B0604020104020204" pitchFamily="34" charset="0"/>
              </a:rPr>
              <a:t>    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8262A-3CC0-48DA-842D-C092D31FF455}"/>
              </a:ext>
            </a:extLst>
          </p:cNvPr>
          <p:cNvSpPr txBox="1"/>
          <p:nvPr/>
        </p:nvSpPr>
        <p:spPr>
          <a:xfrm>
            <a:off x="2507022" y="4703376"/>
            <a:ext cx="670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 startAt="2"/>
            </a:pPr>
            <a:r>
              <a:rPr lang="en-US" dirty="0">
                <a:latin typeface="Abadi" panose="020B0604020104020204" pitchFamily="34" charset="0"/>
              </a:rPr>
              <a:t>2</a:t>
            </a:r>
          </a:p>
          <a:p>
            <a:r>
              <a:rPr lang="en-US" dirty="0">
                <a:latin typeface="Abadi" panose="020B0604020104020204" pitchFamily="34" charset="0"/>
              </a:rPr>
              <a:t>     4</a:t>
            </a:r>
          </a:p>
          <a:p>
            <a:r>
              <a:rPr lang="en-US" dirty="0">
                <a:latin typeface="Abadi" panose="020B0604020104020204" pitchFamily="34" charset="0"/>
              </a:rPr>
              <a:t>     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681035-970E-4C3F-8D11-0F73A003FA03}"/>
              </a:ext>
            </a:extLst>
          </p:cNvPr>
          <p:cNvSpPr txBox="1"/>
          <p:nvPr/>
        </p:nvSpPr>
        <p:spPr>
          <a:xfrm>
            <a:off x="4175844" y="4703376"/>
            <a:ext cx="670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 startAt="3"/>
            </a:pPr>
            <a:r>
              <a:rPr lang="en-US" dirty="0">
                <a:latin typeface="Abadi" panose="020B0604020104020204" pitchFamily="34" charset="0"/>
              </a:rPr>
              <a:t>0</a:t>
            </a:r>
          </a:p>
          <a:p>
            <a:r>
              <a:rPr lang="en-US" dirty="0">
                <a:latin typeface="Abadi" panose="020B0604020104020204" pitchFamily="34" charset="0"/>
              </a:rPr>
              <a:t>     2</a:t>
            </a:r>
          </a:p>
          <a:p>
            <a:r>
              <a:rPr lang="en-US" dirty="0">
                <a:latin typeface="Abadi" panose="020B0604020104020204" pitchFamily="34" charset="0"/>
              </a:rPr>
              <a:t>     4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2B3A62-ACD3-4201-A279-BEEF7BD057E2}"/>
              </a:ext>
            </a:extLst>
          </p:cNvPr>
          <p:cNvSpPr txBox="1"/>
          <p:nvPr/>
        </p:nvSpPr>
        <p:spPr>
          <a:xfrm>
            <a:off x="5657423" y="4703376"/>
            <a:ext cx="670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 startAt="4"/>
            </a:pPr>
            <a:r>
              <a:rPr lang="en-US" dirty="0">
                <a:latin typeface="Abadi" panose="020B0604020104020204" pitchFamily="34" charset="0"/>
              </a:rPr>
              <a:t>1</a:t>
            </a:r>
          </a:p>
          <a:p>
            <a:r>
              <a:rPr lang="en-US" dirty="0">
                <a:latin typeface="Abadi" panose="020B0604020104020204" pitchFamily="34" charset="0"/>
              </a:rPr>
              <a:t>     2</a:t>
            </a:r>
          </a:p>
          <a:p>
            <a:r>
              <a:rPr lang="en-US" dirty="0">
                <a:latin typeface="Abadi" panose="020B0604020104020204" pitchFamily="34" charset="0"/>
              </a:rPr>
              <a:t>     3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57D504-1EBE-45A3-A96F-38DAF27FC4F6}"/>
              </a:ext>
            </a:extLst>
          </p:cNvPr>
          <p:cNvSpPr txBox="1"/>
          <p:nvPr/>
        </p:nvSpPr>
        <p:spPr>
          <a:xfrm>
            <a:off x="7139002" y="4703376"/>
            <a:ext cx="670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 startAt="5"/>
            </a:pPr>
            <a:r>
              <a:rPr lang="en-US" dirty="0">
                <a:latin typeface="Abadi" panose="020B0604020104020204" pitchFamily="34" charset="0"/>
              </a:rPr>
              <a:t>1</a:t>
            </a:r>
          </a:p>
          <a:p>
            <a:r>
              <a:rPr lang="en-US" dirty="0">
                <a:latin typeface="Abadi" panose="020B0604020104020204" pitchFamily="34" charset="0"/>
              </a:rPr>
              <a:t>     3</a:t>
            </a:r>
          </a:p>
          <a:p>
            <a:r>
              <a:rPr lang="en-US" dirty="0">
                <a:latin typeface="Abadi" panose="020B0604020104020204" pitchFamily="34" charset="0"/>
              </a:rPr>
              <a:t>     5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00849C-21A9-4DBB-B809-E840153FD947}"/>
              </a:ext>
            </a:extLst>
          </p:cNvPr>
          <p:cNvSpPr txBox="1"/>
          <p:nvPr/>
        </p:nvSpPr>
        <p:spPr>
          <a:xfrm>
            <a:off x="8620581" y="4703376"/>
            <a:ext cx="670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 startAt="6"/>
            </a:pPr>
            <a:r>
              <a:rPr lang="en-US" dirty="0">
                <a:latin typeface="Abadi" panose="020B0604020104020204" pitchFamily="34" charset="0"/>
              </a:rPr>
              <a:t>1</a:t>
            </a:r>
          </a:p>
          <a:p>
            <a:r>
              <a:rPr lang="en-US" dirty="0">
                <a:latin typeface="Abadi" panose="020B0604020104020204" pitchFamily="34" charset="0"/>
              </a:rPr>
              <a:t>     3</a:t>
            </a:r>
          </a:p>
          <a:p>
            <a:r>
              <a:rPr lang="en-US" dirty="0">
                <a:latin typeface="Abadi" panose="020B0604020104020204" pitchFamily="34" charset="0"/>
              </a:rPr>
              <a:t>     5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560D1-6AA5-4EB0-B903-DE28F76788E6}"/>
              </a:ext>
            </a:extLst>
          </p:cNvPr>
          <p:cNvSpPr txBox="1"/>
          <p:nvPr/>
        </p:nvSpPr>
        <p:spPr>
          <a:xfrm>
            <a:off x="9766972" y="4703376"/>
            <a:ext cx="670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 startAt="7"/>
            </a:pPr>
            <a:r>
              <a:rPr lang="en-US" dirty="0">
                <a:latin typeface="Abadi" panose="020B0604020104020204" pitchFamily="34" charset="0"/>
              </a:rPr>
              <a:t>2</a:t>
            </a:r>
          </a:p>
          <a:p>
            <a:r>
              <a:rPr lang="en-US" dirty="0">
                <a:latin typeface="Abadi" panose="020B0604020104020204" pitchFamily="34" charset="0"/>
              </a:rPr>
              <a:t>     4</a:t>
            </a:r>
          </a:p>
          <a:p>
            <a:r>
              <a:rPr lang="en-US" dirty="0">
                <a:latin typeface="Abadi" panose="020B0604020104020204" pitchFamily="34" charset="0"/>
              </a:rPr>
              <a:t>     6</a:t>
            </a:r>
          </a:p>
          <a:p>
            <a:r>
              <a:rPr lang="en-US" dirty="0">
                <a:latin typeface="Abadi" panose="020B0604020104020204" pitchFamily="34" charset="0"/>
              </a:rPr>
              <a:t>     7</a:t>
            </a:r>
            <a:endParaRPr lang="en-MY" dirty="0">
              <a:latin typeface="Abadi" panose="020B06040201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FF01B7-0356-4E4B-9A08-0381100457A0}"/>
              </a:ext>
            </a:extLst>
          </p:cNvPr>
          <p:cNvSpPr txBox="1"/>
          <p:nvPr/>
        </p:nvSpPr>
        <p:spPr>
          <a:xfrm>
            <a:off x="10765418" y="4703375"/>
            <a:ext cx="670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 startAt="8"/>
            </a:pPr>
            <a:r>
              <a:rPr lang="en-US" dirty="0">
                <a:latin typeface="Abadi" panose="020B0604020104020204" pitchFamily="34" charset="0"/>
              </a:rPr>
              <a:t>1</a:t>
            </a:r>
          </a:p>
          <a:p>
            <a:r>
              <a:rPr lang="en-US" dirty="0">
                <a:latin typeface="Abadi" panose="020B0604020104020204" pitchFamily="34" charset="0"/>
              </a:rPr>
              <a:t>     3</a:t>
            </a:r>
          </a:p>
          <a:p>
            <a:r>
              <a:rPr lang="en-US" dirty="0">
                <a:latin typeface="Abadi" panose="020B0604020104020204" pitchFamily="34" charset="0"/>
              </a:rPr>
              <a:t>     5</a:t>
            </a:r>
          </a:p>
          <a:p>
            <a:r>
              <a:rPr lang="en-US" dirty="0">
                <a:latin typeface="Abadi" panose="020B0604020104020204" pitchFamily="34" charset="0"/>
              </a:rPr>
              <a:t>     7</a:t>
            </a:r>
            <a:endParaRPr lang="en-MY" dirty="0">
              <a:latin typeface="Abadi" panose="020B06040201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1CA876-DD96-4D3D-B080-00D52007C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523" y="2501410"/>
            <a:ext cx="2558645" cy="120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4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72</TotalTime>
  <Words>544</Words>
  <Application>Microsoft Office PowerPoint</Application>
  <PresentationFormat>Widescreen</PresentationFormat>
  <Paragraphs>105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Abadi</vt:lpstr>
      <vt:lpstr>Arial</vt:lpstr>
      <vt:lpstr>Century Gothic</vt:lpstr>
      <vt:lpstr>Wingdings 3</vt:lpstr>
      <vt:lpstr>Ion</vt:lpstr>
      <vt:lpstr>Python Exercise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Exercise</dc:title>
  <dc:creator>Li Lixiang</dc:creator>
  <cp:lastModifiedBy>Li Lixiang</cp:lastModifiedBy>
  <cp:revision>1</cp:revision>
  <dcterms:created xsi:type="dcterms:W3CDTF">2021-01-31T03:50:16Z</dcterms:created>
  <dcterms:modified xsi:type="dcterms:W3CDTF">2021-04-20T08:41:53Z</dcterms:modified>
</cp:coreProperties>
</file>