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0" r:id="rId4"/>
  </p:sldMasterIdLst>
  <p:sldIdLst>
    <p:sldId id="273" r:id="rId5"/>
    <p:sldId id="289" r:id="rId6"/>
    <p:sldId id="295" r:id="rId7"/>
    <p:sldId id="296" r:id="rId8"/>
    <p:sldId id="29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415461-D961-4788-AEF1-A2ADF20AEB59}" v="18" dt="2021-09-14T10:14:33.7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80415461-D961-4788-AEF1-A2ADF20AEB59}"/>
    <pc:docChg chg="undo custSel addSld delSld modSld">
      <pc:chgData name="Li Lixiang" userId="6104bbfcb56aea79" providerId="LiveId" clId="{80415461-D961-4788-AEF1-A2ADF20AEB59}" dt="2021-09-14T10:14:37.173" v="262" actId="167"/>
      <pc:docMkLst>
        <pc:docMk/>
      </pc:docMkLst>
      <pc:sldChg chg="addSp delSp modSp mod">
        <pc:chgData name="Li Lixiang" userId="6104bbfcb56aea79" providerId="LiveId" clId="{80415461-D961-4788-AEF1-A2ADF20AEB59}" dt="2021-09-14T10:14:20.276" v="256" actId="1036"/>
        <pc:sldMkLst>
          <pc:docMk/>
          <pc:sldMk cId="4066660955" sldId="289"/>
        </pc:sldMkLst>
        <pc:spChg chg="mod">
          <ac:chgData name="Li Lixiang" userId="6104bbfcb56aea79" providerId="LiveId" clId="{80415461-D961-4788-AEF1-A2ADF20AEB59}" dt="2021-09-07T04:29:21.016" v="143" actId="20577"/>
          <ac:spMkLst>
            <pc:docMk/>
            <pc:sldMk cId="4066660955" sldId="289"/>
            <ac:spMk id="2" creationId="{C33807AD-6DE4-4C9E-B272-413578CC939F}"/>
          </ac:spMkLst>
        </pc:spChg>
        <pc:spChg chg="mod">
          <ac:chgData name="Li Lixiang" userId="6104bbfcb56aea79" providerId="LiveId" clId="{80415461-D961-4788-AEF1-A2ADF20AEB59}" dt="2021-09-14T10:12:06.515" v="207" actId="20577"/>
          <ac:spMkLst>
            <pc:docMk/>
            <pc:sldMk cId="4066660955" sldId="289"/>
            <ac:spMk id="3" creationId="{7B12C85E-3C29-4C1C-9375-0136BA8B57BD}"/>
          </ac:spMkLst>
        </pc:spChg>
        <pc:spChg chg="del">
          <ac:chgData name="Li Lixiang" userId="6104bbfcb56aea79" providerId="LiveId" clId="{80415461-D961-4788-AEF1-A2ADF20AEB59}" dt="2021-09-07T04:22:35.831" v="3" actId="478"/>
          <ac:spMkLst>
            <pc:docMk/>
            <pc:sldMk cId="4066660955" sldId="289"/>
            <ac:spMk id="6" creationId="{23C71CFC-1FBD-425F-9D3B-2434275A4A0F}"/>
          </ac:spMkLst>
        </pc:spChg>
        <pc:spChg chg="del">
          <ac:chgData name="Li Lixiang" userId="6104bbfcb56aea79" providerId="LiveId" clId="{80415461-D961-4788-AEF1-A2ADF20AEB59}" dt="2021-09-07T04:22:35.831" v="3" actId="478"/>
          <ac:spMkLst>
            <pc:docMk/>
            <pc:sldMk cId="4066660955" sldId="289"/>
            <ac:spMk id="10" creationId="{00F6E793-FA3A-434C-B567-1437A2730895}"/>
          </ac:spMkLst>
        </pc:spChg>
        <pc:spChg chg="del">
          <ac:chgData name="Li Lixiang" userId="6104bbfcb56aea79" providerId="LiveId" clId="{80415461-D961-4788-AEF1-A2ADF20AEB59}" dt="2021-09-07T04:22:35.831" v="3" actId="478"/>
          <ac:spMkLst>
            <pc:docMk/>
            <pc:sldMk cId="4066660955" sldId="289"/>
            <ac:spMk id="11" creationId="{811FBA33-AACE-4625-BCB2-9752F1BE3A4F}"/>
          </ac:spMkLst>
        </pc:spChg>
        <pc:spChg chg="del">
          <ac:chgData name="Li Lixiang" userId="6104bbfcb56aea79" providerId="LiveId" clId="{80415461-D961-4788-AEF1-A2ADF20AEB59}" dt="2021-09-07T04:22:35.831" v="3" actId="478"/>
          <ac:spMkLst>
            <pc:docMk/>
            <pc:sldMk cId="4066660955" sldId="289"/>
            <ac:spMk id="12" creationId="{B3632D03-D1BF-4123-85B7-F723A102485C}"/>
          </ac:spMkLst>
        </pc:spChg>
        <pc:spChg chg="add mod">
          <ac:chgData name="Li Lixiang" userId="6104bbfcb56aea79" providerId="LiveId" clId="{80415461-D961-4788-AEF1-A2ADF20AEB59}" dt="2021-09-07T04:24:37.158" v="129" actId="14100"/>
          <ac:spMkLst>
            <pc:docMk/>
            <pc:sldMk cId="4066660955" sldId="289"/>
            <ac:spMk id="13" creationId="{E5D882DD-3E45-4E3C-B0DF-34E8A14899AD}"/>
          </ac:spMkLst>
        </pc:spChg>
        <pc:spChg chg="add mod">
          <ac:chgData name="Li Lixiang" userId="6104bbfcb56aea79" providerId="LiveId" clId="{80415461-D961-4788-AEF1-A2ADF20AEB59}" dt="2021-09-07T04:24:29.541" v="127" actId="1076"/>
          <ac:spMkLst>
            <pc:docMk/>
            <pc:sldMk cId="4066660955" sldId="289"/>
            <ac:spMk id="14" creationId="{46CFA088-8A26-4CF8-9C5D-B88D6895B410}"/>
          </ac:spMkLst>
        </pc:spChg>
        <pc:spChg chg="add mod">
          <ac:chgData name="Li Lixiang" userId="6104bbfcb56aea79" providerId="LiveId" clId="{80415461-D961-4788-AEF1-A2ADF20AEB59}" dt="2021-09-07T04:24:54.555" v="134" actId="14100"/>
          <ac:spMkLst>
            <pc:docMk/>
            <pc:sldMk cId="4066660955" sldId="289"/>
            <ac:spMk id="15" creationId="{7D3FE514-0C0C-4EDF-838D-9FA9B55A1C61}"/>
          </ac:spMkLst>
        </pc:spChg>
        <pc:spChg chg="add del mod">
          <ac:chgData name="Li Lixiang" userId="6104bbfcb56aea79" providerId="LiveId" clId="{80415461-D961-4788-AEF1-A2ADF20AEB59}" dt="2021-09-07T04:32:25.587" v="179" actId="21"/>
          <ac:spMkLst>
            <pc:docMk/>
            <pc:sldMk cId="4066660955" sldId="289"/>
            <ac:spMk id="16" creationId="{EA7EEF47-4149-4D7C-8AF6-263C3DEDB4BD}"/>
          </ac:spMkLst>
        </pc:spChg>
        <pc:spChg chg="add del mod">
          <ac:chgData name="Li Lixiang" userId="6104bbfcb56aea79" providerId="LiveId" clId="{80415461-D961-4788-AEF1-A2ADF20AEB59}" dt="2021-09-07T04:32:25.587" v="179" actId="21"/>
          <ac:spMkLst>
            <pc:docMk/>
            <pc:sldMk cId="4066660955" sldId="289"/>
            <ac:spMk id="17" creationId="{B5C9E9DD-710D-4FA7-BCC2-A8741D50E176}"/>
          </ac:spMkLst>
        </pc:spChg>
        <pc:spChg chg="add mod">
          <ac:chgData name="Li Lixiang" userId="6104bbfcb56aea79" providerId="LiveId" clId="{80415461-D961-4788-AEF1-A2ADF20AEB59}" dt="2021-09-07T04:32:19.571" v="178" actId="1076"/>
          <ac:spMkLst>
            <pc:docMk/>
            <pc:sldMk cId="4066660955" sldId="289"/>
            <ac:spMk id="18" creationId="{FD938635-DE4B-4ABC-9453-C08BEF46C507}"/>
          </ac:spMkLst>
        </pc:spChg>
        <pc:spChg chg="add mod">
          <ac:chgData name="Li Lixiang" userId="6104bbfcb56aea79" providerId="LiveId" clId="{80415461-D961-4788-AEF1-A2ADF20AEB59}" dt="2021-09-07T04:32:45.940" v="183" actId="14100"/>
          <ac:spMkLst>
            <pc:docMk/>
            <pc:sldMk cId="4066660955" sldId="289"/>
            <ac:spMk id="19" creationId="{50C34B30-A9AF-43BA-A390-226AD80ABA84}"/>
          </ac:spMkLst>
        </pc:spChg>
        <pc:picChg chg="add mod ord">
          <ac:chgData name="Li Lixiang" userId="6104bbfcb56aea79" providerId="LiveId" clId="{80415461-D961-4788-AEF1-A2ADF20AEB59}" dt="2021-09-14T10:14:20.276" v="256" actId="1036"/>
          <ac:picMkLst>
            <pc:docMk/>
            <pc:sldMk cId="4066660955" sldId="289"/>
            <ac:picMk id="5" creationId="{192E18D9-7885-4F61-9165-C77980FC6263}"/>
          </ac:picMkLst>
        </pc:picChg>
        <pc:picChg chg="del">
          <ac:chgData name="Li Lixiang" userId="6104bbfcb56aea79" providerId="LiveId" clId="{80415461-D961-4788-AEF1-A2ADF20AEB59}" dt="2021-09-07T04:22:30.092" v="0" actId="478"/>
          <ac:picMkLst>
            <pc:docMk/>
            <pc:sldMk cId="4066660955" sldId="289"/>
            <ac:picMk id="5" creationId="{457BB864-1F65-46DD-BDC7-F29666BA6812}"/>
          </ac:picMkLst>
        </pc:picChg>
        <pc:picChg chg="add del mod">
          <ac:chgData name="Li Lixiang" userId="6104bbfcb56aea79" providerId="LiveId" clId="{80415461-D961-4788-AEF1-A2ADF20AEB59}" dt="2021-09-14T10:14:00.407" v="210" actId="478"/>
          <ac:picMkLst>
            <pc:docMk/>
            <pc:sldMk cId="4066660955" sldId="289"/>
            <ac:picMk id="7" creationId="{A5288FFF-6094-4325-BF5D-8C552A449768}"/>
          </ac:picMkLst>
        </pc:picChg>
        <pc:picChg chg="add mod">
          <ac:chgData name="Li Lixiang" userId="6104bbfcb56aea79" providerId="LiveId" clId="{80415461-D961-4788-AEF1-A2ADF20AEB59}" dt="2021-09-14T10:14:06.286" v="214" actId="1076"/>
          <ac:picMkLst>
            <pc:docMk/>
            <pc:sldMk cId="4066660955" sldId="289"/>
            <ac:picMk id="9" creationId="{D9B2A30D-FCD6-4DEF-95A3-4B1BC273803A}"/>
          </ac:picMkLst>
        </pc:picChg>
      </pc:sldChg>
      <pc:sldChg chg="del">
        <pc:chgData name="Li Lixiang" userId="6104bbfcb56aea79" providerId="LiveId" clId="{80415461-D961-4788-AEF1-A2ADF20AEB59}" dt="2021-09-07T04:33:43.232" v="203" actId="47"/>
        <pc:sldMkLst>
          <pc:docMk/>
          <pc:sldMk cId="889319739" sldId="290"/>
        </pc:sldMkLst>
      </pc:sldChg>
      <pc:sldChg chg="del">
        <pc:chgData name="Li Lixiang" userId="6104bbfcb56aea79" providerId="LiveId" clId="{80415461-D961-4788-AEF1-A2ADF20AEB59}" dt="2021-09-07T04:33:41.851" v="202" actId="47"/>
        <pc:sldMkLst>
          <pc:docMk/>
          <pc:sldMk cId="1927200491" sldId="291"/>
        </pc:sldMkLst>
      </pc:sldChg>
      <pc:sldChg chg="del">
        <pc:chgData name="Li Lixiang" userId="6104bbfcb56aea79" providerId="LiveId" clId="{80415461-D961-4788-AEF1-A2ADF20AEB59}" dt="2021-09-07T04:33:44.054" v="204" actId="47"/>
        <pc:sldMkLst>
          <pc:docMk/>
          <pc:sldMk cId="2607957988" sldId="292"/>
        </pc:sldMkLst>
      </pc:sldChg>
      <pc:sldChg chg="del">
        <pc:chgData name="Li Lixiang" userId="6104bbfcb56aea79" providerId="LiveId" clId="{80415461-D961-4788-AEF1-A2ADF20AEB59}" dt="2021-09-07T04:33:45.451" v="205" actId="47"/>
        <pc:sldMkLst>
          <pc:docMk/>
          <pc:sldMk cId="4006689984" sldId="293"/>
        </pc:sldMkLst>
      </pc:sldChg>
      <pc:sldChg chg="del">
        <pc:chgData name="Li Lixiang" userId="6104bbfcb56aea79" providerId="LiveId" clId="{80415461-D961-4788-AEF1-A2ADF20AEB59}" dt="2021-09-07T04:33:46.326" v="206" actId="47"/>
        <pc:sldMkLst>
          <pc:docMk/>
          <pc:sldMk cId="923748487" sldId="294"/>
        </pc:sldMkLst>
      </pc:sldChg>
      <pc:sldChg chg="addSp delSp modSp add mod">
        <pc:chgData name="Li Lixiang" userId="6104bbfcb56aea79" providerId="LiveId" clId="{80415461-D961-4788-AEF1-A2ADF20AEB59}" dt="2021-09-14T10:14:28.434" v="259" actId="167"/>
        <pc:sldMkLst>
          <pc:docMk/>
          <pc:sldMk cId="1706441700" sldId="295"/>
        </pc:sldMkLst>
        <pc:spChg chg="mod">
          <ac:chgData name="Li Lixiang" userId="6104bbfcb56aea79" providerId="LiveId" clId="{80415461-D961-4788-AEF1-A2ADF20AEB59}" dt="2021-09-07T04:29:30.041" v="145" actId="20577"/>
          <ac:spMkLst>
            <pc:docMk/>
            <pc:sldMk cId="1706441700" sldId="295"/>
            <ac:spMk id="2" creationId="{C33807AD-6DE4-4C9E-B272-413578CC939F}"/>
          </ac:spMkLst>
        </pc:spChg>
        <pc:spChg chg="mod">
          <ac:chgData name="Li Lixiang" userId="6104bbfcb56aea79" providerId="LiveId" clId="{80415461-D961-4788-AEF1-A2ADF20AEB59}" dt="2021-09-14T10:12:15.080" v="208" actId="20577"/>
          <ac:spMkLst>
            <pc:docMk/>
            <pc:sldMk cId="1706441700" sldId="295"/>
            <ac:spMk id="3" creationId="{7B12C85E-3C29-4C1C-9375-0136BA8B57BD}"/>
          </ac:spMkLst>
        </pc:spChg>
        <pc:spChg chg="add mod">
          <ac:chgData name="Li Lixiang" userId="6104bbfcb56aea79" providerId="LiveId" clId="{80415461-D961-4788-AEF1-A2ADF20AEB59}" dt="2021-09-07T04:30:01.551" v="152" actId="14100"/>
          <ac:spMkLst>
            <pc:docMk/>
            <pc:sldMk cId="1706441700" sldId="295"/>
            <ac:spMk id="11" creationId="{2B3C2106-E48E-4F06-9A60-42646A2C8BA6}"/>
          </ac:spMkLst>
        </pc:spChg>
        <pc:spChg chg="add mod">
          <ac:chgData name="Li Lixiang" userId="6104bbfcb56aea79" providerId="LiveId" clId="{80415461-D961-4788-AEF1-A2ADF20AEB59}" dt="2021-09-07T04:31:57.267" v="176" actId="14100"/>
          <ac:spMkLst>
            <pc:docMk/>
            <pc:sldMk cId="1706441700" sldId="295"/>
            <ac:spMk id="12" creationId="{6B19C936-7781-4C39-8BB5-2D18072B13B8}"/>
          </ac:spMkLst>
        </pc:spChg>
        <pc:spChg chg="del">
          <ac:chgData name="Li Lixiang" userId="6104bbfcb56aea79" providerId="LiveId" clId="{80415461-D961-4788-AEF1-A2ADF20AEB59}" dt="2021-09-07T04:30:40.571" v="156" actId="478"/>
          <ac:spMkLst>
            <pc:docMk/>
            <pc:sldMk cId="1706441700" sldId="295"/>
            <ac:spMk id="13" creationId="{E5D882DD-3E45-4E3C-B0DF-34E8A14899AD}"/>
          </ac:spMkLst>
        </pc:spChg>
        <pc:spChg chg="mod">
          <ac:chgData name="Li Lixiang" userId="6104bbfcb56aea79" providerId="LiveId" clId="{80415461-D961-4788-AEF1-A2ADF20AEB59}" dt="2021-09-07T04:30:38.437" v="155" actId="1076"/>
          <ac:spMkLst>
            <pc:docMk/>
            <pc:sldMk cId="1706441700" sldId="295"/>
            <ac:spMk id="14" creationId="{46CFA088-8A26-4CF8-9C5D-B88D6895B410}"/>
          </ac:spMkLst>
        </pc:spChg>
        <pc:spChg chg="mod">
          <ac:chgData name="Li Lixiang" userId="6104bbfcb56aea79" providerId="LiveId" clId="{80415461-D961-4788-AEF1-A2ADF20AEB59}" dt="2021-09-07T04:29:51.023" v="149" actId="14100"/>
          <ac:spMkLst>
            <pc:docMk/>
            <pc:sldMk cId="1706441700" sldId="295"/>
            <ac:spMk id="15" creationId="{7D3FE514-0C0C-4EDF-838D-9FA9B55A1C61}"/>
          </ac:spMkLst>
        </pc:spChg>
        <pc:spChg chg="mod">
          <ac:chgData name="Li Lixiang" userId="6104bbfcb56aea79" providerId="LiveId" clId="{80415461-D961-4788-AEF1-A2ADF20AEB59}" dt="2021-09-07T04:30:21.626" v="154" actId="14100"/>
          <ac:spMkLst>
            <pc:docMk/>
            <pc:sldMk cId="1706441700" sldId="295"/>
            <ac:spMk id="16" creationId="{EA7EEF47-4149-4D7C-8AF6-263C3DEDB4BD}"/>
          </ac:spMkLst>
        </pc:spChg>
        <pc:spChg chg="del">
          <ac:chgData name="Li Lixiang" userId="6104bbfcb56aea79" providerId="LiveId" clId="{80415461-D961-4788-AEF1-A2ADF20AEB59}" dt="2021-09-07T04:30:41.634" v="157" actId="478"/>
          <ac:spMkLst>
            <pc:docMk/>
            <pc:sldMk cId="1706441700" sldId="295"/>
            <ac:spMk id="17" creationId="{B5C9E9DD-710D-4FA7-BCC2-A8741D50E176}"/>
          </ac:spMkLst>
        </pc:spChg>
        <pc:picChg chg="del">
          <ac:chgData name="Li Lixiang" userId="6104bbfcb56aea79" providerId="LiveId" clId="{80415461-D961-4788-AEF1-A2ADF20AEB59}" dt="2021-09-14T10:14:24.586" v="257" actId="478"/>
          <ac:picMkLst>
            <pc:docMk/>
            <pc:sldMk cId="1706441700" sldId="295"/>
            <ac:picMk id="7" creationId="{A5288FFF-6094-4325-BF5D-8C552A449768}"/>
          </ac:picMkLst>
        </pc:picChg>
        <pc:picChg chg="add mod ord">
          <ac:chgData name="Li Lixiang" userId="6104bbfcb56aea79" providerId="LiveId" clId="{80415461-D961-4788-AEF1-A2ADF20AEB59}" dt="2021-09-14T10:14:28.434" v="259" actId="167"/>
          <ac:picMkLst>
            <pc:docMk/>
            <pc:sldMk cId="1706441700" sldId="295"/>
            <ac:picMk id="13" creationId="{BA7648C1-46B3-4004-AEB4-151FE030A855}"/>
          </ac:picMkLst>
        </pc:picChg>
      </pc:sldChg>
      <pc:sldChg chg="addSp delSp modSp add mod">
        <pc:chgData name="Li Lixiang" userId="6104bbfcb56aea79" providerId="LiveId" clId="{80415461-D961-4788-AEF1-A2ADF20AEB59}" dt="2021-09-14T10:14:37.173" v="262" actId="167"/>
        <pc:sldMkLst>
          <pc:docMk/>
          <pc:sldMk cId="3135418554" sldId="296"/>
        </pc:sldMkLst>
        <pc:spChg chg="mod">
          <ac:chgData name="Li Lixiang" userId="6104bbfcb56aea79" providerId="LiveId" clId="{80415461-D961-4788-AEF1-A2ADF20AEB59}" dt="2021-09-07T04:30:54.406" v="159" actId="20577"/>
          <ac:spMkLst>
            <pc:docMk/>
            <pc:sldMk cId="3135418554" sldId="296"/>
            <ac:spMk id="2" creationId="{C33807AD-6DE4-4C9E-B272-413578CC939F}"/>
          </ac:spMkLst>
        </pc:spChg>
        <pc:spChg chg="mod">
          <ac:chgData name="Li Lixiang" userId="6104bbfcb56aea79" providerId="LiveId" clId="{80415461-D961-4788-AEF1-A2ADF20AEB59}" dt="2021-09-14T10:12:23.566" v="209" actId="20577"/>
          <ac:spMkLst>
            <pc:docMk/>
            <pc:sldMk cId="3135418554" sldId="296"/>
            <ac:spMk id="3" creationId="{7B12C85E-3C29-4C1C-9375-0136BA8B57BD}"/>
          </ac:spMkLst>
        </pc:spChg>
        <pc:spChg chg="add mod">
          <ac:chgData name="Li Lixiang" userId="6104bbfcb56aea79" providerId="LiveId" clId="{80415461-D961-4788-AEF1-A2ADF20AEB59}" dt="2021-09-07T04:31:23.143" v="166" actId="14100"/>
          <ac:spMkLst>
            <pc:docMk/>
            <pc:sldMk cId="3135418554" sldId="296"/>
            <ac:spMk id="10" creationId="{9F7ED125-4A96-4540-8050-9DC324268882}"/>
          </ac:spMkLst>
        </pc:spChg>
        <pc:spChg chg="mod">
          <ac:chgData name="Li Lixiang" userId="6104bbfcb56aea79" providerId="LiveId" clId="{80415461-D961-4788-AEF1-A2ADF20AEB59}" dt="2021-09-07T04:31:12.007" v="163" actId="14100"/>
          <ac:spMkLst>
            <pc:docMk/>
            <pc:sldMk cId="3135418554" sldId="296"/>
            <ac:spMk id="11" creationId="{2B3C2106-E48E-4F06-9A60-42646A2C8BA6}"/>
          </ac:spMkLst>
        </pc:spChg>
        <pc:spChg chg="add mod">
          <ac:chgData name="Li Lixiang" userId="6104bbfcb56aea79" providerId="LiveId" clId="{80415461-D961-4788-AEF1-A2ADF20AEB59}" dt="2021-09-07T04:31:27.217" v="168" actId="1076"/>
          <ac:spMkLst>
            <pc:docMk/>
            <pc:sldMk cId="3135418554" sldId="296"/>
            <ac:spMk id="12" creationId="{DCD61172-B0C7-42B3-ACBF-4559E4D01F78}"/>
          </ac:spMkLst>
        </pc:spChg>
        <pc:spChg chg="add mod">
          <ac:chgData name="Li Lixiang" userId="6104bbfcb56aea79" providerId="LiveId" clId="{80415461-D961-4788-AEF1-A2ADF20AEB59}" dt="2021-09-07T04:31:32.119" v="171" actId="14100"/>
          <ac:spMkLst>
            <pc:docMk/>
            <pc:sldMk cId="3135418554" sldId="296"/>
            <ac:spMk id="13" creationId="{E494F2B1-EEAA-4B85-A6A4-946DEAFE15E7}"/>
          </ac:spMkLst>
        </pc:spChg>
        <pc:spChg chg="mod">
          <ac:chgData name="Li Lixiang" userId="6104bbfcb56aea79" providerId="LiveId" clId="{80415461-D961-4788-AEF1-A2ADF20AEB59}" dt="2021-09-07T04:31:04.134" v="161" actId="1076"/>
          <ac:spMkLst>
            <pc:docMk/>
            <pc:sldMk cId="3135418554" sldId="296"/>
            <ac:spMk id="14" creationId="{46CFA088-8A26-4CF8-9C5D-B88D6895B410}"/>
          </ac:spMkLst>
        </pc:spChg>
        <pc:spChg chg="mod">
          <ac:chgData name="Li Lixiang" userId="6104bbfcb56aea79" providerId="LiveId" clId="{80415461-D961-4788-AEF1-A2ADF20AEB59}" dt="2021-09-07T04:31:00.406" v="160" actId="1076"/>
          <ac:spMkLst>
            <pc:docMk/>
            <pc:sldMk cId="3135418554" sldId="296"/>
            <ac:spMk id="15" creationId="{7D3FE514-0C0C-4EDF-838D-9FA9B55A1C61}"/>
          </ac:spMkLst>
        </pc:spChg>
        <pc:spChg chg="del">
          <ac:chgData name="Li Lixiang" userId="6104bbfcb56aea79" providerId="LiveId" clId="{80415461-D961-4788-AEF1-A2ADF20AEB59}" dt="2021-09-07T04:31:36.114" v="172" actId="478"/>
          <ac:spMkLst>
            <pc:docMk/>
            <pc:sldMk cId="3135418554" sldId="296"/>
            <ac:spMk id="16" creationId="{EA7EEF47-4149-4D7C-8AF6-263C3DEDB4BD}"/>
          </ac:spMkLst>
        </pc:spChg>
        <pc:spChg chg="add mod">
          <ac:chgData name="Li Lixiang" userId="6104bbfcb56aea79" providerId="LiveId" clId="{80415461-D961-4788-AEF1-A2ADF20AEB59}" dt="2021-09-07T04:32:33.923" v="180"/>
          <ac:spMkLst>
            <pc:docMk/>
            <pc:sldMk cId="3135418554" sldId="296"/>
            <ac:spMk id="17" creationId="{C686071C-581D-44D8-A837-F984CE22A74D}"/>
          </ac:spMkLst>
        </pc:spChg>
        <pc:spChg chg="add mod">
          <ac:chgData name="Li Lixiang" userId="6104bbfcb56aea79" providerId="LiveId" clId="{80415461-D961-4788-AEF1-A2ADF20AEB59}" dt="2021-09-07T04:32:33.923" v="180"/>
          <ac:spMkLst>
            <pc:docMk/>
            <pc:sldMk cId="3135418554" sldId="296"/>
            <ac:spMk id="18" creationId="{A5AA08E2-B15D-414F-BDBC-63FC5858F53A}"/>
          </ac:spMkLst>
        </pc:spChg>
        <pc:picChg chg="del">
          <ac:chgData name="Li Lixiang" userId="6104bbfcb56aea79" providerId="LiveId" clId="{80415461-D961-4788-AEF1-A2ADF20AEB59}" dt="2021-09-14T10:14:33.183" v="260" actId="478"/>
          <ac:picMkLst>
            <pc:docMk/>
            <pc:sldMk cId="3135418554" sldId="296"/>
            <ac:picMk id="7" creationId="{A5288FFF-6094-4325-BF5D-8C552A449768}"/>
          </ac:picMkLst>
        </pc:picChg>
        <pc:picChg chg="add mod ord">
          <ac:chgData name="Li Lixiang" userId="6104bbfcb56aea79" providerId="LiveId" clId="{80415461-D961-4788-AEF1-A2ADF20AEB59}" dt="2021-09-14T10:14:37.173" v="262" actId="167"/>
          <ac:picMkLst>
            <pc:docMk/>
            <pc:sldMk cId="3135418554" sldId="296"/>
            <ac:picMk id="16" creationId="{E8F4B2FE-8A4E-4BAC-9A5A-C44DF8369586}"/>
          </ac:picMkLst>
        </pc:picChg>
      </pc:sldChg>
      <pc:sldChg chg="delSp modSp add mod">
        <pc:chgData name="Li Lixiang" userId="6104bbfcb56aea79" providerId="LiveId" clId="{80415461-D961-4788-AEF1-A2ADF20AEB59}" dt="2021-09-07T04:33:28.490" v="201" actId="478"/>
        <pc:sldMkLst>
          <pc:docMk/>
          <pc:sldMk cId="4133951759" sldId="297"/>
        </pc:sldMkLst>
        <pc:spChg chg="mod">
          <ac:chgData name="Li Lixiang" userId="6104bbfcb56aea79" providerId="LiveId" clId="{80415461-D961-4788-AEF1-A2ADF20AEB59}" dt="2021-09-07T04:33:12.768" v="186" actId="6549"/>
          <ac:spMkLst>
            <pc:docMk/>
            <pc:sldMk cId="4133951759" sldId="297"/>
            <ac:spMk id="2" creationId="{C33807AD-6DE4-4C9E-B272-413578CC939F}"/>
          </ac:spMkLst>
        </pc:spChg>
        <pc:spChg chg="mod">
          <ac:chgData name="Li Lixiang" userId="6104bbfcb56aea79" providerId="LiveId" clId="{80415461-D961-4788-AEF1-A2ADF20AEB59}" dt="2021-09-07T04:33:17.599" v="193" actId="20577"/>
          <ac:spMkLst>
            <pc:docMk/>
            <pc:sldMk cId="4133951759" sldId="297"/>
            <ac:spMk id="3" creationId="{7B12C85E-3C29-4C1C-9375-0136BA8B57BD}"/>
          </ac:spMkLst>
        </pc:spChg>
        <pc:spChg chg="del">
          <ac:chgData name="Li Lixiang" userId="6104bbfcb56aea79" providerId="LiveId" clId="{80415461-D961-4788-AEF1-A2ADF20AEB59}" dt="2021-09-07T04:33:24.106" v="197" actId="478"/>
          <ac:spMkLst>
            <pc:docMk/>
            <pc:sldMk cId="4133951759" sldId="297"/>
            <ac:spMk id="10" creationId="{9F7ED125-4A96-4540-8050-9DC324268882}"/>
          </ac:spMkLst>
        </pc:spChg>
        <pc:spChg chg="del">
          <ac:chgData name="Li Lixiang" userId="6104bbfcb56aea79" providerId="LiveId" clId="{80415461-D961-4788-AEF1-A2ADF20AEB59}" dt="2021-09-07T04:33:23.447" v="196" actId="478"/>
          <ac:spMkLst>
            <pc:docMk/>
            <pc:sldMk cId="4133951759" sldId="297"/>
            <ac:spMk id="11" creationId="{2B3C2106-E48E-4F06-9A60-42646A2C8BA6}"/>
          </ac:spMkLst>
        </pc:spChg>
        <pc:spChg chg="del">
          <ac:chgData name="Li Lixiang" userId="6104bbfcb56aea79" providerId="LiveId" clId="{80415461-D961-4788-AEF1-A2ADF20AEB59}" dt="2021-09-07T04:33:26.314" v="199" actId="478"/>
          <ac:spMkLst>
            <pc:docMk/>
            <pc:sldMk cId="4133951759" sldId="297"/>
            <ac:spMk id="12" creationId="{DCD61172-B0C7-42B3-ACBF-4559E4D01F78}"/>
          </ac:spMkLst>
        </pc:spChg>
        <pc:spChg chg="del">
          <ac:chgData name="Li Lixiang" userId="6104bbfcb56aea79" providerId="LiveId" clId="{80415461-D961-4788-AEF1-A2ADF20AEB59}" dt="2021-09-07T04:33:24.821" v="198" actId="478"/>
          <ac:spMkLst>
            <pc:docMk/>
            <pc:sldMk cId="4133951759" sldId="297"/>
            <ac:spMk id="13" creationId="{E494F2B1-EEAA-4B85-A6A4-946DEAFE15E7}"/>
          </ac:spMkLst>
        </pc:spChg>
        <pc:spChg chg="del">
          <ac:chgData name="Li Lixiang" userId="6104bbfcb56aea79" providerId="LiveId" clId="{80415461-D961-4788-AEF1-A2ADF20AEB59}" dt="2021-09-07T04:33:22.730" v="195" actId="478"/>
          <ac:spMkLst>
            <pc:docMk/>
            <pc:sldMk cId="4133951759" sldId="297"/>
            <ac:spMk id="14" creationId="{46CFA088-8A26-4CF8-9C5D-B88D6895B410}"/>
          </ac:spMkLst>
        </pc:spChg>
        <pc:spChg chg="del">
          <ac:chgData name="Li Lixiang" userId="6104bbfcb56aea79" providerId="LiveId" clId="{80415461-D961-4788-AEF1-A2ADF20AEB59}" dt="2021-09-07T04:33:21.637" v="194" actId="478"/>
          <ac:spMkLst>
            <pc:docMk/>
            <pc:sldMk cId="4133951759" sldId="297"/>
            <ac:spMk id="15" creationId="{7D3FE514-0C0C-4EDF-838D-9FA9B55A1C61}"/>
          </ac:spMkLst>
        </pc:spChg>
        <pc:spChg chg="del">
          <ac:chgData name="Li Lixiang" userId="6104bbfcb56aea79" providerId="LiveId" clId="{80415461-D961-4788-AEF1-A2ADF20AEB59}" dt="2021-09-07T04:33:27.643" v="200" actId="478"/>
          <ac:spMkLst>
            <pc:docMk/>
            <pc:sldMk cId="4133951759" sldId="297"/>
            <ac:spMk id="17" creationId="{C686071C-581D-44D8-A837-F984CE22A74D}"/>
          </ac:spMkLst>
        </pc:spChg>
        <pc:spChg chg="del">
          <ac:chgData name="Li Lixiang" userId="6104bbfcb56aea79" providerId="LiveId" clId="{80415461-D961-4788-AEF1-A2ADF20AEB59}" dt="2021-09-07T04:33:28.490" v="201" actId="478"/>
          <ac:spMkLst>
            <pc:docMk/>
            <pc:sldMk cId="4133951759" sldId="297"/>
            <ac:spMk id="18" creationId="{A5AA08E2-B15D-414F-BDBC-63FC5858F53A}"/>
          </ac:spMkLst>
        </pc:spChg>
      </pc:sldChg>
    </pc:docChg>
  </pc:docChgLst>
  <pc:docChgLst>
    <pc:chgData name="Li Lixiang" userId="6104bbfcb56aea79" providerId="LiveId" clId="{2AC96751-A76D-4657-8308-80E0A470D25F}"/>
    <pc:docChg chg="modSld">
      <pc:chgData name="Li Lixiang" userId="6104bbfcb56aea79" providerId="LiveId" clId="{2AC96751-A76D-4657-8308-80E0A470D25F}" dt="2021-04-06T07:39:51.135" v="18" actId="20577"/>
      <pc:docMkLst>
        <pc:docMk/>
      </pc:docMkLst>
      <pc:sldChg chg="modSp mod">
        <pc:chgData name="Li Lixiang" userId="6104bbfcb56aea79" providerId="LiveId" clId="{2AC96751-A76D-4657-8308-80E0A470D25F}" dt="2021-04-06T07:39:51.135" v="18" actId="20577"/>
        <pc:sldMkLst>
          <pc:docMk/>
          <pc:sldMk cId="4006689984" sldId="293"/>
        </pc:sldMkLst>
        <pc:spChg chg="mod">
          <ac:chgData name="Li Lixiang" userId="6104bbfcb56aea79" providerId="LiveId" clId="{2AC96751-A76D-4657-8308-80E0A470D25F}" dt="2021-04-06T07:39:51.135" v="18" actId="20577"/>
          <ac:spMkLst>
            <pc:docMk/>
            <pc:sldMk cId="4006689984" sldId="293"/>
            <ac:spMk id="3" creationId="{7B12C85E-3C29-4C1C-9375-0136BA8B57BD}"/>
          </ac:spMkLst>
        </pc:spChg>
      </pc:sldChg>
    </pc:docChg>
  </pc:docChgLst>
  <pc:docChgLst>
    <pc:chgData name="Li Lixiang" userId="6104bbfcb56aea79" providerId="LiveId" clId="{0B0187DC-2BBE-4AD3-9BC9-D3E08243C43B}"/>
    <pc:docChg chg="undo custSel addSld modSld sldOrd">
      <pc:chgData name="Li Lixiang" userId="6104bbfcb56aea79" providerId="LiveId" clId="{0B0187DC-2BBE-4AD3-9BC9-D3E08243C43B}" dt="2021-02-20T10:56:20.424" v="1258" actId="313"/>
      <pc:docMkLst>
        <pc:docMk/>
      </pc:docMkLst>
      <pc:sldChg chg="addSp delSp modSp add mod">
        <pc:chgData name="Li Lixiang" userId="6104bbfcb56aea79" providerId="LiveId" clId="{0B0187DC-2BBE-4AD3-9BC9-D3E08243C43B}" dt="2021-02-20T10:21:37.886" v="807" actId="20577"/>
        <pc:sldMkLst>
          <pc:docMk/>
          <pc:sldMk cId="889319739" sldId="290"/>
        </pc:sldMkLst>
        <pc:spChg chg="mod">
          <ac:chgData name="Li Lixiang" userId="6104bbfcb56aea79" providerId="LiveId" clId="{0B0187DC-2BBE-4AD3-9BC9-D3E08243C43B}" dt="2021-02-20T10:21:37.886" v="807" actId="20577"/>
          <ac:spMkLst>
            <pc:docMk/>
            <pc:sldMk cId="889319739" sldId="290"/>
            <ac:spMk id="2" creationId="{C33807AD-6DE4-4C9E-B272-413578CC939F}"/>
          </ac:spMkLst>
        </pc:spChg>
        <pc:spChg chg="mod">
          <ac:chgData name="Li Lixiang" userId="6104bbfcb56aea79" providerId="LiveId" clId="{0B0187DC-2BBE-4AD3-9BC9-D3E08243C43B}" dt="2021-02-18T14:57:03.611" v="279" actId="20577"/>
          <ac:spMkLst>
            <pc:docMk/>
            <pc:sldMk cId="889319739" sldId="290"/>
            <ac:spMk id="6" creationId="{23C71CFC-1FBD-425F-9D3B-2434275A4A0F}"/>
          </ac:spMkLst>
        </pc:spChg>
        <pc:spChg chg="mod">
          <ac:chgData name="Li Lixiang" userId="6104bbfcb56aea79" providerId="LiveId" clId="{0B0187DC-2BBE-4AD3-9BC9-D3E08243C43B}" dt="2021-02-18T14:55:51.416" v="185" actId="20577"/>
          <ac:spMkLst>
            <pc:docMk/>
            <pc:sldMk cId="889319739" sldId="290"/>
            <ac:spMk id="10" creationId="{00F6E793-FA3A-434C-B567-1437A2730895}"/>
          </ac:spMkLst>
        </pc:spChg>
        <pc:spChg chg="mod">
          <ac:chgData name="Li Lixiang" userId="6104bbfcb56aea79" providerId="LiveId" clId="{0B0187DC-2BBE-4AD3-9BC9-D3E08243C43B}" dt="2021-02-18T14:55:15.772" v="145" actId="20577"/>
          <ac:spMkLst>
            <pc:docMk/>
            <pc:sldMk cId="889319739" sldId="290"/>
            <ac:spMk id="11" creationId="{811FBA33-AACE-4625-BCB2-9752F1BE3A4F}"/>
          </ac:spMkLst>
        </pc:spChg>
        <pc:spChg chg="mod">
          <ac:chgData name="Li Lixiang" userId="6104bbfcb56aea79" providerId="LiveId" clId="{0B0187DC-2BBE-4AD3-9BC9-D3E08243C43B}" dt="2021-02-18T14:54:28.846" v="70" actId="20577"/>
          <ac:spMkLst>
            <pc:docMk/>
            <pc:sldMk cId="889319739" sldId="290"/>
            <ac:spMk id="12" creationId="{B3632D03-D1BF-4123-85B7-F723A102485C}"/>
          </ac:spMkLst>
        </pc:spChg>
        <pc:picChg chg="del">
          <ac:chgData name="Li Lixiang" userId="6104bbfcb56aea79" providerId="LiveId" clId="{0B0187DC-2BBE-4AD3-9BC9-D3E08243C43B}" dt="2021-02-18T14:52:39.041" v="2" actId="478"/>
          <ac:picMkLst>
            <pc:docMk/>
            <pc:sldMk cId="889319739" sldId="290"/>
            <ac:picMk id="5" creationId="{457BB864-1F65-46DD-BDC7-F29666BA6812}"/>
          </ac:picMkLst>
        </pc:picChg>
        <pc:picChg chg="add mod">
          <ac:chgData name="Li Lixiang" userId="6104bbfcb56aea79" providerId="LiveId" clId="{0B0187DC-2BBE-4AD3-9BC9-D3E08243C43B}" dt="2021-02-18T14:52:43.836" v="5" actId="14100"/>
          <ac:picMkLst>
            <pc:docMk/>
            <pc:sldMk cId="889319739" sldId="290"/>
            <ac:picMk id="7" creationId="{074B8B18-F24B-4D0D-A97F-0F5E8D07FD86}"/>
          </ac:picMkLst>
        </pc:picChg>
      </pc:sldChg>
      <pc:sldChg chg="addSp delSp modSp add mod ord">
        <pc:chgData name="Li Lixiang" userId="6104bbfcb56aea79" providerId="LiveId" clId="{0B0187DC-2BBE-4AD3-9BC9-D3E08243C43B}" dt="2021-02-20T10:21:33.717" v="806" actId="20577"/>
        <pc:sldMkLst>
          <pc:docMk/>
          <pc:sldMk cId="1927200491" sldId="291"/>
        </pc:sldMkLst>
        <pc:spChg chg="mod">
          <ac:chgData name="Li Lixiang" userId="6104bbfcb56aea79" providerId="LiveId" clId="{0B0187DC-2BBE-4AD3-9BC9-D3E08243C43B}" dt="2021-02-20T10:21:33.717" v="806" actId="20577"/>
          <ac:spMkLst>
            <pc:docMk/>
            <pc:sldMk cId="1927200491" sldId="291"/>
            <ac:spMk id="2" creationId="{C33807AD-6DE4-4C9E-B272-413578CC939F}"/>
          </ac:spMkLst>
        </pc:spChg>
        <pc:spChg chg="mod">
          <ac:chgData name="Li Lixiang" userId="6104bbfcb56aea79" providerId="LiveId" clId="{0B0187DC-2BBE-4AD3-9BC9-D3E08243C43B}" dt="2021-02-18T15:37:24.133" v="712" actId="20577"/>
          <ac:spMkLst>
            <pc:docMk/>
            <pc:sldMk cId="1927200491" sldId="291"/>
            <ac:spMk id="6" creationId="{23C71CFC-1FBD-425F-9D3B-2434275A4A0F}"/>
          </ac:spMkLst>
        </pc:spChg>
        <pc:spChg chg="mod">
          <ac:chgData name="Li Lixiang" userId="6104bbfcb56aea79" providerId="LiveId" clId="{0B0187DC-2BBE-4AD3-9BC9-D3E08243C43B}" dt="2021-02-18T15:29:04.511" v="515" actId="20577"/>
          <ac:spMkLst>
            <pc:docMk/>
            <pc:sldMk cId="1927200491" sldId="291"/>
            <ac:spMk id="10" creationId="{00F6E793-FA3A-434C-B567-1437A2730895}"/>
          </ac:spMkLst>
        </pc:spChg>
        <pc:spChg chg="mod">
          <ac:chgData name="Li Lixiang" userId="6104bbfcb56aea79" providerId="LiveId" clId="{0B0187DC-2BBE-4AD3-9BC9-D3E08243C43B}" dt="2021-02-18T15:29:47.493" v="638" actId="6549"/>
          <ac:spMkLst>
            <pc:docMk/>
            <pc:sldMk cId="1927200491" sldId="291"/>
            <ac:spMk id="11" creationId="{811FBA33-AACE-4625-BCB2-9752F1BE3A4F}"/>
          </ac:spMkLst>
        </pc:spChg>
        <pc:spChg chg="add del mod">
          <ac:chgData name="Li Lixiang" userId="6104bbfcb56aea79" providerId="LiveId" clId="{0B0187DC-2BBE-4AD3-9BC9-D3E08243C43B}" dt="2021-02-18T15:30:25.677" v="709" actId="20577"/>
          <ac:spMkLst>
            <pc:docMk/>
            <pc:sldMk cId="1927200491" sldId="291"/>
            <ac:spMk id="12" creationId="{B3632D03-D1BF-4123-85B7-F723A102485C}"/>
          </ac:spMkLst>
        </pc:spChg>
        <pc:picChg chg="del">
          <ac:chgData name="Li Lixiang" userId="6104bbfcb56aea79" providerId="LiveId" clId="{0B0187DC-2BBE-4AD3-9BC9-D3E08243C43B}" dt="2021-02-18T14:58:06.832" v="283" actId="478"/>
          <ac:picMkLst>
            <pc:docMk/>
            <pc:sldMk cId="1927200491" sldId="291"/>
            <ac:picMk id="5" creationId="{457BB864-1F65-46DD-BDC7-F29666BA6812}"/>
          </ac:picMkLst>
        </pc:picChg>
        <pc:picChg chg="add mod">
          <ac:chgData name="Li Lixiang" userId="6104bbfcb56aea79" providerId="LiveId" clId="{0B0187DC-2BBE-4AD3-9BC9-D3E08243C43B}" dt="2021-02-18T15:26:44.608" v="286" actId="14100"/>
          <ac:picMkLst>
            <pc:docMk/>
            <pc:sldMk cId="1927200491" sldId="291"/>
            <ac:picMk id="7" creationId="{7B87DD36-A4AE-4A75-8E16-B5744A1E0A7B}"/>
          </ac:picMkLst>
        </pc:picChg>
      </pc:sldChg>
      <pc:sldChg chg="addSp delSp modSp add mod">
        <pc:chgData name="Li Lixiang" userId="6104bbfcb56aea79" providerId="LiveId" clId="{0B0187DC-2BBE-4AD3-9BC9-D3E08243C43B}" dt="2021-02-18T15:50:00.154" v="803" actId="1076"/>
        <pc:sldMkLst>
          <pc:docMk/>
          <pc:sldMk cId="2607957988" sldId="292"/>
        </pc:sldMkLst>
        <pc:spChg chg="mod">
          <ac:chgData name="Li Lixiang" userId="6104bbfcb56aea79" providerId="LiveId" clId="{0B0187DC-2BBE-4AD3-9BC9-D3E08243C43B}" dt="2021-02-18T15:48:35.771" v="717" actId="20577"/>
          <ac:spMkLst>
            <pc:docMk/>
            <pc:sldMk cId="2607957988" sldId="292"/>
            <ac:spMk id="2" creationId="{C33807AD-6DE4-4C9E-B272-413578CC939F}"/>
          </ac:spMkLst>
        </pc:spChg>
        <pc:spChg chg="del mod">
          <ac:chgData name="Li Lixiang" userId="6104bbfcb56aea79" providerId="LiveId" clId="{0B0187DC-2BBE-4AD3-9BC9-D3E08243C43B}" dt="2021-02-18T15:49:33.262" v="793" actId="478"/>
          <ac:spMkLst>
            <pc:docMk/>
            <pc:sldMk cId="2607957988" sldId="292"/>
            <ac:spMk id="6" creationId="{23C71CFC-1FBD-425F-9D3B-2434275A4A0F}"/>
          </ac:spMkLst>
        </pc:spChg>
        <pc:spChg chg="del mod">
          <ac:chgData name="Li Lixiang" userId="6104bbfcb56aea79" providerId="LiveId" clId="{0B0187DC-2BBE-4AD3-9BC9-D3E08243C43B}" dt="2021-02-18T15:49:35.826" v="795" actId="478"/>
          <ac:spMkLst>
            <pc:docMk/>
            <pc:sldMk cId="2607957988" sldId="292"/>
            <ac:spMk id="10" creationId="{00F6E793-FA3A-434C-B567-1437A2730895}"/>
          </ac:spMkLst>
        </pc:spChg>
        <pc:spChg chg="del mod">
          <ac:chgData name="Li Lixiang" userId="6104bbfcb56aea79" providerId="LiveId" clId="{0B0187DC-2BBE-4AD3-9BC9-D3E08243C43B}" dt="2021-02-18T15:49:34.553" v="794" actId="478"/>
          <ac:spMkLst>
            <pc:docMk/>
            <pc:sldMk cId="2607957988" sldId="292"/>
            <ac:spMk id="11" creationId="{811FBA33-AACE-4625-BCB2-9752F1BE3A4F}"/>
          </ac:spMkLst>
        </pc:spChg>
        <pc:spChg chg="del">
          <ac:chgData name="Li Lixiang" userId="6104bbfcb56aea79" providerId="LiveId" clId="{0B0187DC-2BBE-4AD3-9BC9-D3E08243C43B}" dt="2021-02-18T15:49:37.276" v="796" actId="478"/>
          <ac:spMkLst>
            <pc:docMk/>
            <pc:sldMk cId="2607957988" sldId="292"/>
            <ac:spMk id="12" creationId="{B3632D03-D1BF-4123-85B7-F723A102485C}"/>
          </ac:spMkLst>
        </pc:spChg>
        <pc:picChg chg="add mod">
          <ac:chgData name="Li Lixiang" userId="6104bbfcb56aea79" providerId="LiveId" clId="{0B0187DC-2BBE-4AD3-9BC9-D3E08243C43B}" dt="2021-02-18T15:50:00.154" v="803" actId="1076"/>
          <ac:picMkLst>
            <pc:docMk/>
            <pc:sldMk cId="2607957988" sldId="292"/>
            <ac:picMk id="5" creationId="{4CCD2444-A8E2-480D-8CB9-5A52E482DAC9}"/>
          </ac:picMkLst>
        </pc:picChg>
        <pc:picChg chg="del">
          <ac:chgData name="Li Lixiang" userId="6104bbfcb56aea79" providerId="LiveId" clId="{0B0187DC-2BBE-4AD3-9BC9-D3E08243C43B}" dt="2021-02-18T15:48:26.687" v="715" actId="478"/>
          <ac:picMkLst>
            <pc:docMk/>
            <pc:sldMk cId="2607957988" sldId="292"/>
            <ac:picMk id="7" creationId="{7B87DD36-A4AE-4A75-8E16-B5744A1E0A7B}"/>
          </ac:picMkLst>
        </pc:picChg>
        <pc:cxnChg chg="add mod">
          <ac:chgData name="Li Lixiang" userId="6104bbfcb56aea79" providerId="LiveId" clId="{0B0187DC-2BBE-4AD3-9BC9-D3E08243C43B}" dt="2021-02-18T15:49:45.180" v="798" actId="13822"/>
          <ac:cxnSpMkLst>
            <pc:docMk/>
            <pc:sldMk cId="2607957988" sldId="292"/>
            <ac:cxnSpMk id="9" creationId="{0684DE4D-9727-4FC9-9316-259498B5086B}"/>
          </ac:cxnSpMkLst>
        </pc:cxnChg>
        <pc:cxnChg chg="add mod">
          <ac:chgData name="Li Lixiang" userId="6104bbfcb56aea79" providerId="LiveId" clId="{0B0187DC-2BBE-4AD3-9BC9-D3E08243C43B}" dt="2021-02-18T15:49:51.562" v="800" actId="1076"/>
          <ac:cxnSpMkLst>
            <pc:docMk/>
            <pc:sldMk cId="2607957988" sldId="292"/>
            <ac:cxnSpMk id="13" creationId="{C2B7E56C-2EB1-417B-B7E3-44F4316F217F}"/>
          </ac:cxnSpMkLst>
        </pc:cxnChg>
        <pc:cxnChg chg="add mod">
          <ac:chgData name="Li Lixiang" userId="6104bbfcb56aea79" providerId="LiveId" clId="{0B0187DC-2BBE-4AD3-9BC9-D3E08243C43B}" dt="2021-02-18T15:49:56.736" v="802" actId="1076"/>
          <ac:cxnSpMkLst>
            <pc:docMk/>
            <pc:sldMk cId="2607957988" sldId="292"/>
            <ac:cxnSpMk id="14" creationId="{66A15524-9A51-42AE-9C1B-F1920BEB9CB1}"/>
          </ac:cxnSpMkLst>
        </pc:cxnChg>
      </pc:sldChg>
      <pc:sldChg chg="addSp delSp modSp add mod">
        <pc:chgData name="Li Lixiang" userId="6104bbfcb56aea79" providerId="LiveId" clId="{0B0187DC-2BBE-4AD3-9BC9-D3E08243C43B}" dt="2021-02-20T10:50:57.142" v="1003" actId="1036"/>
        <pc:sldMkLst>
          <pc:docMk/>
          <pc:sldMk cId="4006689984" sldId="293"/>
        </pc:sldMkLst>
        <pc:spChg chg="mod">
          <ac:chgData name="Li Lixiang" userId="6104bbfcb56aea79" providerId="LiveId" clId="{0B0187DC-2BBE-4AD3-9BC9-D3E08243C43B}" dt="2021-02-20T10:30:04.494" v="809" actId="20577"/>
          <ac:spMkLst>
            <pc:docMk/>
            <pc:sldMk cId="4006689984" sldId="293"/>
            <ac:spMk id="2" creationId="{C33807AD-6DE4-4C9E-B272-413578CC939F}"/>
          </ac:spMkLst>
        </pc:spChg>
        <pc:spChg chg="add mod">
          <ac:chgData name="Li Lixiang" userId="6104bbfcb56aea79" providerId="LiveId" clId="{0B0187DC-2BBE-4AD3-9BC9-D3E08243C43B}" dt="2021-02-20T10:50:45.276" v="992" actId="20577"/>
          <ac:spMkLst>
            <pc:docMk/>
            <pc:sldMk cId="4006689984" sldId="293"/>
            <ac:spMk id="10" creationId="{D0A0E5C6-7AED-4CA9-8C6B-2F4D6C02C819}"/>
          </ac:spMkLst>
        </pc:spChg>
        <pc:spChg chg="add mod">
          <ac:chgData name="Li Lixiang" userId="6104bbfcb56aea79" providerId="LiveId" clId="{0B0187DC-2BBE-4AD3-9BC9-D3E08243C43B}" dt="2021-02-20T10:50:12.979" v="976" actId="20577"/>
          <ac:spMkLst>
            <pc:docMk/>
            <pc:sldMk cId="4006689984" sldId="293"/>
            <ac:spMk id="11" creationId="{50445102-B3AE-4901-B103-431118A77BD4}"/>
          </ac:spMkLst>
        </pc:spChg>
        <pc:spChg chg="add mod">
          <ac:chgData name="Li Lixiang" userId="6104bbfcb56aea79" providerId="LiveId" clId="{0B0187DC-2BBE-4AD3-9BC9-D3E08243C43B}" dt="2021-02-20T10:50:57.142" v="1003" actId="1036"/>
          <ac:spMkLst>
            <pc:docMk/>
            <pc:sldMk cId="4006689984" sldId="293"/>
            <ac:spMk id="12" creationId="{A7720C31-9417-4D3B-83D0-DF8192B610FF}"/>
          </ac:spMkLst>
        </pc:spChg>
        <pc:spChg chg="add mod">
          <ac:chgData name="Li Lixiang" userId="6104bbfcb56aea79" providerId="LiveId" clId="{0B0187DC-2BBE-4AD3-9BC9-D3E08243C43B}" dt="2021-02-20T10:50:57.142" v="1003" actId="1036"/>
          <ac:spMkLst>
            <pc:docMk/>
            <pc:sldMk cId="4006689984" sldId="293"/>
            <ac:spMk id="15" creationId="{21D3E987-7B98-459B-BF60-AB34CFD3531F}"/>
          </ac:spMkLst>
        </pc:spChg>
        <pc:picChg chg="del">
          <ac:chgData name="Li Lixiang" userId="6104bbfcb56aea79" providerId="LiveId" clId="{0B0187DC-2BBE-4AD3-9BC9-D3E08243C43B}" dt="2021-02-20T10:47:08.737" v="810" actId="478"/>
          <ac:picMkLst>
            <pc:docMk/>
            <pc:sldMk cId="4006689984" sldId="293"/>
            <ac:picMk id="5" creationId="{4CCD2444-A8E2-480D-8CB9-5A52E482DAC9}"/>
          </ac:picMkLst>
        </pc:picChg>
        <pc:picChg chg="add mod">
          <ac:chgData name="Li Lixiang" userId="6104bbfcb56aea79" providerId="LiveId" clId="{0B0187DC-2BBE-4AD3-9BC9-D3E08243C43B}" dt="2021-02-20T10:47:30.301" v="813" actId="14100"/>
          <ac:picMkLst>
            <pc:docMk/>
            <pc:sldMk cId="4006689984" sldId="293"/>
            <ac:picMk id="6" creationId="{F9F9AD05-9814-40C2-B9EA-A684A0D4EC6D}"/>
          </ac:picMkLst>
        </pc:picChg>
        <pc:cxnChg chg="del">
          <ac:chgData name="Li Lixiang" userId="6104bbfcb56aea79" providerId="LiveId" clId="{0B0187DC-2BBE-4AD3-9BC9-D3E08243C43B}" dt="2021-02-20T10:47:33.377" v="814" actId="478"/>
          <ac:cxnSpMkLst>
            <pc:docMk/>
            <pc:sldMk cId="4006689984" sldId="293"/>
            <ac:cxnSpMk id="9" creationId="{0684DE4D-9727-4FC9-9316-259498B5086B}"/>
          </ac:cxnSpMkLst>
        </pc:cxnChg>
        <pc:cxnChg chg="del">
          <ac:chgData name="Li Lixiang" userId="6104bbfcb56aea79" providerId="LiveId" clId="{0B0187DC-2BBE-4AD3-9BC9-D3E08243C43B}" dt="2021-02-20T10:47:33.377" v="814" actId="478"/>
          <ac:cxnSpMkLst>
            <pc:docMk/>
            <pc:sldMk cId="4006689984" sldId="293"/>
            <ac:cxnSpMk id="13" creationId="{C2B7E56C-2EB1-417B-B7E3-44F4316F217F}"/>
          </ac:cxnSpMkLst>
        </pc:cxnChg>
        <pc:cxnChg chg="del">
          <ac:chgData name="Li Lixiang" userId="6104bbfcb56aea79" providerId="LiveId" clId="{0B0187DC-2BBE-4AD3-9BC9-D3E08243C43B}" dt="2021-02-20T10:47:33.377" v="814" actId="478"/>
          <ac:cxnSpMkLst>
            <pc:docMk/>
            <pc:sldMk cId="4006689984" sldId="293"/>
            <ac:cxnSpMk id="14" creationId="{66A15524-9A51-42AE-9C1B-F1920BEB9CB1}"/>
          </ac:cxnSpMkLst>
        </pc:cxnChg>
      </pc:sldChg>
      <pc:sldChg chg="addSp delSp modSp add mod">
        <pc:chgData name="Li Lixiang" userId="6104bbfcb56aea79" providerId="LiveId" clId="{0B0187DC-2BBE-4AD3-9BC9-D3E08243C43B}" dt="2021-02-20T10:56:20.424" v="1258" actId="313"/>
        <pc:sldMkLst>
          <pc:docMk/>
          <pc:sldMk cId="923748487" sldId="294"/>
        </pc:sldMkLst>
        <pc:spChg chg="mod">
          <ac:chgData name="Li Lixiang" userId="6104bbfcb56aea79" providerId="LiveId" clId="{0B0187DC-2BBE-4AD3-9BC9-D3E08243C43B}" dt="2021-02-20T10:51:07.533" v="1005" actId="20577"/>
          <ac:spMkLst>
            <pc:docMk/>
            <pc:sldMk cId="923748487" sldId="294"/>
            <ac:spMk id="2" creationId="{C33807AD-6DE4-4C9E-B272-413578CC939F}"/>
          </ac:spMkLst>
        </pc:spChg>
        <pc:spChg chg="mod">
          <ac:chgData name="Li Lixiang" userId="6104bbfcb56aea79" providerId="LiveId" clId="{0B0187DC-2BBE-4AD3-9BC9-D3E08243C43B}" dt="2021-02-20T10:55:06.689" v="1189" actId="1035"/>
          <ac:spMkLst>
            <pc:docMk/>
            <pc:sldMk cId="923748487" sldId="294"/>
            <ac:spMk id="10" creationId="{D0A0E5C6-7AED-4CA9-8C6B-2F4D6C02C819}"/>
          </ac:spMkLst>
        </pc:spChg>
        <pc:spChg chg="mod">
          <ac:chgData name="Li Lixiang" userId="6104bbfcb56aea79" providerId="LiveId" clId="{0B0187DC-2BBE-4AD3-9BC9-D3E08243C43B}" dt="2021-02-20T10:55:06.689" v="1189" actId="1035"/>
          <ac:spMkLst>
            <pc:docMk/>
            <pc:sldMk cId="923748487" sldId="294"/>
            <ac:spMk id="11" creationId="{50445102-B3AE-4901-B103-431118A77BD4}"/>
          </ac:spMkLst>
        </pc:spChg>
        <pc:spChg chg="mod">
          <ac:chgData name="Li Lixiang" userId="6104bbfcb56aea79" providerId="LiveId" clId="{0B0187DC-2BBE-4AD3-9BC9-D3E08243C43B}" dt="2021-02-20T10:55:45.299" v="1232" actId="20577"/>
          <ac:spMkLst>
            <pc:docMk/>
            <pc:sldMk cId="923748487" sldId="294"/>
            <ac:spMk id="12" creationId="{A7720C31-9417-4D3B-83D0-DF8192B610FF}"/>
          </ac:spMkLst>
        </pc:spChg>
        <pc:spChg chg="mod">
          <ac:chgData name="Li Lixiang" userId="6104bbfcb56aea79" providerId="LiveId" clId="{0B0187DC-2BBE-4AD3-9BC9-D3E08243C43B}" dt="2021-02-20T10:56:20.424" v="1258" actId="313"/>
          <ac:spMkLst>
            <pc:docMk/>
            <pc:sldMk cId="923748487" sldId="294"/>
            <ac:spMk id="15" creationId="{21D3E987-7B98-459B-BF60-AB34CFD3531F}"/>
          </ac:spMkLst>
        </pc:spChg>
        <pc:picChg chg="add mod">
          <ac:chgData name="Li Lixiang" userId="6104bbfcb56aea79" providerId="LiveId" clId="{0B0187DC-2BBE-4AD3-9BC9-D3E08243C43B}" dt="2021-02-20T10:51:36.476" v="1010" actId="14100"/>
          <ac:picMkLst>
            <pc:docMk/>
            <pc:sldMk cId="923748487" sldId="294"/>
            <ac:picMk id="5" creationId="{029B30CF-D4D7-488D-89AA-3A0F2B3EE791}"/>
          </ac:picMkLst>
        </pc:picChg>
        <pc:picChg chg="del">
          <ac:chgData name="Li Lixiang" userId="6104bbfcb56aea79" providerId="LiveId" clId="{0B0187DC-2BBE-4AD3-9BC9-D3E08243C43B}" dt="2021-02-20T10:51:09.928" v="1006" actId="478"/>
          <ac:picMkLst>
            <pc:docMk/>
            <pc:sldMk cId="923748487" sldId="294"/>
            <ac:picMk id="6" creationId="{F9F9AD05-9814-40C2-B9EA-A684A0D4EC6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D291B17-9318-49DB-B28B-6E5994AE9581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435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95740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291B17-9318-49DB-B28B-6E5994AE9581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22489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291B17-9318-49DB-B28B-6E5994AE9581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150502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291B17-9318-49DB-B28B-6E5994AE9581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0412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8382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36267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32222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291B17-9318-49DB-B28B-6E5994AE9581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153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476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2497495-0637-405E-AE64-5CC7506D51F5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720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67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268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543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805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43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9305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  <p:sldLayoutId id="2147483847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ipette dripping into a petri dish">
            <a:extLst>
              <a:ext uri="{FF2B5EF4-FFF2-40B4-BE49-F238E27FC236}">
                <a16:creationId xmlns:a16="http://schemas.microsoft.com/office/drawing/2014/main" id="{AD5EFA86-59D3-41A9-819E-C704FF32C5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302" y="457200"/>
            <a:ext cx="7588885" cy="5899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2723" y="850791"/>
            <a:ext cx="3202016" cy="419828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Python exercise 3</a:t>
            </a:r>
          </a:p>
        </p:txBody>
      </p:sp>
    </p:spTree>
    <p:extLst>
      <p:ext uri="{BB962C8B-B14F-4D97-AF65-F5344CB8AC3E}">
        <p14:creationId xmlns:p14="http://schemas.microsoft.com/office/powerpoint/2010/main" val="242400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2E18D9-7885-4F61-9165-C77980FC6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77" y="3221355"/>
            <a:ext cx="5106113" cy="21434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807AD-6DE4-4C9E-B272-413578CC9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39596"/>
            <a:ext cx="11029616" cy="947417"/>
          </a:xfrm>
        </p:spPr>
        <p:txBody>
          <a:bodyPr/>
          <a:lstStyle/>
          <a:p>
            <a:r>
              <a:rPr lang="en-US" dirty="0"/>
              <a:t>Question 1.1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2C85E-3C29-4C1C-9375-0136BA8B5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92224"/>
            <a:ext cx="11029615" cy="579889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Fill the blank place with missing code. The program prints the first 9 rows of Pascal Triangle numbers.</a:t>
            </a:r>
            <a:endParaRPr lang="en-MY" dirty="0"/>
          </a:p>
        </p:txBody>
      </p:sp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D9B2A30D-FCD6-4DEF-95A3-4B1BC2738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511" y="2623982"/>
            <a:ext cx="6718284" cy="406120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5D882DD-3E45-4E3C-B0DF-34E8A14899AD}"/>
              </a:ext>
            </a:extLst>
          </p:cNvPr>
          <p:cNvSpPr/>
          <p:nvPr/>
        </p:nvSpPr>
        <p:spPr>
          <a:xfrm>
            <a:off x="4051424" y="3239015"/>
            <a:ext cx="276227" cy="166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CFA088-8A26-4CF8-9C5D-B88D6895B410}"/>
              </a:ext>
            </a:extLst>
          </p:cNvPr>
          <p:cNvSpPr/>
          <p:nvPr/>
        </p:nvSpPr>
        <p:spPr>
          <a:xfrm>
            <a:off x="3538537" y="3239016"/>
            <a:ext cx="276226" cy="166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3FE514-0C0C-4EDF-838D-9FA9B55A1C61}"/>
              </a:ext>
            </a:extLst>
          </p:cNvPr>
          <p:cNvSpPr/>
          <p:nvPr/>
        </p:nvSpPr>
        <p:spPr>
          <a:xfrm>
            <a:off x="4389562" y="3239014"/>
            <a:ext cx="471363" cy="189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938635-DE4B-4ABC-9453-C08BEF46C507}"/>
              </a:ext>
            </a:extLst>
          </p:cNvPr>
          <p:cNvSpPr/>
          <p:nvPr/>
        </p:nvSpPr>
        <p:spPr>
          <a:xfrm>
            <a:off x="2577513" y="4007366"/>
            <a:ext cx="276226" cy="166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C34B30-A9AF-43BA-A390-226AD80ABA84}"/>
              </a:ext>
            </a:extLst>
          </p:cNvPr>
          <p:cNvSpPr/>
          <p:nvPr/>
        </p:nvSpPr>
        <p:spPr>
          <a:xfrm>
            <a:off x="2247899" y="3620016"/>
            <a:ext cx="161339" cy="166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66660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A7648C1-46B3-4004-AEB4-151FE030A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77" y="3221355"/>
            <a:ext cx="5106113" cy="21434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807AD-6DE4-4C9E-B272-413578CC9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39596"/>
            <a:ext cx="11029616" cy="947417"/>
          </a:xfrm>
        </p:spPr>
        <p:txBody>
          <a:bodyPr/>
          <a:lstStyle/>
          <a:p>
            <a:r>
              <a:rPr lang="en-US" dirty="0"/>
              <a:t>Question 1.2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2C85E-3C29-4C1C-9375-0136BA8B5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92224"/>
            <a:ext cx="11029615" cy="579889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Fill the blank place with missing code. The program prints the first 9 rows of Pascal Triangle numbers.</a:t>
            </a:r>
            <a:endParaRPr lang="en-MY" dirty="0"/>
          </a:p>
        </p:txBody>
      </p:sp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D9B2A30D-FCD6-4DEF-95A3-4B1BC2738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511" y="2623982"/>
            <a:ext cx="6718284" cy="406120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6CFA088-8A26-4CF8-9C5D-B88D6895B410}"/>
              </a:ext>
            </a:extLst>
          </p:cNvPr>
          <p:cNvSpPr/>
          <p:nvPr/>
        </p:nvSpPr>
        <p:spPr>
          <a:xfrm>
            <a:off x="2819917" y="4388980"/>
            <a:ext cx="276226" cy="166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3FE514-0C0C-4EDF-838D-9FA9B55A1C61}"/>
              </a:ext>
            </a:extLst>
          </p:cNvPr>
          <p:cNvSpPr/>
          <p:nvPr/>
        </p:nvSpPr>
        <p:spPr>
          <a:xfrm>
            <a:off x="1531057" y="3818729"/>
            <a:ext cx="369181" cy="177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7EEF47-4149-4D7C-8AF6-263C3DEDB4BD}"/>
              </a:ext>
            </a:extLst>
          </p:cNvPr>
          <p:cNvSpPr/>
          <p:nvPr/>
        </p:nvSpPr>
        <p:spPr>
          <a:xfrm>
            <a:off x="2202194" y="4959230"/>
            <a:ext cx="1145844" cy="166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3C2106-E48E-4F06-9A60-42646A2C8BA6}"/>
              </a:ext>
            </a:extLst>
          </p:cNvPr>
          <p:cNvSpPr/>
          <p:nvPr/>
        </p:nvSpPr>
        <p:spPr>
          <a:xfrm>
            <a:off x="2019298" y="3818729"/>
            <a:ext cx="552451" cy="166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19C936-7781-4C39-8BB5-2D18072B13B8}"/>
              </a:ext>
            </a:extLst>
          </p:cNvPr>
          <p:cNvSpPr/>
          <p:nvPr/>
        </p:nvSpPr>
        <p:spPr>
          <a:xfrm>
            <a:off x="1531057" y="5125917"/>
            <a:ext cx="369181" cy="204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06441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E8F4B2FE-8A4E-4BAC-9A5A-C44DF8369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77" y="3221355"/>
            <a:ext cx="5106113" cy="21434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807AD-6DE4-4C9E-B272-413578CC9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39596"/>
            <a:ext cx="11029616" cy="947417"/>
          </a:xfrm>
        </p:spPr>
        <p:txBody>
          <a:bodyPr/>
          <a:lstStyle/>
          <a:p>
            <a:r>
              <a:rPr lang="en-US" dirty="0"/>
              <a:t>Question 1.3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2C85E-3C29-4C1C-9375-0136BA8B5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92224"/>
            <a:ext cx="11029615" cy="579889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Fill the blank place with missing code. The program prints the first 9 rows of Pascal Triangle numbers.</a:t>
            </a:r>
            <a:endParaRPr lang="en-MY" dirty="0"/>
          </a:p>
        </p:txBody>
      </p:sp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D9B2A30D-FCD6-4DEF-95A3-4B1BC2738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511" y="2623982"/>
            <a:ext cx="6718284" cy="406120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6CFA088-8A26-4CF8-9C5D-B88D6895B410}"/>
              </a:ext>
            </a:extLst>
          </p:cNvPr>
          <p:cNvSpPr/>
          <p:nvPr/>
        </p:nvSpPr>
        <p:spPr>
          <a:xfrm>
            <a:off x="1128277" y="3641720"/>
            <a:ext cx="276226" cy="166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3FE514-0C0C-4EDF-838D-9FA9B55A1C61}"/>
              </a:ext>
            </a:extLst>
          </p:cNvPr>
          <p:cNvSpPr/>
          <p:nvPr/>
        </p:nvSpPr>
        <p:spPr>
          <a:xfrm>
            <a:off x="581192" y="3641720"/>
            <a:ext cx="369181" cy="177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3C2106-E48E-4F06-9A60-42646A2C8BA6}"/>
              </a:ext>
            </a:extLst>
          </p:cNvPr>
          <p:cNvSpPr/>
          <p:nvPr/>
        </p:nvSpPr>
        <p:spPr>
          <a:xfrm>
            <a:off x="950374" y="4037436"/>
            <a:ext cx="369182" cy="166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7ED125-4A96-4540-8050-9DC324268882}"/>
              </a:ext>
            </a:extLst>
          </p:cNvPr>
          <p:cNvSpPr/>
          <p:nvPr/>
        </p:nvSpPr>
        <p:spPr>
          <a:xfrm>
            <a:off x="1358952" y="4219275"/>
            <a:ext cx="250773" cy="166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D61172-B0C7-42B3-ACBF-4559E4D01F78}"/>
              </a:ext>
            </a:extLst>
          </p:cNvPr>
          <p:cNvSpPr/>
          <p:nvPr/>
        </p:nvSpPr>
        <p:spPr>
          <a:xfrm>
            <a:off x="2262098" y="4204123"/>
            <a:ext cx="250773" cy="166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94F2B1-EEAA-4B85-A6A4-946DEAFE15E7}"/>
              </a:ext>
            </a:extLst>
          </p:cNvPr>
          <p:cNvSpPr/>
          <p:nvPr/>
        </p:nvSpPr>
        <p:spPr>
          <a:xfrm>
            <a:off x="1358952" y="4591966"/>
            <a:ext cx="374598" cy="166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86071C-581D-44D8-A837-F984CE22A74D}"/>
              </a:ext>
            </a:extLst>
          </p:cNvPr>
          <p:cNvSpPr/>
          <p:nvPr/>
        </p:nvSpPr>
        <p:spPr>
          <a:xfrm>
            <a:off x="4051424" y="4959230"/>
            <a:ext cx="168152" cy="166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AA08E2-B15D-414F-BDBC-63FC5858F53A}"/>
              </a:ext>
            </a:extLst>
          </p:cNvPr>
          <p:cNvSpPr/>
          <p:nvPr/>
        </p:nvSpPr>
        <p:spPr>
          <a:xfrm>
            <a:off x="4781005" y="4959230"/>
            <a:ext cx="168152" cy="166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35418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807AD-6DE4-4C9E-B272-413578CC9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39596"/>
            <a:ext cx="11029616" cy="947417"/>
          </a:xfrm>
        </p:spPr>
        <p:txBody>
          <a:bodyPr/>
          <a:lstStyle/>
          <a:p>
            <a:r>
              <a:rPr lang="en-US" dirty="0"/>
              <a:t>Question 1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2C85E-3C29-4C1C-9375-0136BA8B5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92224"/>
            <a:ext cx="11029615" cy="57988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answer.</a:t>
            </a:r>
            <a:endParaRPr lang="en-MY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288FFF-6094-4325-BF5D-8C552A449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3239016"/>
            <a:ext cx="5029902" cy="2124371"/>
          </a:xfrm>
          <a:prstGeom prst="rect">
            <a:avLst/>
          </a:prstGeom>
        </p:spPr>
      </p:pic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D9B2A30D-FCD6-4DEF-95A3-4B1BC2738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511" y="2623982"/>
            <a:ext cx="6718284" cy="406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95175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B3242A4-1E6A-4E02-809C-4A24066EC0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5255AC-12AC-4323-AA35-9BAC798B66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BD2D995-20F0-4C14-BF62-1248AB4B484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1233</TotalTime>
  <Words>73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Python exercise 3</vt:lpstr>
      <vt:lpstr>Question 1.1</vt:lpstr>
      <vt:lpstr>Question 1.2</vt:lpstr>
      <vt:lpstr>Question 1.3</vt:lpstr>
      <vt:lpstr>Question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exercise 3</dc:title>
  <dc:creator>Li Lixiang</dc:creator>
  <cp:lastModifiedBy>Li Lixiang</cp:lastModifiedBy>
  <cp:revision>2</cp:revision>
  <dcterms:created xsi:type="dcterms:W3CDTF">2021-02-18T14:25:26Z</dcterms:created>
  <dcterms:modified xsi:type="dcterms:W3CDTF">2021-09-14T10:14:45Z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