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4"/>
  </p:sldMasterIdLst>
  <p:sldIdLst>
    <p:sldId id="273" r:id="rId5"/>
    <p:sldId id="289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15461-D961-4788-AEF1-A2ADF20AEB59}" v="16" dt="2021-09-07T04:33:06.634"/>
    <p1510:client id="{F340E9D7-24F4-4878-878A-F16972C0D7E4}" v="23" dt="2021-09-08T04:05:0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0415461-D961-4788-AEF1-A2ADF20AEB59}"/>
    <pc:docChg chg="custSel addSld delSld modSld">
      <pc:chgData name="Li Lixiang" userId="6104bbfcb56aea79" providerId="LiveId" clId="{80415461-D961-4788-AEF1-A2ADF20AEB59}" dt="2021-09-07T04:33:46.326" v="206" actId="47"/>
      <pc:docMkLst>
        <pc:docMk/>
      </pc:docMkLst>
      <pc:sldChg chg="addSp delSp modSp mod">
        <pc:chgData name="Li Lixiang" userId="6104bbfcb56aea79" providerId="LiveId" clId="{80415461-D961-4788-AEF1-A2ADF20AEB59}" dt="2021-09-07T04:32:45.940" v="183" actId="14100"/>
        <pc:sldMkLst>
          <pc:docMk/>
          <pc:sldMk cId="4066660955" sldId="289"/>
        </pc:sldMkLst>
        <pc:spChg chg="mod">
          <ac:chgData name="Li Lixiang" userId="6104bbfcb56aea79" providerId="LiveId" clId="{80415461-D961-4788-AEF1-A2ADF20AEB59}" dt="2021-09-07T04:29:21.016" v="143" actId="20577"/>
          <ac:spMkLst>
            <pc:docMk/>
            <pc:sldMk cId="4066660955" sldId="289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07T04:23:44.036" v="119" actId="20577"/>
          <ac:spMkLst>
            <pc:docMk/>
            <pc:sldMk cId="4066660955" sldId="289"/>
            <ac:spMk id="3" creationId="{7B12C85E-3C29-4C1C-9375-0136BA8B57BD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6" creationId="{23C71CFC-1FBD-425F-9D3B-2434275A4A0F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0" creationId="{00F6E793-FA3A-434C-B567-1437A2730895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1" creationId="{811FBA33-AACE-4625-BCB2-9752F1BE3A4F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2" creationId="{B3632D03-D1BF-4123-85B7-F723A102485C}"/>
          </ac:spMkLst>
        </pc:spChg>
        <pc:spChg chg="add mod">
          <ac:chgData name="Li Lixiang" userId="6104bbfcb56aea79" providerId="LiveId" clId="{80415461-D961-4788-AEF1-A2ADF20AEB59}" dt="2021-09-07T04:24:37.158" v="129" actId="14100"/>
          <ac:spMkLst>
            <pc:docMk/>
            <pc:sldMk cId="4066660955" sldId="289"/>
            <ac:spMk id="13" creationId="{E5D882DD-3E45-4E3C-B0DF-34E8A14899AD}"/>
          </ac:spMkLst>
        </pc:spChg>
        <pc:spChg chg="add mod">
          <ac:chgData name="Li Lixiang" userId="6104bbfcb56aea79" providerId="LiveId" clId="{80415461-D961-4788-AEF1-A2ADF20AEB59}" dt="2021-09-07T04:24:29.541" v="127" actId="1076"/>
          <ac:spMkLst>
            <pc:docMk/>
            <pc:sldMk cId="4066660955" sldId="289"/>
            <ac:spMk id="14" creationId="{46CFA088-8A26-4CF8-9C5D-B88D6895B410}"/>
          </ac:spMkLst>
        </pc:spChg>
        <pc:spChg chg="add mod">
          <ac:chgData name="Li Lixiang" userId="6104bbfcb56aea79" providerId="LiveId" clId="{80415461-D961-4788-AEF1-A2ADF20AEB59}" dt="2021-09-07T04:24:54.555" v="134" actId="14100"/>
          <ac:spMkLst>
            <pc:docMk/>
            <pc:sldMk cId="4066660955" sldId="289"/>
            <ac:spMk id="15" creationId="{7D3FE514-0C0C-4EDF-838D-9FA9B55A1C61}"/>
          </ac:spMkLst>
        </pc:spChg>
        <pc:spChg chg="add del mod">
          <ac:chgData name="Li Lixiang" userId="6104bbfcb56aea79" providerId="LiveId" clId="{80415461-D961-4788-AEF1-A2ADF20AEB59}" dt="2021-09-07T04:32:25.587" v="179" actId="21"/>
          <ac:spMkLst>
            <pc:docMk/>
            <pc:sldMk cId="4066660955" sldId="289"/>
            <ac:spMk id="16" creationId="{EA7EEF47-4149-4D7C-8AF6-263C3DEDB4BD}"/>
          </ac:spMkLst>
        </pc:spChg>
        <pc:spChg chg="add del mod">
          <ac:chgData name="Li Lixiang" userId="6104bbfcb56aea79" providerId="LiveId" clId="{80415461-D961-4788-AEF1-A2ADF20AEB59}" dt="2021-09-07T04:32:25.587" v="179" actId="21"/>
          <ac:spMkLst>
            <pc:docMk/>
            <pc:sldMk cId="4066660955" sldId="289"/>
            <ac:spMk id="17" creationId="{B5C9E9DD-710D-4FA7-BCC2-A8741D50E176}"/>
          </ac:spMkLst>
        </pc:spChg>
        <pc:spChg chg="add mod">
          <ac:chgData name="Li Lixiang" userId="6104bbfcb56aea79" providerId="LiveId" clId="{80415461-D961-4788-AEF1-A2ADF20AEB59}" dt="2021-09-07T04:32:19.571" v="178" actId="1076"/>
          <ac:spMkLst>
            <pc:docMk/>
            <pc:sldMk cId="4066660955" sldId="289"/>
            <ac:spMk id="18" creationId="{FD938635-DE4B-4ABC-9453-C08BEF46C507}"/>
          </ac:spMkLst>
        </pc:spChg>
        <pc:spChg chg="add mod">
          <ac:chgData name="Li Lixiang" userId="6104bbfcb56aea79" providerId="LiveId" clId="{80415461-D961-4788-AEF1-A2ADF20AEB59}" dt="2021-09-07T04:32:45.940" v="183" actId="14100"/>
          <ac:spMkLst>
            <pc:docMk/>
            <pc:sldMk cId="4066660955" sldId="289"/>
            <ac:spMk id="19" creationId="{50C34B30-A9AF-43BA-A390-226AD80ABA84}"/>
          </ac:spMkLst>
        </pc:spChg>
        <pc:picChg chg="del">
          <ac:chgData name="Li Lixiang" userId="6104bbfcb56aea79" providerId="LiveId" clId="{80415461-D961-4788-AEF1-A2ADF20AEB59}" dt="2021-09-07T04:22:30.092" v="0" actId="478"/>
          <ac:picMkLst>
            <pc:docMk/>
            <pc:sldMk cId="4066660955" sldId="289"/>
            <ac:picMk id="5" creationId="{457BB864-1F65-46DD-BDC7-F29666BA6812}"/>
          </ac:picMkLst>
        </pc:picChg>
        <pc:picChg chg="add mod">
          <ac:chgData name="Li Lixiang" userId="6104bbfcb56aea79" providerId="LiveId" clId="{80415461-D961-4788-AEF1-A2ADF20AEB59}" dt="2021-09-07T04:23:50.943" v="120" actId="1076"/>
          <ac:picMkLst>
            <pc:docMk/>
            <pc:sldMk cId="4066660955" sldId="289"/>
            <ac:picMk id="7" creationId="{A5288FFF-6094-4325-BF5D-8C552A449768}"/>
          </ac:picMkLst>
        </pc:picChg>
        <pc:picChg chg="add mod">
          <ac:chgData name="Li Lixiang" userId="6104bbfcb56aea79" providerId="LiveId" clId="{80415461-D961-4788-AEF1-A2ADF20AEB59}" dt="2021-09-07T04:23:11" v="12" actId="14100"/>
          <ac:picMkLst>
            <pc:docMk/>
            <pc:sldMk cId="4066660955" sldId="289"/>
            <ac:picMk id="9" creationId="{D9B2A30D-FCD6-4DEF-95A3-4B1BC273803A}"/>
          </ac:picMkLst>
        </pc:picChg>
      </pc:sldChg>
      <pc:sldChg chg="del">
        <pc:chgData name="Li Lixiang" userId="6104bbfcb56aea79" providerId="LiveId" clId="{80415461-D961-4788-AEF1-A2ADF20AEB59}" dt="2021-09-07T04:33:43.232" v="203" actId="47"/>
        <pc:sldMkLst>
          <pc:docMk/>
          <pc:sldMk cId="889319739" sldId="290"/>
        </pc:sldMkLst>
      </pc:sldChg>
      <pc:sldChg chg="del">
        <pc:chgData name="Li Lixiang" userId="6104bbfcb56aea79" providerId="LiveId" clId="{80415461-D961-4788-AEF1-A2ADF20AEB59}" dt="2021-09-07T04:33:41.851" v="202" actId="47"/>
        <pc:sldMkLst>
          <pc:docMk/>
          <pc:sldMk cId="1927200491" sldId="291"/>
        </pc:sldMkLst>
      </pc:sldChg>
      <pc:sldChg chg="del">
        <pc:chgData name="Li Lixiang" userId="6104bbfcb56aea79" providerId="LiveId" clId="{80415461-D961-4788-AEF1-A2ADF20AEB59}" dt="2021-09-07T04:33:44.054" v="204" actId="47"/>
        <pc:sldMkLst>
          <pc:docMk/>
          <pc:sldMk cId="2607957988" sldId="292"/>
        </pc:sldMkLst>
      </pc:sldChg>
      <pc:sldChg chg="del">
        <pc:chgData name="Li Lixiang" userId="6104bbfcb56aea79" providerId="LiveId" clId="{80415461-D961-4788-AEF1-A2ADF20AEB59}" dt="2021-09-07T04:33:45.451" v="205" actId="47"/>
        <pc:sldMkLst>
          <pc:docMk/>
          <pc:sldMk cId="4006689984" sldId="293"/>
        </pc:sldMkLst>
      </pc:sldChg>
      <pc:sldChg chg="del">
        <pc:chgData name="Li Lixiang" userId="6104bbfcb56aea79" providerId="LiveId" clId="{80415461-D961-4788-AEF1-A2ADF20AEB59}" dt="2021-09-07T04:33:46.326" v="206" actId="47"/>
        <pc:sldMkLst>
          <pc:docMk/>
          <pc:sldMk cId="923748487" sldId="294"/>
        </pc:sldMkLst>
      </pc:sldChg>
      <pc:sldChg chg="addSp delSp modSp add mod">
        <pc:chgData name="Li Lixiang" userId="6104bbfcb56aea79" providerId="LiveId" clId="{80415461-D961-4788-AEF1-A2ADF20AEB59}" dt="2021-09-07T04:31:57.267" v="176" actId="14100"/>
        <pc:sldMkLst>
          <pc:docMk/>
          <pc:sldMk cId="1706441700" sldId="295"/>
        </pc:sldMkLst>
        <pc:spChg chg="mod">
          <ac:chgData name="Li Lixiang" userId="6104bbfcb56aea79" providerId="LiveId" clId="{80415461-D961-4788-AEF1-A2ADF20AEB59}" dt="2021-09-07T04:29:30.041" v="145" actId="20577"/>
          <ac:spMkLst>
            <pc:docMk/>
            <pc:sldMk cId="1706441700" sldId="295"/>
            <ac:spMk id="2" creationId="{C33807AD-6DE4-4C9E-B272-413578CC939F}"/>
          </ac:spMkLst>
        </pc:spChg>
        <pc:spChg chg="add mod">
          <ac:chgData name="Li Lixiang" userId="6104bbfcb56aea79" providerId="LiveId" clId="{80415461-D961-4788-AEF1-A2ADF20AEB59}" dt="2021-09-07T04:30:01.551" v="152" actId="14100"/>
          <ac:spMkLst>
            <pc:docMk/>
            <pc:sldMk cId="1706441700" sldId="295"/>
            <ac:spMk id="11" creationId="{2B3C2106-E48E-4F06-9A60-42646A2C8BA6}"/>
          </ac:spMkLst>
        </pc:spChg>
        <pc:spChg chg="add mod">
          <ac:chgData name="Li Lixiang" userId="6104bbfcb56aea79" providerId="LiveId" clId="{80415461-D961-4788-AEF1-A2ADF20AEB59}" dt="2021-09-07T04:31:57.267" v="176" actId="14100"/>
          <ac:spMkLst>
            <pc:docMk/>
            <pc:sldMk cId="1706441700" sldId="295"/>
            <ac:spMk id="12" creationId="{6B19C936-7781-4C39-8BB5-2D18072B13B8}"/>
          </ac:spMkLst>
        </pc:spChg>
        <pc:spChg chg="del">
          <ac:chgData name="Li Lixiang" userId="6104bbfcb56aea79" providerId="LiveId" clId="{80415461-D961-4788-AEF1-A2ADF20AEB59}" dt="2021-09-07T04:30:40.571" v="156" actId="478"/>
          <ac:spMkLst>
            <pc:docMk/>
            <pc:sldMk cId="1706441700" sldId="295"/>
            <ac:spMk id="13" creationId="{E5D882DD-3E45-4E3C-B0DF-34E8A14899AD}"/>
          </ac:spMkLst>
        </pc:spChg>
        <pc:spChg chg="mod">
          <ac:chgData name="Li Lixiang" userId="6104bbfcb56aea79" providerId="LiveId" clId="{80415461-D961-4788-AEF1-A2ADF20AEB59}" dt="2021-09-07T04:30:38.437" v="155" actId="1076"/>
          <ac:spMkLst>
            <pc:docMk/>
            <pc:sldMk cId="1706441700" sldId="295"/>
            <ac:spMk id="14" creationId="{46CFA088-8A26-4CF8-9C5D-B88D6895B410}"/>
          </ac:spMkLst>
        </pc:spChg>
        <pc:spChg chg="mod">
          <ac:chgData name="Li Lixiang" userId="6104bbfcb56aea79" providerId="LiveId" clId="{80415461-D961-4788-AEF1-A2ADF20AEB59}" dt="2021-09-07T04:29:51.023" v="149" actId="14100"/>
          <ac:spMkLst>
            <pc:docMk/>
            <pc:sldMk cId="1706441700" sldId="295"/>
            <ac:spMk id="15" creationId="{7D3FE514-0C0C-4EDF-838D-9FA9B55A1C61}"/>
          </ac:spMkLst>
        </pc:spChg>
        <pc:spChg chg="mod">
          <ac:chgData name="Li Lixiang" userId="6104bbfcb56aea79" providerId="LiveId" clId="{80415461-D961-4788-AEF1-A2ADF20AEB59}" dt="2021-09-07T04:30:21.626" v="154" actId="14100"/>
          <ac:spMkLst>
            <pc:docMk/>
            <pc:sldMk cId="1706441700" sldId="295"/>
            <ac:spMk id="16" creationId="{EA7EEF47-4149-4D7C-8AF6-263C3DEDB4BD}"/>
          </ac:spMkLst>
        </pc:spChg>
        <pc:spChg chg="del">
          <ac:chgData name="Li Lixiang" userId="6104bbfcb56aea79" providerId="LiveId" clId="{80415461-D961-4788-AEF1-A2ADF20AEB59}" dt="2021-09-07T04:30:41.634" v="157" actId="478"/>
          <ac:spMkLst>
            <pc:docMk/>
            <pc:sldMk cId="1706441700" sldId="295"/>
            <ac:spMk id="17" creationId="{B5C9E9DD-710D-4FA7-BCC2-A8741D50E176}"/>
          </ac:spMkLst>
        </pc:spChg>
      </pc:sldChg>
      <pc:sldChg chg="addSp delSp modSp add mod">
        <pc:chgData name="Li Lixiang" userId="6104bbfcb56aea79" providerId="LiveId" clId="{80415461-D961-4788-AEF1-A2ADF20AEB59}" dt="2021-09-07T04:32:33.923" v="180"/>
        <pc:sldMkLst>
          <pc:docMk/>
          <pc:sldMk cId="3135418554" sldId="296"/>
        </pc:sldMkLst>
        <pc:spChg chg="mod">
          <ac:chgData name="Li Lixiang" userId="6104bbfcb56aea79" providerId="LiveId" clId="{80415461-D961-4788-AEF1-A2ADF20AEB59}" dt="2021-09-07T04:30:54.406" v="159" actId="20577"/>
          <ac:spMkLst>
            <pc:docMk/>
            <pc:sldMk cId="3135418554" sldId="296"/>
            <ac:spMk id="2" creationId="{C33807AD-6DE4-4C9E-B272-413578CC939F}"/>
          </ac:spMkLst>
        </pc:spChg>
        <pc:spChg chg="add mod">
          <ac:chgData name="Li Lixiang" userId="6104bbfcb56aea79" providerId="LiveId" clId="{80415461-D961-4788-AEF1-A2ADF20AEB59}" dt="2021-09-07T04:31:23.143" v="166" actId="14100"/>
          <ac:spMkLst>
            <pc:docMk/>
            <pc:sldMk cId="3135418554" sldId="296"/>
            <ac:spMk id="10" creationId="{9F7ED125-4A96-4540-8050-9DC324268882}"/>
          </ac:spMkLst>
        </pc:spChg>
        <pc:spChg chg="mod">
          <ac:chgData name="Li Lixiang" userId="6104bbfcb56aea79" providerId="LiveId" clId="{80415461-D961-4788-AEF1-A2ADF20AEB59}" dt="2021-09-07T04:31:12.007" v="163" actId="14100"/>
          <ac:spMkLst>
            <pc:docMk/>
            <pc:sldMk cId="3135418554" sldId="296"/>
            <ac:spMk id="11" creationId="{2B3C2106-E48E-4F06-9A60-42646A2C8BA6}"/>
          </ac:spMkLst>
        </pc:spChg>
        <pc:spChg chg="add mod">
          <ac:chgData name="Li Lixiang" userId="6104bbfcb56aea79" providerId="LiveId" clId="{80415461-D961-4788-AEF1-A2ADF20AEB59}" dt="2021-09-07T04:31:27.217" v="168" actId="1076"/>
          <ac:spMkLst>
            <pc:docMk/>
            <pc:sldMk cId="3135418554" sldId="296"/>
            <ac:spMk id="12" creationId="{DCD61172-B0C7-42B3-ACBF-4559E4D01F78}"/>
          </ac:spMkLst>
        </pc:spChg>
        <pc:spChg chg="add mod">
          <ac:chgData name="Li Lixiang" userId="6104bbfcb56aea79" providerId="LiveId" clId="{80415461-D961-4788-AEF1-A2ADF20AEB59}" dt="2021-09-07T04:31:32.119" v="171" actId="14100"/>
          <ac:spMkLst>
            <pc:docMk/>
            <pc:sldMk cId="3135418554" sldId="296"/>
            <ac:spMk id="13" creationId="{E494F2B1-EEAA-4B85-A6A4-946DEAFE15E7}"/>
          </ac:spMkLst>
        </pc:spChg>
        <pc:spChg chg="mod">
          <ac:chgData name="Li Lixiang" userId="6104bbfcb56aea79" providerId="LiveId" clId="{80415461-D961-4788-AEF1-A2ADF20AEB59}" dt="2021-09-07T04:31:04.134" v="161" actId="1076"/>
          <ac:spMkLst>
            <pc:docMk/>
            <pc:sldMk cId="3135418554" sldId="296"/>
            <ac:spMk id="14" creationId="{46CFA088-8A26-4CF8-9C5D-B88D6895B410}"/>
          </ac:spMkLst>
        </pc:spChg>
        <pc:spChg chg="mod">
          <ac:chgData name="Li Lixiang" userId="6104bbfcb56aea79" providerId="LiveId" clId="{80415461-D961-4788-AEF1-A2ADF20AEB59}" dt="2021-09-07T04:31:00.406" v="160" actId="1076"/>
          <ac:spMkLst>
            <pc:docMk/>
            <pc:sldMk cId="3135418554" sldId="296"/>
            <ac:spMk id="15" creationId="{7D3FE514-0C0C-4EDF-838D-9FA9B55A1C61}"/>
          </ac:spMkLst>
        </pc:spChg>
        <pc:spChg chg="del">
          <ac:chgData name="Li Lixiang" userId="6104bbfcb56aea79" providerId="LiveId" clId="{80415461-D961-4788-AEF1-A2ADF20AEB59}" dt="2021-09-07T04:31:36.114" v="172" actId="478"/>
          <ac:spMkLst>
            <pc:docMk/>
            <pc:sldMk cId="3135418554" sldId="296"/>
            <ac:spMk id="16" creationId="{EA7EEF47-4149-4D7C-8AF6-263C3DEDB4BD}"/>
          </ac:spMkLst>
        </pc:spChg>
        <pc:spChg chg="add mod">
          <ac:chgData name="Li Lixiang" userId="6104bbfcb56aea79" providerId="LiveId" clId="{80415461-D961-4788-AEF1-A2ADF20AEB59}" dt="2021-09-07T04:32:33.923" v="180"/>
          <ac:spMkLst>
            <pc:docMk/>
            <pc:sldMk cId="3135418554" sldId="296"/>
            <ac:spMk id="17" creationId="{C686071C-581D-44D8-A837-F984CE22A74D}"/>
          </ac:spMkLst>
        </pc:spChg>
        <pc:spChg chg="add mod">
          <ac:chgData name="Li Lixiang" userId="6104bbfcb56aea79" providerId="LiveId" clId="{80415461-D961-4788-AEF1-A2ADF20AEB59}" dt="2021-09-07T04:32:33.923" v="180"/>
          <ac:spMkLst>
            <pc:docMk/>
            <pc:sldMk cId="3135418554" sldId="296"/>
            <ac:spMk id="18" creationId="{A5AA08E2-B15D-414F-BDBC-63FC5858F53A}"/>
          </ac:spMkLst>
        </pc:spChg>
      </pc:sldChg>
      <pc:sldChg chg="delSp modSp add mod">
        <pc:chgData name="Li Lixiang" userId="6104bbfcb56aea79" providerId="LiveId" clId="{80415461-D961-4788-AEF1-A2ADF20AEB59}" dt="2021-09-07T04:33:28.490" v="201" actId="478"/>
        <pc:sldMkLst>
          <pc:docMk/>
          <pc:sldMk cId="4133951759" sldId="297"/>
        </pc:sldMkLst>
        <pc:spChg chg="mod">
          <ac:chgData name="Li Lixiang" userId="6104bbfcb56aea79" providerId="LiveId" clId="{80415461-D961-4788-AEF1-A2ADF20AEB59}" dt="2021-09-07T04:33:12.768" v="186" actId="6549"/>
          <ac:spMkLst>
            <pc:docMk/>
            <pc:sldMk cId="4133951759" sldId="297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07T04:33:17.599" v="193" actId="20577"/>
          <ac:spMkLst>
            <pc:docMk/>
            <pc:sldMk cId="4133951759" sldId="297"/>
            <ac:spMk id="3" creationId="{7B12C85E-3C29-4C1C-9375-0136BA8B57BD}"/>
          </ac:spMkLst>
        </pc:spChg>
        <pc:spChg chg="del">
          <ac:chgData name="Li Lixiang" userId="6104bbfcb56aea79" providerId="LiveId" clId="{80415461-D961-4788-AEF1-A2ADF20AEB59}" dt="2021-09-07T04:33:24.106" v="197" actId="478"/>
          <ac:spMkLst>
            <pc:docMk/>
            <pc:sldMk cId="4133951759" sldId="297"/>
            <ac:spMk id="10" creationId="{9F7ED125-4A96-4540-8050-9DC324268882}"/>
          </ac:spMkLst>
        </pc:spChg>
        <pc:spChg chg="del">
          <ac:chgData name="Li Lixiang" userId="6104bbfcb56aea79" providerId="LiveId" clId="{80415461-D961-4788-AEF1-A2ADF20AEB59}" dt="2021-09-07T04:33:23.447" v="196" actId="478"/>
          <ac:spMkLst>
            <pc:docMk/>
            <pc:sldMk cId="4133951759" sldId="297"/>
            <ac:spMk id="11" creationId="{2B3C2106-E48E-4F06-9A60-42646A2C8BA6}"/>
          </ac:spMkLst>
        </pc:spChg>
        <pc:spChg chg="del">
          <ac:chgData name="Li Lixiang" userId="6104bbfcb56aea79" providerId="LiveId" clId="{80415461-D961-4788-AEF1-A2ADF20AEB59}" dt="2021-09-07T04:33:26.314" v="199" actId="478"/>
          <ac:spMkLst>
            <pc:docMk/>
            <pc:sldMk cId="4133951759" sldId="297"/>
            <ac:spMk id="12" creationId="{DCD61172-B0C7-42B3-ACBF-4559E4D01F78}"/>
          </ac:spMkLst>
        </pc:spChg>
        <pc:spChg chg="del">
          <ac:chgData name="Li Lixiang" userId="6104bbfcb56aea79" providerId="LiveId" clId="{80415461-D961-4788-AEF1-A2ADF20AEB59}" dt="2021-09-07T04:33:24.821" v="198" actId="478"/>
          <ac:spMkLst>
            <pc:docMk/>
            <pc:sldMk cId="4133951759" sldId="297"/>
            <ac:spMk id="13" creationId="{E494F2B1-EEAA-4B85-A6A4-946DEAFE15E7}"/>
          </ac:spMkLst>
        </pc:spChg>
        <pc:spChg chg="del">
          <ac:chgData name="Li Lixiang" userId="6104bbfcb56aea79" providerId="LiveId" clId="{80415461-D961-4788-AEF1-A2ADF20AEB59}" dt="2021-09-07T04:33:22.730" v="195" actId="478"/>
          <ac:spMkLst>
            <pc:docMk/>
            <pc:sldMk cId="4133951759" sldId="297"/>
            <ac:spMk id="14" creationId="{46CFA088-8A26-4CF8-9C5D-B88D6895B410}"/>
          </ac:spMkLst>
        </pc:spChg>
        <pc:spChg chg="del">
          <ac:chgData name="Li Lixiang" userId="6104bbfcb56aea79" providerId="LiveId" clId="{80415461-D961-4788-AEF1-A2ADF20AEB59}" dt="2021-09-07T04:33:21.637" v="194" actId="478"/>
          <ac:spMkLst>
            <pc:docMk/>
            <pc:sldMk cId="4133951759" sldId="297"/>
            <ac:spMk id="15" creationId="{7D3FE514-0C0C-4EDF-838D-9FA9B55A1C61}"/>
          </ac:spMkLst>
        </pc:spChg>
        <pc:spChg chg="del">
          <ac:chgData name="Li Lixiang" userId="6104bbfcb56aea79" providerId="LiveId" clId="{80415461-D961-4788-AEF1-A2ADF20AEB59}" dt="2021-09-07T04:33:27.643" v="200" actId="478"/>
          <ac:spMkLst>
            <pc:docMk/>
            <pc:sldMk cId="4133951759" sldId="297"/>
            <ac:spMk id="17" creationId="{C686071C-581D-44D8-A837-F984CE22A74D}"/>
          </ac:spMkLst>
        </pc:spChg>
        <pc:spChg chg="del">
          <ac:chgData name="Li Lixiang" userId="6104bbfcb56aea79" providerId="LiveId" clId="{80415461-D961-4788-AEF1-A2ADF20AEB59}" dt="2021-09-07T04:33:28.490" v="201" actId="478"/>
          <ac:spMkLst>
            <pc:docMk/>
            <pc:sldMk cId="4133951759" sldId="297"/>
            <ac:spMk id="18" creationId="{A5AA08E2-B15D-414F-BDBC-63FC5858F53A}"/>
          </ac:spMkLst>
        </pc:spChg>
      </pc:sldChg>
    </pc:docChg>
  </pc:docChgLst>
  <pc:docChgLst>
    <pc:chgData name="Li Lixiang" userId="6104bbfcb56aea79" providerId="LiveId" clId="{F340E9D7-24F4-4878-878A-F16972C0D7E4}"/>
    <pc:docChg chg="undo custSel addSld delSld modSld sldOrd">
      <pc:chgData name="Li Lixiang" userId="6104bbfcb56aea79" providerId="LiveId" clId="{F340E9D7-24F4-4878-878A-F16972C0D7E4}" dt="2021-09-08T04:05:01.861" v="1039" actId="478"/>
      <pc:docMkLst>
        <pc:docMk/>
      </pc:docMkLst>
      <pc:sldChg chg="addSp delSp modSp mod">
        <pc:chgData name="Li Lixiang" userId="6104bbfcb56aea79" providerId="LiveId" clId="{F340E9D7-24F4-4878-878A-F16972C0D7E4}" dt="2021-09-08T01:45:19.016" v="238" actId="14100"/>
        <pc:sldMkLst>
          <pc:docMk/>
          <pc:sldMk cId="4066660955" sldId="289"/>
        </pc:sldMkLst>
        <pc:spChg chg="mod">
          <ac:chgData name="Li Lixiang" userId="6104bbfcb56aea79" providerId="LiveId" clId="{F340E9D7-24F4-4878-878A-F16972C0D7E4}" dt="2021-09-08T01:33:39.227" v="222" actId="27636"/>
          <ac:spMkLst>
            <pc:docMk/>
            <pc:sldMk cId="4066660955" sldId="289"/>
            <ac:spMk id="3" creationId="{7B12C85E-3C29-4C1C-9375-0136BA8B57BD}"/>
          </ac:spMkLst>
        </pc:spChg>
        <pc:spChg chg="mod">
          <ac:chgData name="Li Lixiang" userId="6104bbfcb56aea79" providerId="LiveId" clId="{F340E9D7-24F4-4878-878A-F16972C0D7E4}" dt="2021-09-08T01:44:57.183" v="231" actId="1076"/>
          <ac:spMkLst>
            <pc:docMk/>
            <pc:sldMk cId="4066660955" sldId="289"/>
            <ac:spMk id="13" creationId="{E5D882DD-3E45-4E3C-B0DF-34E8A14899AD}"/>
          </ac:spMkLst>
        </pc:spChg>
        <pc:spChg chg="mod">
          <ac:chgData name="Li Lixiang" userId="6104bbfcb56aea79" providerId="LiveId" clId="{F340E9D7-24F4-4878-878A-F16972C0D7E4}" dt="2021-09-08T01:44:42.044" v="228" actId="1076"/>
          <ac:spMkLst>
            <pc:docMk/>
            <pc:sldMk cId="4066660955" sldId="289"/>
            <ac:spMk id="14" creationId="{46CFA088-8A26-4CF8-9C5D-B88D6895B410}"/>
          </ac:spMkLst>
        </pc:spChg>
        <pc:spChg chg="mod">
          <ac:chgData name="Li Lixiang" userId="6104bbfcb56aea79" providerId="LiveId" clId="{F340E9D7-24F4-4878-878A-F16972C0D7E4}" dt="2021-09-08T01:45:13.426" v="235" actId="14100"/>
          <ac:spMkLst>
            <pc:docMk/>
            <pc:sldMk cId="4066660955" sldId="289"/>
            <ac:spMk id="15" creationId="{7D3FE514-0C0C-4EDF-838D-9FA9B55A1C61}"/>
          </ac:spMkLst>
        </pc:spChg>
        <pc:spChg chg="add mod">
          <ac:chgData name="Li Lixiang" userId="6104bbfcb56aea79" providerId="LiveId" clId="{F340E9D7-24F4-4878-878A-F16972C0D7E4}" dt="2021-09-08T01:45:19.016" v="238" actId="14100"/>
          <ac:spMkLst>
            <pc:docMk/>
            <pc:sldMk cId="4066660955" sldId="289"/>
            <ac:spMk id="16" creationId="{E4F082C2-4475-4362-8CE0-776E5B4309F4}"/>
          </ac:spMkLst>
        </pc:spChg>
        <pc:spChg chg="mod">
          <ac:chgData name="Li Lixiang" userId="6104bbfcb56aea79" providerId="LiveId" clId="{F340E9D7-24F4-4878-878A-F16972C0D7E4}" dt="2021-09-08T01:45:08.319" v="233" actId="1076"/>
          <ac:spMkLst>
            <pc:docMk/>
            <pc:sldMk cId="4066660955" sldId="289"/>
            <ac:spMk id="18" creationId="{FD938635-DE4B-4ABC-9453-C08BEF46C507}"/>
          </ac:spMkLst>
        </pc:spChg>
        <pc:spChg chg="mod">
          <ac:chgData name="Li Lixiang" userId="6104bbfcb56aea79" providerId="LiveId" clId="{F340E9D7-24F4-4878-878A-F16972C0D7E4}" dt="2021-09-08T01:44:53.869" v="230" actId="14100"/>
          <ac:spMkLst>
            <pc:docMk/>
            <pc:sldMk cId="4066660955" sldId="289"/>
            <ac:spMk id="19" creationId="{50C34B30-A9AF-43BA-A390-226AD80ABA84}"/>
          </ac:spMkLst>
        </pc:spChg>
        <pc:picChg chg="add mod ord">
          <ac:chgData name="Li Lixiang" userId="6104bbfcb56aea79" providerId="LiveId" clId="{F340E9D7-24F4-4878-878A-F16972C0D7E4}" dt="2021-09-08T01:44:38.166" v="227" actId="1076"/>
          <ac:picMkLst>
            <pc:docMk/>
            <pc:sldMk cId="4066660955" sldId="289"/>
            <ac:picMk id="5" creationId="{4461EEF4-90E3-436B-8475-DF9B1B2AE042}"/>
          </ac:picMkLst>
        </pc:picChg>
        <pc:picChg chg="del">
          <ac:chgData name="Li Lixiang" userId="6104bbfcb56aea79" providerId="LiveId" clId="{F340E9D7-24F4-4878-878A-F16972C0D7E4}" dt="2021-09-08T01:44:32.337" v="224" actId="478"/>
          <ac:picMkLst>
            <pc:docMk/>
            <pc:sldMk cId="4066660955" sldId="289"/>
            <ac:picMk id="7" creationId="{A5288FFF-6094-4325-BF5D-8C552A449768}"/>
          </ac:picMkLst>
        </pc:picChg>
        <pc:picChg chg="del">
          <ac:chgData name="Li Lixiang" userId="6104bbfcb56aea79" providerId="LiveId" clId="{F340E9D7-24F4-4878-878A-F16972C0D7E4}" dt="2021-09-08T01:33:42.676" v="223" actId="478"/>
          <ac:picMkLst>
            <pc:docMk/>
            <pc:sldMk cId="4066660955" sldId="289"/>
            <ac:picMk id="9" creationId="{D9B2A30D-FCD6-4DEF-95A3-4B1BC273803A}"/>
          </ac:picMkLst>
        </pc:picChg>
      </pc:sldChg>
      <pc:sldChg chg="addSp delSp modSp mod">
        <pc:chgData name="Li Lixiang" userId="6104bbfcb56aea79" providerId="LiveId" clId="{F340E9D7-24F4-4878-878A-F16972C0D7E4}" dt="2021-09-08T01:46:23.448" v="254" actId="478"/>
        <pc:sldMkLst>
          <pc:docMk/>
          <pc:sldMk cId="1706441700" sldId="295"/>
        </pc:sldMkLst>
        <pc:spChg chg="del">
          <ac:chgData name="Li Lixiang" userId="6104bbfcb56aea79" providerId="LiveId" clId="{F340E9D7-24F4-4878-878A-F16972C0D7E4}" dt="2021-09-08T01:45:49.036" v="245" actId="478"/>
          <ac:spMkLst>
            <pc:docMk/>
            <pc:sldMk cId="1706441700" sldId="295"/>
            <ac:spMk id="3" creationId="{7B12C85E-3C29-4C1C-9375-0136BA8B57BD}"/>
          </ac:spMkLst>
        </pc:spChg>
        <pc:spChg chg="add del mod">
          <ac:chgData name="Li Lixiang" userId="6104bbfcb56aea79" providerId="LiveId" clId="{F340E9D7-24F4-4878-878A-F16972C0D7E4}" dt="2021-09-08T01:45:52.467" v="246" actId="478"/>
          <ac:spMkLst>
            <pc:docMk/>
            <pc:sldMk cId="1706441700" sldId="295"/>
            <ac:spMk id="5" creationId="{4DAB73DD-105A-42FF-AECE-2B73FBC6EA87}"/>
          </ac:spMkLst>
        </pc:spChg>
        <pc:spChg chg="mod">
          <ac:chgData name="Li Lixiang" userId="6104bbfcb56aea79" providerId="LiveId" clId="{F340E9D7-24F4-4878-878A-F16972C0D7E4}" dt="2021-09-08T01:46:08.450" v="248" actId="1076"/>
          <ac:spMkLst>
            <pc:docMk/>
            <pc:sldMk cId="1706441700" sldId="295"/>
            <ac:spMk id="11" creationId="{2B3C2106-E48E-4F06-9A60-42646A2C8BA6}"/>
          </ac:spMkLst>
        </pc:spChg>
        <pc:spChg chg="del">
          <ac:chgData name="Li Lixiang" userId="6104bbfcb56aea79" providerId="LiveId" clId="{F340E9D7-24F4-4878-878A-F16972C0D7E4}" dt="2021-09-08T01:46:23.448" v="254" actId="478"/>
          <ac:spMkLst>
            <pc:docMk/>
            <pc:sldMk cId="1706441700" sldId="295"/>
            <ac:spMk id="12" creationId="{6B19C936-7781-4C39-8BB5-2D18072B13B8}"/>
          </ac:spMkLst>
        </pc:spChg>
        <pc:spChg chg="mod">
          <ac:chgData name="Li Lixiang" userId="6104bbfcb56aea79" providerId="LiveId" clId="{F340E9D7-24F4-4878-878A-F16972C0D7E4}" dt="2021-09-08T01:46:18.632" v="252" actId="14100"/>
          <ac:spMkLst>
            <pc:docMk/>
            <pc:sldMk cId="1706441700" sldId="295"/>
            <ac:spMk id="14" creationId="{46CFA088-8A26-4CF8-9C5D-B88D6895B410}"/>
          </ac:spMkLst>
        </pc:spChg>
        <pc:spChg chg="mod">
          <ac:chgData name="Li Lixiang" userId="6104bbfcb56aea79" providerId="LiveId" clId="{F340E9D7-24F4-4878-878A-F16972C0D7E4}" dt="2021-09-08T01:46:13.326" v="250" actId="14100"/>
          <ac:spMkLst>
            <pc:docMk/>
            <pc:sldMk cId="1706441700" sldId="295"/>
            <ac:spMk id="15" creationId="{7D3FE514-0C0C-4EDF-838D-9FA9B55A1C61}"/>
          </ac:spMkLst>
        </pc:spChg>
        <pc:spChg chg="del">
          <ac:chgData name="Li Lixiang" userId="6104bbfcb56aea79" providerId="LiveId" clId="{F340E9D7-24F4-4878-878A-F16972C0D7E4}" dt="2021-09-08T01:46:21.285" v="253" actId="478"/>
          <ac:spMkLst>
            <pc:docMk/>
            <pc:sldMk cId="1706441700" sldId="295"/>
            <ac:spMk id="16" creationId="{EA7EEF47-4149-4D7C-8AF6-263C3DEDB4BD}"/>
          </ac:spMkLst>
        </pc:spChg>
        <pc:spChg chg="add mod">
          <ac:chgData name="Li Lixiang" userId="6104bbfcb56aea79" providerId="LiveId" clId="{F340E9D7-24F4-4878-878A-F16972C0D7E4}" dt="2021-09-08T01:45:56.631" v="247"/>
          <ac:spMkLst>
            <pc:docMk/>
            <pc:sldMk cId="1706441700" sldId="295"/>
            <ac:spMk id="17" creationId="{A4D90A21-6E99-4520-A5C5-14408E85D040}"/>
          </ac:spMkLst>
        </pc:spChg>
        <pc:picChg chg="del">
          <ac:chgData name="Li Lixiang" userId="6104bbfcb56aea79" providerId="LiveId" clId="{F340E9D7-24F4-4878-878A-F16972C0D7E4}" dt="2021-09-08T01:45:40.795" v="242" actId="478"/>
          <ac:picMkLst>
            <pc:docMk/>
            <pc:sldMk cId="1706441700" sldId="295"/>
            <ac:picMk id="7" creationId="{A5288FFF-6094-4325-BF5D-8C552A449768}"/>
          </ac:picMkLst>
        </pc:picChg>
        <pc:picChg chg="del">
          <ac:chgData name="Li Lixiang" userId="6104bbfcb56aea79" providerId="LiveId" clId="{F340E9D7-24F4-4878-878A-F16972C0D7E4}" dt="2021-09-08T01:45:31.936" v="239" actId="478"/>
          <ac:picMkLst>
            <pc:docMk/>
            <pc:sldMk cId="1706441700" sldId="295"/>
            <ac:picMk id="9" creationId="{D9B2A30D-FCD6-4DEF-95A3-4B1BC273803A}"/>
          </ac:picMkLst>
        </pc:picChg>
        <pc:picChg chg="add mod ord">
          <ac:chgData name="Li Lixiang" userId="6104bbfcb56aea79" providerId="LiveId" clId="{F340E9D7-24F4-4878-878A-F16972C0D7E4}" dt="2021-09-08T01:45:44.155" v="244" actId="167"/>
          <ac:picMkLst>
            <pc:docMk/>
            <pc:sldMk cId="1706441700" sldId="295"/>
            <ac:picMk id="13" creationId="{E287D826-65A8-4C58-B4C8-5BC6048D371D}"/>
          </ac:picMkLst>
        </pc:picChg>
      </pc:sldChg>
      <pc:sldChg chg="del">
        <pc:chgData name="Li Lixiang" userId="6104bbfcb56aea79" providerId="LiveId" clId="{F340E9D7-24F4-4878-878A-F16972C0D7E4}" dt="2021-09-08T01:46:30.519" v="255" actId="47"/>
        <pc:sldMkLst>
          <pc:docMk/>
          <pc:sldMk cId="3135418554" sldId="296"/>
        </pc:sldMkLst>
      </pc:sldChg>
      <pc:sldChg chg="addSp delSp modSp mod">
        <pc:chgData name="Li Lixiang" userId="6104bbfcb56aea79" providerId="LiveId" clId="{F340E9D7-24F4-4878-878A-F16972C0D7E4}" dt="2021-09-08T01:46:38.981" v="258"/>
        <pc:sldMkLst>
          <pc:docMk/>
          <pc:sldMk cId="4133951759" sldId="297"/>
        </pc:sldMkLst>
        <pc:picChg chg="add mod">
          <ac:chgData name="Li Lixiang" userId="6104bbfcb56aea79" providerId="LiveId" clId="{F340E9D7-24F4-4878-878A-F16972C0D7E4}" dt="2021-09-08T01:46:38.981" v="258"/>
          <ac:picMkLst>
            <pc:docMk/>
            <pc:sldMk cId="4133951759" sldId="297"/>
            <ac:picMk id="6" creationId="{E3FEC864-9CA9-47EF-B11A-D37919E1EA67}"/>
          </ac:picMkLst>
        </pc:picChg>
        <pc:picChg chg="del">
          <ac:chgData name="Li Lixiang" userId="6104bbfcb56aea79" providerId="LiveId" clId="{F340E9D7-24F4-4878-878A-F16972C0D7E4}" dt="2021-09-08T01:46:34.181" v="257" actId="478"/>
          <ac:picMkLst>
            <pc:docMk/>
            <pc:sldMk cId="4133951759" sldId="297"/>
            <ac:picMk id="7" creationId="{A5288FFF-6094-4325-BF5D-8C552A449768}"/>
          </ac:picMkLst>
        </pc:picChg>
        <pc:picChg chg="del">
          <ac:chgData name="Li Lixiang" userId="6104bbfcb56aea79" providerId="LiveId" clId="{F340E9D7-24F4-4878-878A-F16972C0D7E4}" dt="2021-09-08T01:46:32.999" v="256" actId="478"/>
          <ac:picMkLst>
            <pc:docMk/>
            <pc:sldMk cId="4133951759" sldId="297"/>
            <ac:picMk id="9" creationId="{D9B2A30D-FCD6-4DEF-95A3-4B1BC273803A}"/>
          </ac:picMkLst>
        </pc:picChg>
      </pc:sldChg>
      <pc:sldChg chg="addSp delSp modSp add mod ord">
        <pc:chgData name="Li Lixiang" userId="6104bbfcb56aea79" providerId="LiveId" clId="{F340E9D7-24F4-4878-878A-F16972C0D7E4}" dt="2021-09-08T01:52:57.917" v="391" actId="20577"/>
        <pc:sldMkLst>
          <pc:docMk/>
          <pc:sldMk cId="2446068411" sldId="298"/>
        </pc:sldMkLst>
        <pc:spChg chg="mod">
          <ac:chgData name="Li Lixiang" userId="6104bbfcb56aea79" providerId="LiveId" clId="{F340E9D7-24F4-4878-878A-F16972C0D7E4}" dt="2021-09-08T01:52:57.917" v="391" actId="20577"/>
          <ac:spMkLst>
            <pc:docMk/>
            <pc:sldMk cId="2446068411" sldId="298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1:47:45.830" v="357" actId="20577"/>
          <ac:spMkLst>
            <pc:docMk/>
            <pc:sldMk cId="2446068411" sldId="298"/>
            <ac:spMk id="3" creationId="{7B12C85E-3C29-4C1C-9375-0136BA8B57BD}"/>
          </ac:spMkLst>
        </pc:spChg>
        <pc:spChg chg="del">
          <ac:chgData name="Li Lixiang" userId="6104bbfcb56aea79" providerId="LiveId" clId="{F340E9D7-24F4-4878-878A-F16972C0D7E4}" dt="2021-09-08T01:51:47.466" v="369" actId="478"/>
          <ac:spMkLst>
            <pc:docMk/>
            <pc:sldMk cId="2446068411" sldId="298"/>
            <ac:spMk id="13" creationId="{E5D882DD-3E45-4E3C-B0DF-34E8A14899AD}"/>
          </ac:spMkLst>
        </pc:spChg>
        <pc:spChg chg="mod">
          <ac:chgData name="Li Lixiang" userId="6104bbfcb56aea79" providerId="LiveId" clId="{F340E9D7-24F4-4878-878A-F16972C0D7E4}" dt="2021-09-08T01:51:34.996" v="363" actId="14100"/>
          <ac:spMkLst>
            <pc:docMk/>
            <pc:sldMk cId="2446068411" sldId="298"/>
            <ac:spMk id="14" creationId="{46CFA088-8A26-4CF8-9C5D-B88D6895B410}"/>
          </ac:spMkLst>
        </pc:spChg>
        <pc:spChg chg="mod">
          <ac:chgData name="Li Lixiang" userId="6104bbfcb56aea79" providerId="LiveId" clId="{F340E9D7-24F4-4878-878A-F16972C0D7E4}" dt="2021-09-08T01:51:41.849" v="366" actId="14100"/>
          <ac:spMkLst>
            <pc:docMk/>
            <pc:sldMk cId="2446068411" sldId="298"/>
            <ac:spMk id="15" creationId="{7D3FE514-0C0C-4EDF-838D-9FA9B55A1C61}"/>
          </ac:spMkLst>
        </pc:spChg>
        <pc:spChg chg="del">
          <ac:chgData name="Li Lixiang" userId="6104bbfcb56aea79" providerId="LiveId" clId="{F340E9D7-24F4-4878-878A-F16972C0D7E4}" dt="2021-09-08T01:51:45.179" v="367" actId="478"/>
          <ac:spMkLst>
            <pc:docMk/>
            <pc:sldMk cId="2446068411" sldId="298"/>
            <ac:spMk id="16" creationId="{E4F082C2-4475-4362-8CE0-776E5B4309F4}"/>
          </ac:spMkLst>
        </pc:spChg>
        <pc:spChg chg="del mod">
          <ac:chgData name="Li Lixiang" userId="6104bbfcb56aea79" providerId="LiveId" clId="{F340E9D7-24F4-4878-878A-F16972C0D7E4}" dt="2021-09-08T01:51:46.526" v="368" actId="478"/>
          <ac:spMkLst>
            <pc:docMk/>
            <pc:sldMk cId="2446068411" sldId="298"/>
            <ac:spMk id="18" creationId="{FD938635-DE4B-4ABC-9453-C08BEF46C507}"/>
          </ac:spMkLst>
        </pc:spChg>
        <pc:spChg chg="del">
          <ac:chgData name="Li Lixiang" userId="6104bbfcb56aea79" providerId="LiveId" clId="{F340E9D7-24F4-4878-878A-F16972C0D7E4}" dt="2021-09-08T01:51:48.353" v="370" actId="478"/>
          <ac:spMkLst>
            <pc:docMk/>
            <pc:sldMk cId="2446068411" sldId="298"/>
            <ac:spMk id="19" creationId="{50C34B30-A9AF-43BA-A390-226AD80ABA84}"/>
          </ac:spMkLst>
        </pc:spChg>
        <pc:picChg chg="del">
          <ac:chgData name="Li Lixiang" userId="6104bbfcb56aea79" providerId="LiveId" clId="{F340E9D7-24F4-4878-878A-F16972C0D7E4}" dt="2021-09-08T01:47:50.966" v="358" actId="478"/>
          <ac:picMkLst>
            <pc:docMk/>
            <pc:sldMk cId="2446068411" sldId="298"/>
            <ac:picMk id="5" creationId="{4461EEF4-90E3-436B-8475-DF9B1B2AE042}"/>
          </ac:picMkLst>
        </pc:picChg>
        <pc:picChg chg="add mod ord">
          <ac:chgData name="Li Lixiang" userId="6104bbfcb56aea79" providerId="LiveId" clId="{F340E9D7-24F4-4878-878A-F16972C0D7E4}" dt="2021-09-08T01:51:25.848" v="361" actId="1076"/>
          <ac:picMkLst>
            <pc:docMk/>
            <pc:sldMk cId="2446068411" sldId="298"/>
            <ac:picMk id="6" creationId="{29A3381B-246B-4F60-B753-898A6978BAC8}"/>
          </ac:picMkLst>
        </pc:picChg>
      </pc:sldChg>
      <pc:sldChg chg="addSp delSp modSp add mod">
        <pc:chgData name="Li Lixiang" userId="6104bbfcb56aea79" providerId="LiveId" clId="{F340E9D7-24F4-4878-878A-F16972C0D7E4}" dt="2021-09-08T01:52:54.079" v="390" actId="20577"/>
        <pc:sldMkLst>
          <pc:docMk/>
          <pc:sldMk cId="3762912327" sldId="299"/>
        </pc:sldMkLst>
        <pc:spChg chg="mod">
          <ac:chgData name="Li Lixiang" userId="6104bbfcb56aea79" providerId="LiveId" clId="{F340E9D7-24F4-4878-878A-F16972C0D7E4}" dt="2021-09-08T01:52:54.079" v="390" actId="20577"/>
          <ac:spMkLst>
            <pc:docMk/>
            <pc:sldMk cId="3762912327" sldId="299"/>
            <ac:spMk id="2" creationId="{C33807AD-6DE4-4C9E-B272-413578CC939F}"/>
          </ac:spMkLst>
        </pc:spChg>
        <pc:spChg chg="add mod">
          <ac:chgData name="Li Lixiang" userId="6104bbfcb56aea79" providerId="LiveId" clId="{F340E9D7-24F4-4878-878A-F16972C0D7E4}" dt="2021-09-08T01:52:15.635" v="376" actId="14100"/>
          <ac:spMkLst>
            <pc:docMk/>
            <pc:sldMk cId="3762912327" sldId="299"/>
            <ac:spMk id="7" creationId="{365A6326-2213-48B4-A327-35E5F0B2A4E7}"/>
          </ac:spMkLst>
        </pc:spChg>
        <pc:spChg chg="add mod">
          <ac:chgData name="Li Lixiang" userId="6104bbfcb56aea79" providerId="LiveId" clId="{F340E9D7-24F4-4878-878A-F16972C0D7E4}" dt="2021-09-08T01:52:21.806" v="379" actId="14100"/>
          <ac:spMkLst>
            <pc:docMk/>
            <pc:sldMk cId="3762912327" sldId="299"/>
            <ac:spMk id="8" creationId="{37D575ED-42B4-41EF-BBFC-4D87DCC55D06}"/>
          </ac:spMkLst>
        </pc:spChg>
        <pc:spChg chg="del">
          <ac:chgData name="Li Lixiang" userId="6104bbfcb56aea79" providerId="LiveId" clId="{F340E9D7-24F4-4878-878A-F16972C0D7E4}" dt="2021-09-08T01:52:23.258" v="380" actId="478"/>
          <ac:spMkLst>
            <pc:docMk/>
            <pc:sldMk cId="3762912327" sldId="299"/>
            <ac:spMk id="14" creationId="{46CFA088-8A26-4CF8-9C5D-B88D6895B410}"/>
          </ac:spMkLst>
        </pc:spChg>
        <pc:spChg chg="mod">
          <ac:chgData name="Li Lixiang" userId="6104bbfcb56aea79" providerId="LiveId" clId="{F340E9D7-24F4-4878-878A-F16972C0D7E4}" dt="2021-09-08T01:52:09.258" v="373" actId="14100"/>
          <ac:spMkLst>
            <pc:docMk/>
            <pc:sldMk cId="3762912327" sldId="299"/>
            <ac:spMk id="15" creationId="{7D3FE514-0C0C-4EDF-838D-9FA9B55A1C61}"/>
          </ac:spMkLst>
        </pc:spChg>
      </pc:sldChg>
      <pc:sldChg chg="delSp modSp add mod">
        <pc:chgData name="Li Lixiang" userId="6104bbfcb56aea79" providerId="LiveId" clId="{F340E9D7-24F4-4878-878A-F16972C0D7E4}" dt="2021-09-08T01:53:04.859" v="397" actId="20577"/>
        <pc:sldMkLst>
          <pc:docMk/>
          <pc:sldMk cId="506611613" sldId="300"/>
        </pc:sldMkLst>
        <pc:spChg chg="mod">
          <ac:chgData name="Li Lixiang" userId="6104bbfcb56aea79" providerId="LiveId" clId="{F340E9D7-24F4-4878-878A-F16972C0D7E4}" dt="2021-09-08T01:52:49.403" v="389" actId="20577"/>
          <ac:spMkLst>
            <pc:docMk/>
            <pc:sldMk cId="506611613" sldId="300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1:53:04.859" v="397" actId="20577"/>
          <ac:spMkLst>
            <pc:docMk/>
            <pc:sldMk cId="506611613" sldId="300"/>
            <ac:spMk id="3" creationId="{7B12C85E-3C29-4C1C-9375-0136BA8B57BD}"/>
          </ac:spMkLst>
        </pc:spChg>
        <pc:spChg chg="del">
          <ac:chgData name="Li Lixiang" userId="6104bbfcb56aea79" providerId="LiveId" clId="{F340E9D7-24F4-4878-878A-F16972C0D7E4}" dt="2021-09-08T01:52:43.444" v="386" actId="478"/>
          <ac:spMkLst>
            <pc:docMk/>
            <pc:sldMk cId="506611613" sldId="300"/>
            <ac:spMk id="7" creationId="{365A6326-2213-48B4-A327-35E5F0B2A4E7}"/>
          </ac:spMkLst>
        </pc:spChg>
        <pc:spChg chg="del">
          <ac:chgData name="Li Lixiang" userId="6104bbfcb56aea79" providerId="LiveId" clId="{F340E9D7-24F4-4878-878A-F16972C0D7E4}" dt="2021-09-08T01:52:42.800" v="385" actId="478"/>
          <ac:spMkLst>
            <pc:docMk/>
            <pc:sldMk cId="506611613" sldId="300"/>
            <ac:spMk id="8" creationId="{37D575ED-42B4-41EF-BBFC-4D87DCC55D06}"/>
          </ac:spMkLst>
        </pc:spChg>
        <pc:spChg chg="del">
          <ac:chgData name="Li Lixiang" userId="6104bbfcb56aea79" providerId="LiveId" clId="{F340E9D7-24F4-4878-878A-F16972C0D7E4}" dt="2021-09-08T01:52:41.942" v="384" actId="478"/>
          <ac:spMkLst>
            <pc:docMk/>
            <pc:sldMk cId="506611613" sldId="300"/>
            <ac:spMk id="15" creationId="{7D3FE514-0C0C-4EDF-838D-9FA9B55A1C61}"/>
          </ac:spMkLst>
        </pc:spChg>
      </pc:sldChg>
      <pc:sldChg chg="addSp delSp modSp add mod ord">
        <pc:chgData name="Li Lixiang" userId="6104bbfcb56aea79" providerId="LiveId" clId="{F340E9D7-24F4-4878-878A-F16972C0D7E4}" dt="2021-09-08T03:44:42.838" v="506" actId="14100"/>
        <pc:sldMkLst>
          <pc:docMk/>
          <pc:sldMk cId="2802859778" sldId="301"/>
        </pc:sldMkLst>
        <pc:spChg chg="mod">
          <ac:chgData name="Li Lixiang" userId="6104bbfcb56aea79" providerId="LiveId" clId="{F340E9D7-24F4-4878-878A-F16972C0D7E4}" dt="2021-09-08T03:02:56.899" v="401" actId="20577"/>
          <ac:spMkLst>
            <pc:docMk/>
            <pc:sldMk cId="2802859778" sldId="301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3:03:23.099" v="485" actId="20577"/>
          <ac:spMkLst>
            <pc:docMk/>
            <pc:sldMk cId="2802859778" sldId="301"/>
            <ac:spMk id="3" creationId="{7B12C85E-3C29-4C1C-9375-0136BA8B57BD}"/>
          </ac:spMkLst>
        </pc:spChg>
        <pc:spChg chg="add mod">
          <ac:chgData name="Li Lixiang" userId="6104bbfcb56aea79" providerId="LiveId" clId="{F340E9D7-24F4-4878-878A-F16972C0D7E4}" dt="2021-09-08T03:44:13.045" v="495" actId="14100"/>
          <ac:spMkLst>
            <pc:docMk/>
            <pc:sldMk cId="2802859778" sldId="301"/>
            <ac:spMk id="9" creationId="{25753BF0-8A81-4EB1-B392-549D2FCCC462}"/>
          </ac:spMkLst>
        </pc:spChg>
        <pc:spChg chg="add mod">
          <ac:chgData name="Li Lixiang" userId="6104bbfcb56aea79" providerId="LiveId" clId="{F340E9D7-24F4-4878-878A-F16972C0D7E4}" dt="2021-09-08T03:44:21.312" v="498" actId="14100"/>
          <ac:spMkLst>
            <pc:docMk/>
            <pc:sldMk cId="2802859778" sldId="301"/>
            <ac:spMk id="10" creationId="{89370A1A-F041-4318-B816-F48E4107676E}"/>
          </ac:spMkLst>
        </pc:spChg>
        <pc:spChg chg="add mod">
          <ac:chgData name="Li Lixiang" userId="6104bbfcb56aea79" providerId="LiveId" clId="{F340E9D7-24F4-4878-878A-F16972C0D7E4}" dt="2021-09-08T03:44:42.838" v="506" actId="14100"/>
          <ac:spMkLst>
            <pc:docMk/>
            <pc:sldMk cId="2802859778" sldId="301"/>
            <ac:spMk id="11" creationId="{4A3840B9-E595-4744-BBD1-F4069FBF03E2}"/>
          </ac:spMkLst>
        </pc:spChg>
        <pc:spChg chg="mod">
          <ac:chgData name="Li Lixiang" userId="6104bbfcb56aea79" providerId="LiveId" clId="{F340E9D7-24F4-4878-878A-F16972C0D7E4}" dt="2021-09-08T03:44:01.642" v="492" actId="14100"/>
          <ac:spMkLst>
            <pc:docMk/>
            <pc:sldMk cId="2802859778" sldId="301"/>
            <ac:spMk id="14" creationId="{46CFA088-8A26-4CF8-9C5D-B88D6895B410}"/>
          </ac:spMkLst>
        </pc:spChg>
        <pc:spChg chg="mod">
          <ac:chgData name="Li Lixiang" userId="6104bbfcb56aea79" providerId="LiveId" clId="{F340E9D7-24F4-4878-878A-F16972C0D7E4}" dt="2021-09-08T03:44:27.717" v="501" actId="14100"/>
          <ac:spMkLst>
            <pc:docMk/>
            <pc:sldMk cId="2802859778" sldId="301"/>
            <ac:spMk id="15" creationId="{7D3FE514-0C0C-4EDF-838D-9FA9B55A1C61}"/>
          </ac:spMkLst>
        </pc:spChg>
        <pc:picChg chg="add mod ord">
          <ac:chgData name="Li Lixiang" userId="6104bbfcb56aea79" providerId="LiveId" clId="{F340E9D7-24F4-4878-878A-F16972C0D7E4}" dt="2021-09-08T03:44:38.944" v="505" actId="1076"/>
          <ac:picMkLst>
            <pc:docMk/>
            <pc:sldMk cId="2802859778" sldId="301"/>
            <ac:picMk id="5" creationId="{ECA34711-279E-4E1F-BCAF-DAC9FAADE1A9}"/>
          </ac:picMkLst>
        </pc:picChg>
        <pc:picChg chg="del">
          <ac:chgData name="Li Lixiang" userId="6104bbfcb56aea79" providerId="LiveId" clId="{F340E9D7-24F4-4878-878A-F16972C0D7E4}" dt="2021-09-08T03:03:28.933" v="486" actId="478"/>
          <ac:picMkLst>
            <pc:docMk/>
            <pc:sldMk cId="2802859778" sldId="301"/>
            <ac:picMk id="6" creationId="{29A3381B-246B-4F60-B753-898A6978BAC8}"/>
          </ac:picMkLst>
        </pc:picChg>
      </pc:sldChg>
      <pc:sldChg chg="delSp modSp add mod">
        <pc:chgData name="Li Lixiang" userId="6104bbfcb56aea79" providerId="LiveId" clId="{F340E9D7-24F4-4878-878A-F16972C0D7E4}" dt="2021-09-08T03:49:59.978" v="520" actId="6549"/>
        <pc:sldMkLst>
          <pc:docMk/>
          <pc:sldMk cId="3151417837" sldId="302"/>
        </pc:sldMkLst>
        <pc:spChg chg="mod">
          <ac:chgData name="Li Lixiang" userId="6104bbfcb56aea79" providerId="LiveId" clId="{F340E9D7-24F4-4878-878A-F16972C0D7E4}" dt="2021-09-08T03:49:59.978" v="520" actId="6549"/>
          <ac:spMkLst>
            <pc:docMk/>
            <pc:sldMk cId="3151417837" sldId="302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3:45:02.657" v="518" actId="20577"/>
          <ac:spMkLst>
            <pc:docMk/>
            <pc:sldMk cId="3151417837" sldId="302"/>
            <ac:spMk id="3" creationId="{7B12C85E-3C29-4C1C-9375-0136BA8B57BD}"/>
          </ac:spMkLst>
        </pc:spChg>
        <pc:spChg chg="del">
          <ac:chgData name="Li Lixiang" userId="6104bbfcb56aea79" providerId="LiveId" clId="{F340E9D7-24F4-4878-878A-F16972C0D7E4}" dt="2021-09-08T03:44:57.910" v="512" actId="478"/>
          <ac:spMkLst>
            <pc:docMk/>
            <pc:sldMk cId="3151417837" sldId="302"/>
            <ac:spMk id="9" creationId="{25753BF0-8A81-4EB1-B392-549D2FCCC462}"/>
          </ac:spMkLst>
        </pc:spChg>
        <pc:spChg chg="del">
          <ac:chgData name="Li Lixiang" userId="6104bbfcb56aea79" providerId="LiveId" clId="{F340E9D7-24F4-4878-878A-F16972C0D7E4}" dt="2021-09-08T03:44:54.273" v="508" actId="478"/>
          <ac:spMkLst>
            <pc:docMk/>
            <pc:sldMk cId="3151417837" sldId="302"/>
            <ac:spMk id="10" creationId="{89370A1A-F041-4318-B816-F48E4107676E}"/>
          </ac:spMkLst>
        </pc:spChg>
        <pc:spChg chg="del">
          <ac:chgData name="Li Lixiang" userId="6104bbfcb56aea79" providerId="LiveId" clId="{F340E9D7-24F4-4878-878A-F16972C0D7E4}" dt="2021-09-08T03:44:56.950" v="511" actId="478"/>
          <ac:spMkLst>
            <pc:docMk/>
            <pc:sldMk cId="3151417837" sldId="302"/>
            <ac:spMk id="11" creationId="{4A3840B9-E595-4744-BBD1-F4069FBF03E2}"/>
          </ac:spMkLst>
        </pc:spChg>
        <pc:spChg chg="del">
          <ac:chgData name="Li Lixiang" userId="6104bbfcb56aea79" providerId="LiveId" clId="{F340E9D7-24F4-4878-878A-F16972C0D7E4}" dt="2021-09-08T03:44:55.115" v="509" actId="478"/>
          <ac:spMkLst>
            <pc:docMk/>
            <pc:sldMk cId="3151417837" sldId="302"/>
            <ac:spMk id="14" creationId="{46CFA088-8A26-4CF8-9C5D-B88D6895B410}"/>
          </ac:spMkLst>
        </pc:spChg>
        <pc:spChg chg="del">
          <ac:chgData name="Li Lixiang" userId="6104bbfcb56aea79" providerId="LiveId" clId="{F340E9D7-24F4-4878-878A-F16972C0D7E4}" dt="2021-09-08T03:44:56.182" v="510" actId="478"/>
          <ac:spMkLst>
            <pc:docMk/>
            <pc:sldMk cId="3151417837" sldId="302"/>
            <ac:spMk id="15" creationId="{7D3FE514-0C0C-4EDF-838D-9FA9B55A1C61}"/>
          </ac:spMkLst>
        </pc:spChg>
      </pc:sldChg>
      <pc:sldChg chg="addSp delSp modSp add mod">
        <pc:chgData name="Li Lixiang" userId="6104bbfcb56aea79" providerId="LiveId" clId="{F340E9D7-24F4-4878-878A-F16972C0D7E4}" dt="2021-09-08T03:52:32.320" v="780" actId="478"/>
        <pc:sldMkLst>
          <pc:docMk/>
          <pc:sldMk cId="1347986704" sldId="303"/>
        </pc:sldMkLst>
        <pc:spChg chg="mod">
          <ac:chgData name="Li Lixiang" userId="6104bbfcb56aea79" providerId="LiveId" clId="{F340E9D7-24F4-4878-878A-F16972C0D7E4}" dt="2021-09-08T03:50:07.647" v="522" actId="20577"/>
          <ac:spMkLst>
            <pc:docMk/>
            <pc:sldMk cId="1347986704" sldId="303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3:51:17.297" v="759" actId="27636"/>
          <ac:spMkLst>
            <pc:docMk/>
            <pc:sldMk cId="1347986704" sldId="303"/>
            <ac:spMk id="3" creationId="{7B12C85E-3C29-4C1C-9375-0136BA8B57BD}"/>
          </ac:spMkLst>
        </pc:spChg>
        <pc:spChg chg="del">
          <ac:chgData name="Li Lixiang" userId="6104bbfcb56aea79" providerId="LiveId" clId="{F340E9D7-24F4-4878-878A-F16972C0D7E4}" dt="2021-09-08T03:52:31.339" v="779" actId="478"/>
          <ac:spMkLst>
            <pc:docMk/>
            <pc:sldMk cId="1347986704" sldId="303"/>
            <ac:spMk id="9" creationId="{25753BF0-8A81-4EB1-B392-549D2FCCC462}"/>
          </ac:spMkLst>
        </pc:spChg>
        <pc:spChg chg="mod">
          <ac:chgData name="Li Lixiang" userId="6104bbfcb56aea79" providerId="LiveId" clId="{F340E9D7-24F4-4878-878A-F16972C0D7E4}" dt="2021-09-08T03:51:58.637" v="768" actId="1076"/>
          <ac:spMkLst>
            <pc:docMk/>
            <pc:sldMk cId="1347986704" sldId="303"/>
            <ac:spMk id="10" creationId="{89370A1A-F041-4318-B816-F48E4107676E}"/>
          </ac:spMkLst>
        </pc:spChg>
        <pc:spChg chg="mod">
          <ac:chgData name="Li Lixiang" userId="6104bbfcb56aea79" providerId="LiveId" clId="{F340E9D7-24F4-4878-878A-F16972C0D7E4}" dt="2021-09-08T03:52:29.679" v="778" actId="1076"/>
          <ac:spMkLst>
            <pc:docMk/>
            <pc:sldMk cId="1347986704" sldId="303"/>
            <ac:spMk id="11" creationId="{4A3840B9-E595-4744-BBD1-F4069FBF03E2}"/>
          </ac:spMkLst>
        </pc:spChg>
        <pc:spChg chg="add mod">
          <ac:chgData name="Li Lixiang" userId="6104bbfcb56aea79" providerId="LiveId" clId="{F340E9D7-24F4-4878-878A-F16972C0D7E4}" dt="2021-09-08T03:52:05.616" v="771" actId="14100"/>
          <ac:spMkLst>
            <pc:docMk/>
            <pc:sldMk cId="1347986704" sldId="303"/>
            <ac:spMk id="12" creationId="{0078B783-9B98-44F7-9CCA-AB220FAAE87F}"/>
          </ac:spMkLst>
        </pc:spChg>
        <pc:spChg chg="add mod">
          <ac:chgData name="Li Lixiang" userId="6104bbfcb56aea79" providerId="LiveId" clId="{F340E9D7-24F4-4878-878A-F16972C0D7E4}" dt="2021-09-08T03:52:18.416" v="774" actId="14100"/>
          <ac:spMkLst>
            <pc:docMk/>
            <pc:sldMk cId="1347986704" sldId="303"/>
            <ac:spMk id="13" creationId="{7371665F-1BF2-47E7-9077-7BC53EA6A119}"/>
          </ac:spMkLst>
        </pc:spChg>
        <pc:spChg chg="mod">
          <ac:chgData name="Li Lixiang" userId="6104bbfcb56aea79" providerId="LiveId" clId="{F340E9D7-24F4-4878-878A-F16972C0D7E4}" dt="2021-09-08T03:51:50.105" v="765" actId="1076"/>
          <ac:spMkLst>
            <pc:docMk/>
            <pc:sldMk cId="1347986704" sldId="303"/>
            <ac:spMk id="14" creationId="{46CFA088-8A26-4CF8-9C5D-B88D6895B410}"/>
          </ac:spMkLst>
        </pc:spChg>
        <pc:spChg chg="del">
          <ac:chgData name="Li Lixiang" userId="6104bbfcb56aea79" providerId="LiveId" clId="{F340E9D7-24F4-4878-878A-F16972C0D7E4}" dt="2021-09-08T03:52:32.320" v="780" actId="478"/>
          <ac:spMkLst>
            <pc:docMk/>
            <pc:sldMk cId="1347986704" sldId="303"/>
            <ac:spMk id="15" creationId="{7D3FE514-0C0C-4EDF-838D-9FA9B55A1C61}"/>
          </ac:spMkLst>
        </pc:spChg>
        <pc:picChg chg="del">
          <ac:chgData name="Li Lixiang" userId="6104bbfcb56aea79" providerId="LiveId" clId="{F340E9D7-24F4-4878-878A-F16972C0D7E4}" dt="2021-09-08T03:51:18.823" v="760" actId="478"/>
          <ac:picMkLst>
            <pc:docMk/>
            <pc:sldMk cId="1347986704" sldId="303"/>
            <ac:picMk id="5" creationId="{ECA34711-279E-4E1F-BCAF-DAC9FAADE1A9}"/>
          </ac:picMkLst>
        </pc:picChg>
        <pc:picChg chg="add mod ord">
          <ac:chgData name="Li Lixiang" userId="6104bbfcb56aea79" providerId="LiveId" clId="{F340E9D7-24F4-4878-878A-F16972C0D7E4}" dt="2021-09-08T03:51:45.847" v="764" actId="14100"/>
          <ac:picMkLst>
            <pc:docMk/>
            <pc:sldMk cId="1347986704" sldId="303"/>
            <ac:picMk id="6" creationId="{20E3C3AC-601C-4D2C-85AC-7D2548E3ED82}"/>
          </ac:picMkLst>
        </pc:picChg>
      </pc:sldChg>
      <pc:sldChg chg="addSp delSp modSp add mod">
        <pc:chgData name="Li Lixiang" userId="6104bbfcb56aea79" providerId="LiveId" clId="{F340E9D7-24F4-4878-878A-F16972C0D7E4}" dt="2021-09-08T04:04:51.044" v="1036" actId="20577"/>
        <pc:sldMkLst>
          <pc:docMk/>
          <pc:sldMk cId="1036158" sldId="304"/>
        </pc:sldMkLst>
        <pc:spChg chg="mod">
          <ac:chgData name="Li Lixiang" userId="6104bbfcb56aea79" providerId="LiveId" clId="{F340E9D7-24F4-4878-878A-F16972C0D7E4}" dt="2021-09-08T04:04:51.044" v="1036" actId="20577"/>
          <ac:spMkLst>
            <pc:docMk/>
            <pc:sldMk cId="1036158" sldId="304"/>
            <ac:spMk id="2" creationId="{C33807AD-6DE4-4C9E-B272-413578CC939F}"/>
          </ac:spMkLst>
        </pc:spChg>
        <pc:picChg chg="del">
          <ac:chgData name="Li Lixiang" userId="6104bbfcb56aea79" providerId="LiveId" clId="{F340E9D7-24F4-4878-878A-F16972C0D7E4}" dt="2021-09-08T03:52:39.097" v="781" actId="478"/>
          <ac:picMkLst>
            <pc:docMk/>
            <pc:sldMk cId="1036158" sldId="304"/>
            <ac:picMk id="5" creationId="{ECA34711-279E-4E1F-BCAF-DAC9FAADE1A9}"/>
          </ac:picMkLst>
        </pc:picChg>
        <pc:picChg chg="add mod">
          <ac:chgData name="Li Lixiang" userId="6104bbfcb56aea79" providerId="LiveId" clId="{F340E9D7-24F4-4878-878A-F16972C0D7E4}" dt="2021-09-08T03:52:44.393" v="782"/>
          <ac:picMkLst>
            <pc:docMk/>
            <pc:sldMk cId="1036158" sldId="304"/>
            <ac:picMk id="6" creationId="{AE68F087-4CB6-4D05-BB59-889E94FEBAA9}"/>
          </ac:picMkLst>
        </pc:picChg>
      </pc:sldChg>
      <pc:sldChg chg="addSp delSp modSp add mod">
        <pc:chgData name="Li Lixiang" userId="6104bbfcb56aea79" providerId="LiveId" clId="{F340E9D7-24F4-4878-878A-F16972C0D7E4}" dt="2021-09-08T04:04:39.247" v="1035" actId="14100"/>
        <pc:sldMkLst>
          <pc:docMk/>
          <pc:sldMk cId="203011879" sldId="305"/>
        </pc:sldMkLst>
        <pc:spChg chg="mod">
          <ac:chgData name="Li Lixiang" userId="6104bbfcb56aea79" providerId="LiveId" clId="{F340E9D7-24F4-4878-878A-F16972C0D7E4}" dt="2021-09-08T03:59:20.005" v="784" actId="20577"/>
          <ac:spMkLst>
            <pc:docMk/>
            <pc:sldMk cId="203011879" sldId="305"/>
            <ac:spMk id="2" creationId="{C33807AD-6DE4-4C9E-B272-413578CC939F}"/>
          </ac:spMkLst>
        </pc:spChg>
        <pc:spChg chg="mod">
          <ac:chgData name="Li Lixiang" userId="6104bbfcb56aea79" providerId="LiveId" clId="{F340E9D7-24F4-4878-878A-F16972C0D7E4}" dt="2021-09-08T04:00:23.498" v="1008" actId="20577"/>
          <ac:spMkLst>
            <pc:docMk/>
            <pc:sldMk cId="203011879" sldId="305"/>
            <ac:spMk id="3" creationId="{7B12C85E-3C29-4C1C-9375-0136BA8B57BD}"/>
          </ac:spMkLst>
        </pc:spChg>
        <pc:spChg chg="mod">
          <ac:chgData name="Li Lixiang" userId="6104bbfcb56aea79" providerId="LiveId" clId="{F340E9D7-24F4-4878-878A-F16972C0D7E4}" dt="2021-09-08T04:03:54.954" v="1021" actId="1076"/>
          <ac:spMkLst>
            <pc:docMk/>
            <pc:sldMk cId="203011879" sldId="305"/>
            <ac:spMk id="10" creationId="{89370A1A-F041-4318-B816-F48E4107676E}"/>
          </ac:spMkLst>
        </pc:spChg>
        <pc:spChg chg="mod">
          <ac:chgData name="Li Lixiang" userId="6104bbfcb56aea79" providerId="LiveId" clId="{F340E9D7-24F4-4878-878A-F16972C0D7E4}" dt="2021-09-08T04:04:11.764" v="1026" actId="14100"/>
          <ac:spMkLst>
            <pc:docMk/>
            <pc:sldMk cId="203011879" sldId="305"/>
            <ac:spMk id="11" creationId="{4A3840B9-E595-4744-BBD1-F4069FBF03E2}"/>
          </ac:spMkLst>
        </pc:spChg>
        <pc:spChg chg="mod">
          <ac:chgData name="Li Lixiang" userId="6104bbfcb56aea79" providerId="LiveId" clId="{F340E9D7-24F4-4878-878A-F16972C0D7E4}" dt="2021-09-08T04:04:19.215" v="1028" actId="14100"/>
          <ac:spMkLst>
            <pc:docMk/>
            <pc:sldMk cId="203011879" sldId="305"/>
            <ac:spMk id="12" creationId="{0078B783-9B98-44F7-9CCA-AB220FAAE87F}"/>
          </ac:spMkLst>
        </pc:spChg>
        <pc:spChg chg="mod">
          <ac:chgData name="Li Lixiang" userId="6104bbfcb56aea79" providerId="LiveId" clId="{F340E9D7-24F4-4878-878A-F16972C0D7E4}" dt="2021-09-08T04:04:03.198" v="1024" actId="14100"/>
          <ac:spMkLst>
            <pc:docMk/>
            <pc:sldMk cId="203011879" sldId="305"/>
            <ac:spMk id="13" creationId="{7371665F-1BF2-47E7-9077-7BC53EA6A119}"/>
          </ac:spMkLst>
        </pc:spChg>
        <pc:spChg chg="mod">
          <ac:chgData name="Li Lixiang" userId="6104bbfcb56aea79" providerId="LiveId" clId="{F340E9D7-24F4-4878-878A-F16972C0D7E4}" dt="2021-09-08T04:03:48.596" v="1020" actId="1035"/>
          <ac:spMkLst>
            <pc:docMk/>
            <pc:sldMk cId="203011879" sldId="305"/>
            <ac:spMk id="14" creationId="{46CFA088-8A26-4CF8-9C5D-B88D6895B410}"/>
          </ac:spMkLst>
        </pc:spChg>
        <pc:spChg chg="add mod">
          <ac:chgData name="Li Lixiang" userId="6104bbfcb56aea79" providerId="LiveId" clId="{F340E9D7-24F4-4878-878A-F16972C0D7E4}" dt="2021-09-08T04:04:22.986" v="1030" actId="1076"/>
          <ac:spMkLst>
            <pc:docMk/>
            <pc:sldMk cId="203011879" sldId="305"/>
            <ac:spMk id="15" creationId="{A825D14B-CE7A-4F00-A895-E92AE722B185}"/>
          </ac:spMkLst>
        </pc:spChg>
        <pc:spChg chg="add mod">
          <ac:chgData name="Li Lixiang" userId="6104bbfcb56aea79" providerId="LiveId" clId="{F340E9D7-24F4-4878-878A-F16972C0D7E4}" dt="2021-09-08T04:04:31.187" v="1032" actId="1076"/>
          <ac:spMkLst>
            <pc:docMk/>
            <pc:sldMk cId="203011879" sldId="305"/>
            <ac:spMk id="16" creationId="{F1DB8274-617F-429F-A036-1C83763FFD7E}"/>
          </ac:spMkLst>
        </pc:spChg>
        <pc:spChg chg="add mod">
          <ac:chgData name="Li Lixiang" userId="6104bbfcb56aea79" providerId="LiveId" clId="{F340E9D7-24F4-4878-878A-F16972C0D7E4}" dt="2021-09-08T04:04:39.247" v="1035" actId="14100"/>
          <ac:spMkLst>
            <pc:docMk/>
            <pc:sldMk cId="203011879" sldId="305"/>
            <ac:spMk id="17" creationId="{62FE3799-1357-4312-8410-C899F0F83C85}"/>
          </ac:spMkLst>
        </pc:spChg>
        <pc:picChg chg="add mod ord">
          <ac:chgData name="Li Lixiang" userId="6104bbfcb56aea79" providerId="LiveId" clId="{F340E9D7-24F4-4878-878A-F16972C0D7E4}" dt="2021-09-08T04:03:37.251" v="1012" actId="1076"/>
          <ac:picMkLst>
            <pc:docMk/>
            <pc:sldMk cId="203011879" sldId="305"/>
            <ac:picMk id="5" creationId="{AC595AF5-7846-4506-8848-B19CE7B34EF1}"/>
          </ac:picMkLst>
        </pc:picChg>
        <pc:picChg chg="del">
          <ac:chgData name="Li Lixiang" userId="6104bbfcb56aea79" providerId="LiveId" clId="{F340E9D7-24F4-4878-878A-F16972C0D7E4}" dt="2021-09-08T04:03:32.131" v="1010" actId="478"/>
          <ac:picMkLst>
            <pc:docMk/>
            <pc:sldMk cId="203011879" sldId="305"/>
            <ac:picMk id="6" creationId="{20E3C3AC-601C-4D2C-85AC-7D2548E3ED82}"/>
          </ac:picMkLst>
        </pc:picChg>
      </pc:sldChg>
      <pc:sldChg chg="addSp delSp modSp add mod">
        <pc:chgData name="Li Lixiang" userId="6104bbfcb56aea79" providerId="LiveId" clId="{F340E9D7-24F4-4878-878A-F16972C0D7E4}" dt="2021-09-08T04:05:01.861" v="1039" actId="478"/>
        <pc:sldMkLst>
          <pc:docMk/>
          <pc:sldMk cId="482630065" sldId="306"/>
        </pc:sldMkLst>
        <pc:spChg chg="mod">
          <ac:chgData name="Li Lixiang" userId="6104bbfcb56aea79" providerId="LiveId" clId="{F340E9D7-24F4-4878-878A-F16972C0D7E4}" dt="2021-09-08T04:04:55.556" v="1037" actId="20577"/>
          <ac:spMkLst>
            <pc:docMk/>
            <pc:sldMk cId="482630065" sldId="306"/>
            <ac:spMk id="2" creationId="{C33807AD-6DE4-4C9E-B272-413578CC939F}"/>
          </ac:spMkLst>
        </pc:spChg>
        <pc:picChg chg="add mod">
          <ac:chgData name="Li Lixiang" userId="6104bbfcb56aea79" providerId="LiveId" clId="{F340E9D7-24F4-4878-878A-F16972C0D7E4}" dt="2021-09-08T04:05:00.384" v="1038"/>
          <ac:picMkLst>
            <pc:docMk/>
            <pc:sldMk cId="482630065" sldId="306"/>
            <ac:picMk id="5" creationId="{6E47DBD9-4ACB-4EE4-8F14-1059E3119274}"/>
          </ac:picMkLst>
        </pc:picChg>
        <pc:picChg chg="del">
          <ac:chgData name="Li Lixiang" userId="6104bbfcb56aea79" providerId="LiveId" clId="{F340E9D7-24F4-4878-878A-F16972C0D7E4}" dt="2021-09-08T04:05:01.861" v="1039" actId="478"/>
          <ac:picMkLst>
            <pc:docMk/>
            <pc:sldMk cId="482630065" sldId="306"/>
            <ac:picMk id="6" creationId="{AE68F087-4CB6-4D05-BB59-889E94FEBAA9}"/>
          </ac:picMkLst>
        </pc:picChg>
      </pc:sldChg>
    </pc:docChg>
  </pc:docChgLst>
  <pc:docChgLst>
    <pc:chgData name="Li Lixiang" userId="6104bbfcb56aea79" providerId="LiveId" clId="{2AC96751-A76D-4657-8308-80E0A470D25F}"/>
    <pc:docChg chg="modSld">
      <pc:chgData name="Li Lixiang" userId="6104bbfcb56aea79" providerId="LiveId" clId="{2AC96751-A76D-4657-8308-80E0A470D25F}" dt="2021-04-06T07:39:51.135" v="18" actId="20577"/>
      <pc:docMkLst>
        <pc:docMk/>
      </pc:docMkLst>
      <pc:sldChg chg="modSp mod">
        <pc:chgData name="Li Lixiang" userId="6104bbfcb56aea79" providerId="LiveId" clId="{2AC96751-A76D-4657-8308-80E0A470D25F}" dt="2021-04-06T07:39:51.135" v="18" actId="20577"/>
        <pc:sldMkLst>
          <pc:docMk/>
          <pc:sldMk cId="4006689984" sldId="293"/>
        </pc:sldMkLst>
        <pc:spChg chg="mod">
          <ac:chgData name="Li Lixiang" userId="6104bbfcb56aea79" providerId="LiveId" clId="{2AC96751-A76D-4657-8308-80E0A470D25F}" dt="2021-04-06T07:39:51.135" v="18" actId="20577"/>
          <ac:spMkLst>
            <pc:docMk/>
            <pc:sldMk cId="4006689984" sldId="293"/>
            <ac:spMk id="3" creationId="{7B12C85E-3C29-4C1C-9375-0136BA8B57BD}"/>
          </ac:spMkLst>
        </pc:spChg>
      </pc:sldChg>
    </pc:docChg>
  </pc:docChgLst>
  <pc:docChgLst>
    <pc:chgData name="Li Lixiang" userId="6104bbfcb56aea79" providerId="LiveId" clId="{0B0187DC-2BBE-4AD3-9BC9-D3E08243C43B}"/>
    <pc:docChg chg="undo custSel addSld modSld sldOrd">
      <pc:chgData name="Li Lixiang" userId="6104bbfcb56aea79" providerId="LiveId" clId="{0B0187DC-2BBE-4AD3-9BC9-D3E08243C43B}" dt="2021-02-20T10:56:20.424" v="1258" actId="313"/>
      <pc:docMkLst>
        <pc:docMk/>
      </pc:docMkLst>
      <pc:sldChg chg="addSp delSp modSp add mod">
        <pc:chgData name="Li Lixiang" userId="6104bbfcb56aea79" providerId="LiveId" clId="{0B0187DC-2BBE-4AD3-9BC9-D3E08243C43B}" dt="2021-02-20T10:21:37.886" v="807" actId="20577"/>
        <pc:sldMkLst>
          <pc:docMk/>
          <pc:sldMk cId="889319739" sldId="290"/>
        </pc:sldMkLst>
        <pc:spChg chg="mod">
          <ac:chgData name="Li Lixiang" userId="6104bbfcb56aea79" providerId="LiveId" clId="{0B0187DC-2BBE-4AD3-9BC9-D3E08243C43B}" dt="2021-02-20T10:21:37.886" v="807" actId="20577"/>
          <ac:spMkLst>
            <pc:docMk/>
            <pc:sldMk cId="889319739" sldId="290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4:57:03.611" v="279" actId="20577"/>
          <ac:spMkLst>
            <pc:docMk/>
            <pc:sldMk cId="889319739" sldId="290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4:55:51.416" v="185" actId="20577"/>
          <ac:spMkLst>
            <pc:docMk/>
            <pc:sldMk cId="889319739" sldId="290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4:55:15.772" v="145" actId="20577"/>
          <ac:spMkLst>
            <pc:docMk/>
            <pc:sldMk cId="889319739" sldId="290"/>
            <ac:spMk id="11" creationId="{811FBA33-AACE-4625-BCB2-9752F1BE3A4F}"/>
          </ac:spMkLst>
        </pc:spChg>
        <pc:spChg chg="mod">
          <ac:chgData name="Li Lixiang" userId="6104bbfcb56aea79" providerId="LiveId" clId="{0B0187DC-2BBE-4AD3-9BC9-D3E08243C43B}" dt="2021-02-18T14:54:28.846" v="70" actId="20577"/>
          <ac:spMkLst>
            <pc:docMk/>
            <pc:sldMk cId="889319739" sldId="290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2:39.041" v="2" actId="478"/>
          <ac:picMkLst>
            <pc:docMk/>
            <pc:sldMk cId="889319739" sldId="290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4:52:43.836" v="5" actId="14100"/>
          <ac:picMkLst>
            <pc:docMk/>
            <pc:sldMk cId="889319739" sldId="290"/>
            <ac:picMk id="7" creationId="{074B8B18-F24B-4D0D-A97F-0F5E8D07FD86}"/>
          </ac:picMkLst>
        </pc:picChg>
      </pc:sldChg>
      <pc:sldChg chg="addSp delSp modSp add mod ord">
        <pc:chgData name="Li Lixiang" userId="6104bbfcb56aea79" providerId="LiveId" clId="{0B0187DC-2BBE-4AD3-9BC9-D3E08243C43B}" dt="2021-02-20T10:21:33.717" v="806" actId="20577"/>
        <pc:sldMkLst>
          <pc:docMk/>
          <pc:sldMk cId="1927200491" sldId="291"/>
        </pc:sldMkLst>
        <pc:spChg chg="mod">
          <ac:chgData name="Li Lixiang" userId="6104bbfcb56aea79" providerId="LiveId" clId="{0B0187DC-2BBE-4AD3-9BC9-D3E08243C43B}" dt="2021-02-20T10:21:33.717" v="806" actId="20577"/>
          <ac:spMkLst>
            <pc:docMk/>
            <pc:sldMk cId="1927200491" sldId="291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5:37:24.133" v="712" actId="20577"/>
          <ac:spMkLst>
            <pc:docMk/>
            <pc:sldMk cId="1927200491" sldId="291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5:29:04.511" v="515" actId="20577"/>
          <ac:spMkLst>
            <pc:docMk/>
            <pc:sldMk cId="1927200491" sldId="291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5:29:47.493" v="638" actId="6549"/>
          <ac:spMkLst>
            <pc:docMk/>
            <pc:sldMk cId="1927200491" sldId="291"/>
            <ac:spMk id="11" creationId="{811FBA33-AACE-4625-BCB2-9752F1BE3A4F}"/>
          </ac:spMkLst>
        </pc:spChg>
        <pc:spChg chg="add del mod">
          <ac:chgData name="Li Lixiang" userId="6104bbfcb56aea79" providerId="LiveId" clId="{0B0187DC-2BBE-4AD3-9BC9-D3E08243C43B}" dt="2021-02-18T15:30:25.677" v="709" actId="20577"/>
          <ac:spMkLst>
            <pc:docMk/>
            <pc:sldMk cId="1927200491" sldId="291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8:06.832" v="283" actId="478"/>
          <ac:picMkLst>
            <pc:docMk/>
            <pc:sldMk cId="1927200491" sldId="291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5:26:44.608" v="286" actId="14100"/>
          <ac:picMkLst>
            <pc:docMk/>
            <pc:sldMk cId="1927200491" sldId="291"/>
            <ac:picMk id="7" creationId="{7B87DD36-A4AE-4A75-8E16-B5744A1E0A7B}"/>
          </ac:picMkLst>
        </pc:picChg>
      </pc:sldChg>
      <pc:sldChg chg="addSp delSp modSp add mod">
        <pc:chgData name="Li Lixiang" userId="6104bbfcb56aea79" providerId="LiveId" clId="{0B0187DC-2BBE-4AD3-9BC9-D3E08243C43B}" dt="2021-02-18T15:50:00.154" v="803" actId="1076"/>
        <pc:sldMkLst>
          <pc:docMk/>
          <pc:sldMk cId="2607957988" sldId="292"/>
        </pc:sldMkLst>
        <pc:spChg chg="mod">
          <ac:chgData name="Li Lixiang" userId="6104bbfcb56aea79" providerId="LiveId" clId="{0B0187DC-2BBE-4AD3-9BC9-D3E08243C43B}" dt="2021-02-18T15:48:35.771" v="717" actId="20577"/>
          <ac:spMkLst>
            <pc:docMk/>
            <pc:sldMk cId="2607957988" sldId="292"/>
            <ac:spMk id="2" creationId="{C33807AD-6DE4-4C9E-B272-413578CC939F}"/>
          </ac:spMkLst>
        </pc:spChg>
        <pc:spChg chg="del mod">
          <ac:chgData name="Li Lixiang" userId="6104bbfcb56aea79" providerId="LiveId" clId="{0B0187DC-2BBE-4AD3-9BC9-D3E08243C43B}" dt="2021-02-18T15:49:33.262" v="793" actId="478"/>
          <ac:spMkLst>
            <pc:docMk/>
            <pc:sldMk cId="2607957988" sldId="292"/>
            <ac:spMk id="6" creationId="{23C71CFC-1FBD-425F-9D3B-2434275A4A0F}"/>
          </ac:spMkLst>
        </pc:spChg>
        <pc:spChg chg="del mod">
          <ac:chgData name="Li Lixiang" userId="6104bbfcb56aea79" providerId="LiveId" clId="{0B0187DC-2BBE-4AD3-9BC9-D3E08243C43B}" dt="2021-02-18T15:49:35.826" v="795" actId="478"/>
          <ac:spMkLst>
            <pc:docMk/>
            <pc:sldMk cId="2607957988" sldId="292"/>
            <ac:spMk id="10" creationId="{00F6E793-FA3A-434C-B567-1437A2730895}"/>
          </ac:spMkLst>
        </pc:spChg>
        <pc:spChg chg="del mod">
          <ac:chgData name="Li Lixiang" userId="6104bbfcb56aea79" providerId="LiveId" clId="{0B0187DC-2BBE-4AD3-9BC9-D3E08243C43B}" dt="2021-02-18T15:49:34.553" v="794" actId="478"/>
          <ac:spMkLst>
            <pc:docMk/>
            <pc:sldMk cId="2607957988" sldId="292"/>
            <ac:spMk id="11" creationId="{811FBA33-AACE-4625-BCB2-9752F1BE3A4F}"/>
          </ac:spMkLst>
        </pc:spChg>
        <pc:spChg chg="del">
          <ac:chgData name="Li Lixiang" userId="6104bbfcb56aea79" providerId="LiveId" clId="{0B0187DC-2BBE-4AD3-9BC9-D3E08243C43B}" dt="2021-02-18T15:49:37.276" v="796" actId="478"/>
          <ac:spMkLst>
            <pc:docMk/>
            <pc:sldMk cId="2607957988" sldId="292"/>
            <ac:spMk id="12" creationId="{B3632D03-D1BF-4123-85B7-F723A102485C}"/>
          </ac:spMkLst>
        </pc:spChg>
        <pc:picChg chg="add mod">
          <ac:chgData name="Li Lixiang" userId="6104bbfcb56aea79" providerId="LiveId" clId="{0B0187DC-2BBE-4AD3-9BC9-D3E08243C43B}" dt="2021-02-18T15:50:00.154" v="803" actId="1076"/>
          <ac:picMkLst>
            <pc:docMk/>
            <pc:sldMk cId="2607957988" sldId="292"/>
            <ac:picMk id="5" creationId="{4CCD2444-A8E2-480D-8CB9-5A52E482DAC9}"/>
          </ac:picMkLst>
        </pc:picChg>
        <pc:picChg chg="del">
          <ac:chgData name="Li Lixiang" userId="6104bbfcb56aea79" providerId="LiveId" clId="{0B0187DC-2BBE-4AD3-9BC9-D3E08243C43B}" dt="2021-02-18T15:48:26.687" v="715" actId="478"/>
          <ac:picMkLst>
            <pc:docMk/>
            <pc:sldMk cId="2607957988" sldId="292"/>
            <ac:picMk id="7" creationId="{7B87DD36-A4AE-4A75-8E16-B5744A1E0A7B}"/>
          </ac:picMkLst>
        </pc:picChg>
        <pc:cxnChg chg="add mod">
          <ac:chgData name="Li Lixiang" userId="6104bbfcb56aea79" providerId="LiveId" clId="{0B0187DC-2BBE-4AD3-9BC9-D3E08243C43B}" dt="2021-02-18T15:49:45.180" v="798" actId="13822"/>
          <ac:cxnSpMkLst>
            <pc:docMk/>
            <pc:sldMk cId="2607957988" sldId="292"/>
            <ac:cxnSpMk id="9" creationId="{0684DE4D-9727-4FC9-9316-259498B5086B}"/>
          </ac:cxnSpMkLst>
        </pc:cxnChg>
        <pc:cxnChg chg="add mod">
          <ac:chgData name="Li Lixiang" userId="6104bbfcb56aea79" providerId="LiveId" clId="{0B0187DC-2BBE-4AD3-9BC9-D3E08243C43B}" dt="2021-02-18T15:49:51.562" v="800" actId="1076"/>
          <ac:cxnSpMkLst>
            <pc:docMk/>
            <pc:sldMk cId="2607957988" sldId="292"/>
            <ac:cxnSpMk id="13" creationId="{C2B7E56C-2EB1-417B-B7E3-44F4316F217F}"/>
          </ac:cxnSpMkLst>
        </pc:cxnChg>
        <pc:cxnChg chg="add mod">
          <ac:chgData name="Li Lixiang" userId="6104bbfcb56aea79" providerId="LiveId" clId="{0B0187DC-2BBE-4AD3-9BC9-D3E08243C43B}" dt="2021-02-18T15:49:56.736" v="802" actId="1076"/>
          <ac:cxnSpMkLst>
            <pc:docMk/>
            <pc:sldMk cId="2607957988" sldId="292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0:57.142" v="1003" actId="1036"/>
        <pc:sldMkLst>
          <pc:docMk/>
          <pc:sldMk cId="4006689984" sldId="293"/>
        </pc:sldMkLst>
        <pc:spChg chg="mod">
          <ac:chgData name="Li Lixiang" userId="6104bbfcb56aea79" providerId="LiveId" clId="{0B0187DC-2BBE-4AD3-9BC9-D3E08243C43B}" dt="2021-02-20T10:30:04.494" v="809" actId="20577"/>
          <ac:spMkLst>
            <pc:docMk/>
            <pc:sldMk cId="4006689984" sldId="293"/>
            <ac:spMk id="2" creationId="{C33807AD-6DE4-4C9E-B272-413578CC939F}"/>
          </ac:spMkLst>
        </pc:spChg>
        <pc:spChg chg="add mod">
          <ac:chgData name="Li Lixiang" userId="6104bbfcb56aea79" providerId="LiveId" clId="{0B0187DC-2BBE-4AD3-9BC9-D3E08243C43B}" dt="2021-02-20T10:50:45.276" v="992" actId="20577"/>
          <ac:spMkLst>
            <pc:docMk/>
            <pc:sldMk cId="4006689984" sldId="293"/>
            <ac:spMk id="10" creationId="{D0A0E5C6-7AED-4CA9-8C6B-2F4D6C02C819}"/>
          </ac:spMkLst>
        </pc:spChg>
        <pc:spChg chg="add mod">
          <ac:chgData name="Li Lixiang" userId="6104bbfcb56aea79" providerId="LiveId" clId="{0B0187DC-2BBE-4AD3-9BC9-D3E08243C43B}" dt="2021-02-20T10:50:12.979" v="976" actId="20577"/>
          <ac:spMkLst>
            <pc:docMk/>
            <pc:sldMk cId="4006689984" sldId="293"/>
            <ac:spMk id="11" creationId="{50445102-B3AE-4901-B103-431118A77BD4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2" creationId="{A7720C31-9417-4D3B-83D0-DF8192B610FF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5" creationId="{21D3E987-7B98-459B-BF60-AB34CFD3531F}"/>
          </ac:spMkLst>
        </pc:spChg>
        <pc:picChg chg="del">
          <ac:chgData name="Li Lixiang" userId="6104bbfcb56aea79" providerId="LiveId" clId="{0B0187DC-2BBE-4AD3-9BC9-D3E08243C43B}" dt="2021-02-20T10:47:08.737" v="810" actId="478"/>
          <ac:picMkLst>
            <pc:docMk/>
            <pc:sldMk cId="4006689984" sldId="293"/>
            <ac:picMk id="5" creationId="{4CCD2444-A8E2-480D-8CB9-5A52E482DAC9}"/>
          </ac:picMkLst>
        </pc:picChg>
        <pc:picChg chg="add mod">
          <ac:chgData name="Li Lixiang" userId="6104bbfcb56aea79" providerId="LiveId" clId="{0B0187DC-2BBE-4AD3-9BC9-D3E08243C43B}" dt="2021-02-20T10:47:30.301" v="813" actId="14100"/>
          <ac:picMkLst>
            <pc:docMk/>
            <pc:sldMk cId="4006689984" sldId="293"/>
            <ac:picMk id="6" creationId="{F9F9AD05-9814-40C2-B9EA-A684A0D4EC6D}"/>
          </ac:picMkLst>
        </pc:pic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9" creationId="{0684DE4D-9727-4FC9-9316-259498B5086B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3" creationId="{C2B7E56C-2EB1-417B-B7E3-44F4316F217F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6:20.424" v="1258" actId="313"/>
        <pc:sldMkLst>
          <pc:docMk/>
          <pc:sldMk cId="923748487" sldId="294"/>
        </pc:sldMkLst>
        <pc:spChg chg="mod">
          <ac:chgData name="Li Lixiang" userId="6104bbfcb56aea79" providerId="LiveId" clId="{0B0187DC-2BBE-4AD3-9BC9-D3E08243C43B}" dt="2021-02-20T10:51:07.533" v="1005" actId="20577"/>
          <ac:spMkLst>
            <pc:docMk/>
            <pc:sldMk cId="923748487" sldId="294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0" creationId="{D0A0E5C6-7AED-4CA9-8C6B-2F4D6C02C819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1" creationId="{50445102-B3AE-4901-B103-431118A77BD4}"/>
          </ac:spMkLst>
        </pc:spChg>
        <pc:spChg chg="mod">
          <ac:chgData name="Li Lixiang" userId="6104bbfcb56aea79" providerId="LiveId" clId="{0B0187DC-2BBE-4AD3-9BC9-D3E08243C43B}" dt="2021-02-20T10:55:45.299" v="1232" actId="20577"/>
          <ac:spMkLst>
            <pc:docMk/>
            <pc:sldMk cId="923748487" sldId="294"/>
            <ac:spMk id="12" creationId="{A7720C31-9417-4D3B-83D0-DF8192B610FF}"/>
          </ac:spMkLst>
        </pc:spChg>
        <pc:spChg chg="mod">
          <ac:chgData name="Li Lixiang" userId="6104bbfcb56aea79" providerId="LiveId" clId="{0B0187DC-2BBE-4AD3-9BC9-D3E08243C43B}" dt="2021-02-20T10:56:20.424" v="1258" actId="313"/>
          <ac:spMkLst>
            <pc:docMk/>
            <pc:sldMk cId="923748487" sldId="294"/>
            <ac:spMk id="15" creationId="{21D3E987-7B98-459B-BF60-AB34CFD3531F}"/>
          </ac:spMkLst>
        </pc:spChg>
        <pc:picChg chg="add mod">
          <ac:chgData name="Li Lixiang" userId="6104bbfcb56aea79" providerId="LiveId" clId="{0B0187DC-2BBE-4AD3-9BC9-D3E08243C43B}" dt="2021-02-20T10:51:36.476" v="1010" actId="14100"/>
          <ac:picMkLst>
            <pc:docMk/>
            <pc:sldMk cId="923748487" sldId="294"/>
            <ac:picMk id="5" creationId="{029B30CF-D4D7-488D-89AA-3A0F2B3EE791}"/>
          </ac:picMkLst>
        </pc:picChg>
        <pc:picChg chg="del">
          <ac:chgData name="Li Lixiang" userId="6104bbfcb56aea79" providerId="LiveId" clId="{0B0187DC-2BBE-4AD3-9BC9-D3E08243C43B}" dt="2021-02-20T10:51:09.928" v="1006" actId="478"/>
          <ac:picMkLst>
            <pc:docMk/>
            <pc:sldMk cId="923748487" sldId="294"/>
            <ac:picMk id="6" creationId="{F9F9AD05-9814-40C2-B9EA-A684A0D4E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7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4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05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4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38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626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2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5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3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Python exercise 3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E3C3AC-601C-4D2C-85AC-7D2548E3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0" y="3378983"/>
            <a:ext cx="5012414" cy="1466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4.1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1074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Fill the blank place with missing code. The </a:t>
            </a:r>
            <a:r>
              <a:rPr lang="en-US" dirty="0" err="1"/>
              <a:t>dict</a:t>
            </a:r>
            <a:r>
              <a:rPr lang="en-US" dirty="0"/>
              <a:t> has 2 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dirty="0" err="1"/>
              <a:t>paire</a:t>
            </a:r>
            <a:r>
              <a:rPr lang="en-US" dirty="0"/>
              <a:t>, each value is a list of letters. Now take the 2 lists of letters and make combinations: first letter from 1</a:t>
            </a:r>
            <a:r>
              <a:rPr lang="en-US" baseline="30000" dirty="0"/>
              <a:t>st</a:t>
            </a:r>
            <a:r>
              <a:rPr lang="en-US" dirty="0"/>
              <a:t> list, second letter from 2</a:t>
            </a:r>
            <a:r>
              <a:rPr lang="en-US" baseline="30000" dirty="0"/>
              <a:t>nd</a:t>
            </a:r>
            <a:r>
              <a:rPr lang="en-US" dirty="0"/>
              <a:t> list. Generate all possibly combinations.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367858" y="3697489"/>
            <a:ext cx="232468" cy="18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70A1A-F041-4318-B816-F48E4107676E}"/>
              </a:ext>
            </a:extLst>
          </p:cNvPr>
          <p:cNvSpPr/>
          <p:nvPr/>
        </p:nvSpPr>
        <p:spPr>
          <a:xfrm>
            <a:off x="2013176" y="3887474"/>
            <a:ext cx="27134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840B9-E595-4744-BBD1-F4069FBF03E2}"/>
              </a:ext>
            </a:extLst>
          </p:cNvPr>
          <p:cNvSpPr/>
          <p:nvPr/>
        </p:nvSpPr>
        <p:spPr>
          <a:xfrm>
            <a:off x="4571999" y="4370532"/>
            <a:ext cx="109539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8B783-9B98-44F7-9CCA-AB220FAAE87F}"/>
              </a:ext>
            </a:extLst>
          </p:cNvPr>
          <p:cNvSpPr/>
          <p:nvPr/>
        </p:nvSpPr>
        <p:spPr>
          <a:xfrm>
            <a:off x="2367858" y="3901548"/>
            <a:ext cx="1234391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71665F-1BF2-47E7-9077-7BC53EA6A119}"/>
              </a:ext>
            </a:extLst>
          </p:cNvPr>
          <p:cNvSpPr/>
          <p:nvPr/>
        </p:nvSpPr>
        <p:spPr>
          <a:xfrm>
            <a:off x="3022673" y="4370532"/>
            <a:ext cx="67302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9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8F087-4CB6-4D05-BB59-889E94FE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0" y="3378983"/>
            <a:ext cx="5012414" cy="14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95AF5-7846-4506-8848-B19CE7B3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40" y="3589373"/>
            <a:ext cx="2305372" cy="1562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5.1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1074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makes a </a:t>
            </a:r>
            <a:r>
              <a:rPr lang="en-US" dirty="0" err="1"/>
              <a:t>dict</a:t>
            </a:r>
            <a:r>
              <a:rPr lang="en-US" dirty="0"/>
              <a:t>, from a string. The keys of the </a:t>
            </a:r>
            <a:r>
              <a:rPr lang="en-US" dirty="0" err="1"/>
              <a:t>dict</a:t>
            </a:r>
            <a:r>
              <a:rPr lang="en-US" dirty="0"/>
              <a:t> are characters in the string, the values of the </a:t>
            </a:r>
            <a:r>
              <a:rPr lang="en-US" dirty="0" err="1"/>
              <a:t>dict</a:t>
            </a:r>
            <a:r>
              <a:rPr lang="en-US" dirty="0"/>
              <a:t> are how many times the character appeared in the string.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402365" y="3776606"/>
            <a:ext cx="232468" cy="18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70A1A-F041-4318-B816-F48E4107676E}"/>
              </a:ext>
            </a:extLst>
          </p:cNvPr>
          <p:cNvSpPr/>
          <p:nvPr/>
        </p:nvSpPr>
        <p:spPr>
          <a:xfrm>
            <a:off x="1997301" y="3966591"/>
            <a:ext cx="27134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840B9-E595-4744-BBD1-F4069FBF03E2}"/>
              </a:ext>
            </a:extLst>
          </p:cNvPr>
          <p:cNvSpPr/>
          <p:nvPr/>
        </p:nvSpPr>
        <p:spPr>
          <a:xfrm>
            <a:off x="2320925" y="4179169"/>
            <a:ext cx="190500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8B783-9B98-44F7-9CCA-AB220FAAE87F}"/>
              </a:ext>
            </a:extLst>
          </p:cNvPr>
          <p:cNvSpPr/>
          <p:nvPr/>
        </p:nvSpPr>
        <p:spPr>
          <a:xfrm>
            <a:off x="3265522" y="4369155"/>
            <a:ext cx="190500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71665F-1BF2-47E7-9077-7BC53EA6A119}"/>
              </a:ext>
            </a:extLst>
          </p:cNvPr>
          <p:cNvSpPr/>
          <p:nvPr/>
        </p:nvSpPr>
        <p:spPr>
          <a:xfrm>
            <a:off x="2320925" y="3966591"/>
            <a:ext cx="581026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5D14B-CE7A-4F00-A895-E92AE722B185}"/>
              </a:ext>
            </a:extLst>
          </p:cNvPr>
          <p:cNvSpPr/>
          <p:nvPr/>
        </p:nvSpPr>
        <p:spPr>
          <a:xfrm>
            <a:off x="3211547" y="4731105"/>
            <a:ext cx="190500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B8274-617F-429F-A036-1C83763FFD7E}"/>
              </a:ext>
            </a:extLst>
          </p:cNvPr>
          <p:cNvSpPr/>
          <p:nvPr/>
        </p:nvSpPr>
        <p:spPr>
          <a:xfrm>
            <a:off x="1848627" y="4171329"/>
            <a:ext cx="190500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FE3799-1357-4312-8410-C899F0F83C85}"/>
              </a:ext>
            </a:extLst>
          </p:cNvPr>
          <p:cNvSpPr/>
          <p:nvPr/>
        </p:nvSpPr>
        <p:spPr>
          <a:xfrm>
            <a:off x="1806801" y="4533795"/>
            <a:ext cx="388712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1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7DBD9-4ACB-4EE4-8F14-1059E311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40" y="3589373"/>
            <a:ext cx="230537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3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1EEF4-90E3-436B-8475-DF9B1B2A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08" y="3104734"/>
            <a:ext cx="2581635" cy="197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define a function, which takes a list as argument, all items are numbers. The function find and return the maximum number in the list.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882DD-3E45-4E3C-B0DF-34E8A14899AD}"/>
              </a:ext>
            </a:extLst>
          </p:cNvPr>
          <p:cNvSpPr/>
          <p:nvPr/>
        </p:nvSpPr>
        <p:spPr>
          <a:xfrm>
            <a:off x="2715714" y="3297709"/>
            <a:ext cx="276227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043608" y="3112345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2819014" y="4051531"/>
            <a:ext cx="17292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38635-DE4B-4ABC-9453-C08BEF46C507}"/>
              </a:ext>
            </a:extLst>
          </p:cNvPr>
          <p:cNvSpPr/>
          <p:nvPr/>
        </p:nvSpPr>
        <p:spPr>
          <a:xfrm>
            <a:off x="2416174" y="3856013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34B30-A9AF-43BA-A390-226AD80ABA84}"/>
              </a:ext>
            </a:extLst>
          </p:cNvPr>
          <p:cNvSpPr/>
          <p:nvPr/>
        </p:nvSpPr>
        <p:spPr>
          <a:xfrm>
            <a:off x="2416174" y="3291917"/>
            <a:ext cx="203201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082C2-4475-4362-8CE0-776E5B4309F4}"/>
              </a:ext>
            </a:extLst>
          </p:cNvPr>
          <p:cNvSpPr/>
          <p:nvPr/>
        </p:nvSpPr>
        <p:spPr>
          <a:xfrm>
            <a:off x="2416174" y="4420109"/>
            <a:ext cx="57576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666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287D826-65A8-4C58-B4C8-5BC6048D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98" y="2999441"/>
            <a:ext cx="2581635" cy="197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1.2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958029" y="3947545"/>
            <a:ext cx="180459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2819916" y="3561763"/>
            <a:ext cx="828159" cy="17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106-E48E-4F06-9A60-42646A2C8BA6}"/>
              </a:ext>
            </a:extLst>
          </p:cNvPr>
          <p:cNvSpPr/>
          <p:nvPr/>
        </p:nvSpPr>
        <p:spPr>
          <a:xfrm>
            <a:off x="2543691" y="3191596"/>
            <a:ext cx="552451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D90A21-6E99-4520-A5C5-14408E85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define a function, which takes a list as argument, all items are numbers. The function find and return the maximum number in the list.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64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EC864-9CA9-47EF-B11A-D37919E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98" y="2999441"/>
            <a:ext cx="258163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5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3381B-246B-4F60-B753-898A6978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1" y="3019468"/>
            <a:ext cx="4467849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2.1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sort a list. The list has items of tuple, and sort according to the last item of tuples.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439488" y="3693196"/>
            <a:ext cx="818062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2476114" y="4065384"/>
            <a:ext cx="267086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06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3381B-246B-4F60-B753-898A6978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1" y="3019468"/>
            <a:ext cx="4467849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2.2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sort a list. The list has items of tuple, and sort according to the last item of tuples.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2006214" y="4055859"/>
            <a:ext cx="355986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A6326-2213-48B4-A327-35E5F0B2A4E7}"/>
              </a:ext>
            </a:extLst>
          </p:cNvPr>
          <p:cNvSpPr/>
          <p:nvPr/>
        </p:nvSpPr>
        <p:spPr>
          <a:xfrm>
            <a:off x="1426663" y="3493685"/>
            <a:ext cx="344987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575ED-42B4-41EF-BBFC-4D87DCC55D06}"/>
              </a:ext>
            </a:extLst>
          </p:cNvPr>
          <p:cNvSpPr/>
          <p:nvPr/>
        </p:nvSpPr>
        <p:spPr>
          <a:xfrm>
            <a:off x="1775176" y="3703258"/>
            <a:ext cx="587024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291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3381B-246B-4F60-B753-898A6978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1" y="3019468"/>
            <a:ext cx="4467849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661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34711-279E-4E1F-BCAF-DAC9FAAD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6" y="3275314"/>
            <a:ext cx="8030696" cy="21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3.1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search the </a:t>
            </a:r>
            <a:r>
              <a:rPr lang="en-US" dirty="0" err="1"/>
              <a:t>dict</a:t>
            </a:r>
            <a:r>
              <a:rPr lang="en-US" dirty="0"/>
              <a:t>, and find if any value duplicate, then drop the duplicate values.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1791595" y="4288039"/>
            <a:ext cx="232468" cy="18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2985494" y="4655511"/>
            <a:ext cx="35796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53BF0-8A81-4EB1-B392-549D2FCCC462}"/>
              </a:ext>
            </a:extLst>
          </p:cNvPr>
          <p:cNvSpPr/>
          <p:nvPr/>
        </p:nvSpPr>
        <p:spPr>
          <a:xfrm>
            <a:off x="5014500" y="4465525"/>
            <a:ext cx="776699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70A1A-F041-4318-B816-F48E4107676E}"/>
              </a:ext>
            </a:extLst>
          </p:cNvPr>
          <p:cNvSpPr/>
          <p:nvPr/>
        </p:nvSpPr>
        <p:spPr>
          <a:xfrm>
            <a:off x="1132695" y="4478024"/>
            <a:ext cx="35796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840B9-E595-4744-BBD1-F4069FBF03E2}"/>
              </a:ext>
            </a:extLst>
          </p:cNvPr>
          <p:cNvSpPr/>
          <p:nvPr/>
        </p:nvSpPr>
        <p:spPr>
          <a:xfrm>
            <a:off x="3418881" y="4660519"/>
            <a:ext cx="214907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285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34711-279E-4E1F-BCAF-DAC9FAAD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6" y="3275314"/>
            <a:ext cx="8030696" cy="21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8317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14178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1245</TotalTime>
  <Words>300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Python exercise 3</vt:lpstr>
      <vt:lpstr>Question 1.1</vt:lpstr>
      <vt:lpstr>Question 1.2</vt:lpstr>
      <vt:lpstr>Question 1</vt:lpstr>
      <vt:lpstr>Question 2.1</vt:lpstr>
      <vt:lpstr>Question 2.2</vt:lpstr>
      <vt:lpstr>Question 2</vt:lpstr>
      <vt:lpstr>Question 3.1</vt:lpstr>
      <vt:lpstr>Question 3</vt:lpstr>
      <vt:lpstr>Question 4.1</vt:lpstr>
      <vt:lpstr>Question 4</vt:lpstr>
      <vt:lpstr>Question 5.1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 3</dc:title>
  <dc:creator>Li Lixiang</dc:creator>
  <cp:lastModifiedBy>Li Lixiang</cp:lastModifiedBy>
  <cp:revision>2</cp:revision>
  <dcterms:created xsi:type="dcterms:W3CDTF">2021-02-18T14:25:26Z</dcterms:created>
  <dcterms:modified xsi:type="dcterms:W3CDTF">2021-09-08T04:05:03Z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