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86" r:id="rId4"/>
    <p:sldId id="259" r:id="rId5"/>
    <p:sldId id="261" r:id="rId6"/>
    <p:sldId id="262" r:id="rId7"/>
    <p:sldId id="291" r:id="rId8"/>
    <p:sldId id="263" r:id="rId9"/>
    <p:sldId id="287" r:id="rId10"/>
    <p:sldId id="264" r:id="rId11"/>
    <p:sldId id="288" r:id="rId12"/>
    <p:sldId id="265" r:id="rId13"/>
    <p:sldId id="269" r:id="rId14"/>
    <p:sldId id="289" r:id="rId15"/>
    <p:sldId id="283" r:id="rId16"/>
    <p:sldId id="290" r:id="rId17"/>
    <p:sldId id="285" r:id="rId18"/>
    <p:sldId id="258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8743D-3F48-4729-AECB-23CF92AF3D96}" v="1" dt="2021-10-04T11:33:47.029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23F611FF-0BB3-4599-A6B3-EA82A2B7F99F}"/>
    <pc:docChg chg="modSld">
      <pc:chgData name="Li Lixiang" userId="6104bbfcb56aea79" providerId="LiveId" clId="{23F611FF-0BB3-4599-A6B3-EA82A2B7F99F}" dt="2021-08-08T03:13:19.414" v="0" actId="14100"/>
      <pc:docMkLst>
        <pc:docMk/>
      </pc:docMkLst>
      <pc:sldChg chg="modSp mod">
        <pc:chgData name="Li Lixiang" userId="6104bbfcb56aea79" providerId="LiveId" clId="{23F611FF-0BB3-4599-A6B3-EA82A2B7F99F}" dt="2021-08-08T03:13:19.414" v="0" actId="14100"/>
        <pc:sldMkLst>
          <pc:docMk/>
          <pc:sldMk cId="3585909810" sldId="283"/>
        </pc:sldMkLst>
        <pc:spChg chg="mod">
          <ac:chgData name="Li Lixiang" userId="6104bbfcb56aea79" providerId="LiveId" clId="{23F611FF-0BB3-4599-A6B3-EA82A2B7F99F}" dt="2021-08-08T03:13:19.414" v="0" actId="14100"/>
          <ac:spMkLst>
            <pc:docMk/>
            <pc:sldMk cId="3585909810" sldId="283"/>
            <ac:spMk id="3" creationId="{7060439F-2729-478E-B95F-230482B50AA1}"/>
          </ac:spMkLst>
        </pc:spChg>
      </pc:sldChg>
    </pc:docChg>
  </pc:docChgLst>
  <pc:docChgLst>
    <pc:chgData name="Li Lixiang" userId="6104bbfcb56aea79" providerId="LiveId" clId="{7838743D-3F48-4729-AECB-23CF92AF3D96}"/>
    <pc:docChg chg="custSel addSld modSld sldOrd">
      <pc:chgData name="Li Lixiang" userId="6104bbfcb56aea79" providerId="LiveId" clId="{7838743D-3F48-4729-AECB-23CF92AF3D96}" dt="2023-04-26T02:21:19.969" v="686"/>
      <pc:docMkLst>
        <pc:docMk/>
      </pc:docMkLst>
      <pc:sldChg chg="ord">
        <pc:chgData name="Li Lixiang" userId="6104bbfcb56aea79" providerId="LiveId" clId="{7838743D-3F48-4729-AECB-23CF92AF3D96}" dt="2023-04-26T02:21:19.969" v="686"/>
        <pc:sldMkLst>
          <pc:docMk/>
          <pc:sldMk cId="928992564" sldId="258"/>
        </pc:sldMkLst>
      </pc:sldChg>
      <pc:sldChg chg="modSp mod">
        <pc:chgData name="Li Lixiang" userId="6104bbfcb56aea79" providerId="LiveId" clId="{7838743D-3F48-4729-AECB-23CF92AF3D96}" dt="2021-10-04T10:58:00.431" v="15" actId="20577"/>
        <pc:sldMkLst>
          <pc:docMk/>
          <pc:sldMk cId="390176306" sldId="259"/>
        </pc:sldMkLst>
        <pc:spChg chg="mod">
          <ac:chgData name="Li Lixiang" userId="6104bbfcb56aea79" providerId="LiveId" clId="{7838743D-3F48-4729-AECB-23CF92AF3D96}" dt="2021-10-04T10:57:29.712" v="1" actId="14100"/>
          <ac:spMkLst>
            <pc:docMk/>
            <pc:sldMk cId="390176306" sldId="259"/>
            <ac:spMk id="8" creationId="{4F1093A6-9CD0-4695-87C5-1EB70F254480}"/>
          </ac:spMkLst>
        </pc:spChg>
        <pc:spChg chg="mod">
          <ac:chgData name="Li Lixiang" userId="6104bbfcb56aea79" providerId="LiveId" clId="{7838743D-3F48-4729-AECB-23CF92AF3D96}" dt="2021-10-04T10:58:00.431" v="15" actId="20577"/>
          <ac:spMkLst>
            <pc:docMk/>
            <pc:sldMk cId="390176306" sldId="259"/>
            <ac:spMk id="10" creationId="{2EBDE9F2-FCF9-4295-BC53-4599B14FE980}"/>
          </ac:spMkLst>
        </pc:spChg>
        <pc:spChg chg="mod">
          <ac:chgData name="Li Lixiang" userId="6104bbfcb56aea79" providerId="LiveId" clId="{7838743D-3F48-4729-AECB-23CF92AF3D96}" dt="2021-10-04T10:57:20.139" v="0" actId="14100"/>
          <ac:spMkLst>
            <pc:docMk/>
            <pc:sldMk cId="390176306" sldId="259"/>
            <ac:spMk id="11" creationId="{8BAA5347-9146-4C1C-8E04-9903CE5BDCDB}"/>
          </ac:spMkLst>
        </pc:spChg>
      </pc:sldChg>
      <pc:sldChg chg="ord">
        <pc:chgData name="Li Lixiang" userId="6104bbfcb56aea79" providerId="LiveId" clId="{7838743D-3F48-4729-AECB-23CF92AF3D96}" dt="2023-04-26T02:21:19.969" v="686"/>
        <pc:sldMkLst>
          <pc:docMk/>
          <pc:sldMk cId="3607091366" sldId="260"/>
        </pc:sldMkLst>
      </pc:sldChg>
      <pc:sldChg chg="modSp mod">
        <pc:chgData name="Li Lixiang" userId="6104bbfcb56aea79" providerId="LiveId" clId="{7838743D-3F48-4729-AECB-23CF92AF3D96}" dt="2021-10-04T11:09:15.934" v="151" actId="20577"/>
        <pc:sldMkLst>
          <pc:docMk/>
          <pc:sldMk cId="184123586" sldId="261"/>
        </pc:sldMkLst>
        <pc:spChg chg="mod">
          <ac:chgData name="Li Lixiang" userId="6104bbfcb56aea79" providerId="LiveId" clId="{7838743D-3F48-4729-AECB-23CF92AF3D96}" dt="2021-10-04T11:09:15.934" v="151" actId="20577"/>
          <ac:spMkLst>
            <pc:docMk/>
            <pc:sldMk cId="184123586" sldId="261"/>
            <ac:spMk id="2" creationId="{5EC01E2D-9CFE-4D5D-8863-3BA90731F07B}"/>
          </ac:spMkLst>
        </pc:spChg>
        <pc:spChg chg="mod">
          <ac:chgData name="Li Lixiang" userId="6104bbfcb56aea79" providerId="LiveId" clId="{7838743D-3F48-4729-AECB-23CF92AF3D96}" dt="2021-10-04T10:59:47.982" v="16" actId="207"/>
          <ac:spMkLst>
            <pc:docMk/>
            <pc:sldMk cId="184123586" sldId="261"/>
            <ac:spMk id="3" creationId="{7060439F-2729-478E-B95F-230482B50AA1}"/>
          </ac:spMkLst>
        </pc:spChg>
        <pc:spChg chg="mod">
          <ac:chgData name="Li Lixiang" userId="6104bbfcb56aea79" providerId="LiveId" clId="{7838743D-3F48-4729-AECB-23CF92AF3D96}" dt="2021-10-04T11:08:58.994" v="145" actId="1076"/>
          <ac:spMkLst>
            <pc:docMk/>
            <pc:sldMk cId="184123586" sldId="261"/>
            <ac:spMk id="5" creationId="{1B409AB1-02EE-4014-8404-40CE3FDCD729}"/>
          </ac:spMkLst>
        </pc:spChg>
        <pc:picChg chg="mod">
          <ac:chgData name="Li Lixiang" userId="6104bbfcb56aea79" providerId="LiveId" clId="{7838743D-3F48-4729-AECB-23CF92AF3D96}" dt="2021-10-04T11:09:00.786" v="146" actId="1076"/>
          <ac:picMkLst>
            <pc:docMk/>
            <pc:sldMk cId="184123586" sldId="261"/>
            <ac:picMk id="4" creationId="{F2579E6D-609C-4AEE-B118-EAEBC40BABBF}"/>
          </ac:picMkLst>
        </pc:picChg>
      </pc:sldChg>
      <pc:sldChg chg="modSp mod">
        <pc:chgData name="Li Lixiang" userId="6104bbfcb56aea79" providerId="LiveId" clId="{7838743D-3F48-4729-AECB-23CF92AF3D96}" dt="2021-10-04T11:08:11.036" v="105" actId="20577"/>
        <pc:sldMkLst>
          <pc:docMk/>
          <pc:sldMk cId="3009608438" sldId="262"/>
        </pc:sldMkLst>
        <pc:spChg chg="mod">
          <ac:chgData name="Li Lixiang" userId="6104bbfcb56aea79" providerId="LiveId" clId="{7838743D-3F48-4729-AECB-23CF92AF3D96}" dt="2021-10-04T11:08:11.036" v="105" actId="20577"/>
          <ac:spMkLst>
            <pc:docMk/>
            <pc:sldMk cId="3009608438" sldId="262"/>
            <ac:spMk id="2" creationId="{5EC01E2D-9CFE-4D5D-8863-3BA90731F07B}"/>
          </ac:spMkLst>
        </pc:spChg>
        <pc:spChg chg="mod">
          <ac:chgData name="Li Lixiang" userId="6104bbfcb56aea79" providerId="LiveId" clId="{7838743D-3F48-4729-AECB-23CF92AF3D96}" dt="2021-10-04T11:06:10.995" v="74" actId="207"/>
          <ac:spMkLst>
            <pc:docMk/>
            <pc:sldMk cId="3009608438" sldId="262"/>
            <ac:spMk id="3" creationId="{7060439F-2729-478E-B95F-230482B50AA1}"/>
          </ac:spMkLst>
        </pc:spChg>
        <pc:spChg chg="mod">
          <ac:chgData name="Li Lixiang" userId="6104bbfcb56aea79" providerId="LiveId" clId="{7838743D-3F48-4729-AECB-23CF92AF3D96}" dt="2021-10-04T11:03:57.070" v="36" actId="20577"/>
          <ac:spMkLst>
            <pc:docMk/>
            <pc:sldMk cId="3009608438" sldId="262"/>
            <ac:spMk id="7" creationId="{4327E57A-852D-4800-A0B9-EF3394A82FA2}"/>
          </ac:spMkLst>
        </pc:spChg>
      </pc:sldChg>
      <pc:sldChg chg="modSp mod">
        <pc:chgData name="Li Lixiang" userId="6104bbfcb56aea79" providerId="LiveId" clId="{7838743D-3F48-4729-AECB-23CF92AF3D96}" dt="2021-10-04T11:04:44.994" v="37" actId="207"/>
        <pc:sldMkLst>
          <pc:docMk/>
          <pc:sldMk cId="3406292314" sldId="263"/>
        </pc:sldMkLst>
        <pc:spChg chg="mod">
          <ac:chgData name="Li Lixiang" userId="6104bbfcb56aea79" providerId="LiveId" clId="{7838743D-3F48-4729-AECB-23CF92AF3D96}" dt="2021-10-04T11:04:44.994" v="37" actId="207"/>
          <ac:spMkLst>
            <pc:docMk/>
            <pc:sldMk cId="3406292314" sldId="263"/>
            <ac:spMk id="3" creationId="{7060439F-2729-478E-B95F-230482B50AA1}"/>
          </ac:spMkLst>
        </pc:spChg>
      </pc:sldChg>
      <pc:sldChg chg="modSp mod">
        <pc:chgData name="Li Lixiang" userId="6104bbfcb56aea79" providerId="LiveId" clId="{7838743D-3F48-4729-AECB-23CF92AF3D96}" dt="2021-10-04T11:01:55.081" v="33" actId="20577"/>
        <pc:sldMkLst>
          <pc:docMk/>
          <pc:sldMk cId="2803848671" sldId="264"/>
        </pc:sldMkLst>
        <pc:spChg chg="mod">
          <ac:chgData name="Li Lixiang" userId="6104bbfcb56aea79" providerId="LiveId" clId="{7838743D-3F48-4729-AECB-23CF92AF3D96}" dt="2021-10-04T11:01:55.081" v="33" actId="20577"/>
          <ac:spMkLst>
            <pc:docMk/>
            <pc:sldMk cId="2803848671" sldId="264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7838743D-3F48-4729-AECB-23CF92AF3D96}" dt="2021-10-04T11:33:45.356" v="291" actId="21"/>
        <pc:sldMkLst>
          <pc:docMk/>
          <pc:sldMk cId="3585909810" sldId="283"/>
        </pc:sldMkLst>
        <pc:picChg chg="add del mod">
          <ac:chgData name="Li Lixiang" userId="6104bbfcb56aea79" providerId="LiveId" clId="{7838743D-3F48-4729-AECB-23CF92AF3D96}" dt="2021-10-04T11:33:45.356" v="291" actId="21"/>
          <ac:picMkLst>
            <pc:docMk/>
            <pc:sldMk cId="3585909810" sldId="283"/>
            <ac:picMk id="5" creationId="{2424BF27-629C-474C-B724-BEA9654B9913}"/>
          </ac:picMkLst>
        </pc:picChg>
      </pc:sldChg>
      <pc:sldChg chg="addSp delSp modSp new mod">
        <pc:chgData name="Li Lixiang" userId="6104bbfcb56aea79" providerId="LiveId" clId="{7838743D-3F48-4729-AECB-23CF92AF3D96}" dt="2021-10-04T11:18:21.601" v="229" actId="1076"/>
        <pc:sldMkLst>
          <pc:docMk/>
          <pc:sldMk cId="631023562" sldId="287"/>
        </pc:sldMkLst>
        <pc:spChg chg="mod">
          <ac:chgData name="Li Lixiang" userId="6104bbfcb56aea79" providerId="LiveId" clId="{7838743D-3F48-4729-AECB-23CF92AF3D96}" dt="2021-10-04T11:14:07.631" v="222" actId="20577"/>
          <ac:spMkLst>
            <pc:docMk/>
            <pc:sldMk cId="631023562" sldId="287"/>
            <ac:spMk id="2" creationId="{F335A81E-AA9F-44E9-B48E-581ABDF8239C}"/>
          </ac:spMkLst>
        </pc:spChg>
        <pc:spChg chg="del">
          <ac:chgData name="Li Lixiang" userId="6104bbfcb56aea79" providerId="LiveId" clId="{7838743D-3F48-4729-AECB-23CF92AF3D96}" dt="2021-10-04T11:13:47.312" v="172" actId="478"/>
          <ac:spMkLst>
            <pc:docMk/>
            <pc:sldMk cId="631023562" sldId="287"/>
            <ac:spMk id="3" creationId="{3A39390D-96C6-4CEF-9155-A30AF85FB8C1}"/>
          </ac:spMkLst>
        </pc:spChg>
        <pc:picChg chg="add mod">
          <ac:chgData name="Li Lixiang" userId="6104bbfcb56aea79" providerId="LiveId" clId="{7838743D-3F48-4729-AECB-23CF92AF3D96}" dt="2021-10-04T11:14:12.202" v="223" actId="1076"/>
          <ac:picMkLst>
            <pc:docMk/>
            <pc:sldMk cId="631023562" sldId="287"/>
            <ac:picMk id="5" creationId="{A787CAAA-1A22-4BF8-83E5-3221C2BAE125}"/>
          </ac:picMkLst>
        </pc:picChg>
        <pc:picChg chg="add mod">
          <ac:chgData name="Li Lixiang" userId="6104bbfcb56aea79" providerId="LiveId" clId="{7838743D-3F48-4729-AECB-23CF92AF3D96}" dt="2021-10-04T11:15:06.374" v="225" actId="1076"/>
          <ac:picMkLst>
            <pc:docMk/>
            <pc:sldMk cId="631023562" sldId="287"/>
            <ac:picMk id="7" creationId="{525CB746-EB34-45D6-875B-CCF187C23090}"/>
          </ac:picMkLst>
        </pc:picChg>
        <pc:picChg chg="add mod">
          <ac:chgData name="Li Lixiang" userId="6104bbfcb56aea79" providerId="LiveId" clId="{7838743D-3F48-4729-AECB-23CF92AF3D96}" dt="2021-10-04T11:16:00.311" v="227" actId="1076"/>
          <ac:picMkLst>
            <pc:docMk/>
            <pc:sldMk cId="631023562" sldId="287"/>
            <ac:picMk id="9" creationId="{DF1EC4FC-9749-485B-A302-3D3B6A355870}"/>
          </ac:picMkLst>
        </pc:picChg>
        <pc:picChg chg="add mod">
          <ac:chgData name="Li Lixiang" userId="6104bbfcb56aea79" providerId="LiveId" clId="{7838743D-3F48-4729-AECB-23CF92AF3D96}" dt="2021-10-04T11:18:21.601" v="229" actId="1076"/>
          <ac:picMkLst>
            <pc:docMk/>
            <pc:sldMk cId="631023562" sldId="287"/>
            <ac:picMk id="11" creationId="{EAA3BD87-8004-43E3-AF8E-3F8822612FEA}"/>
          </ac:picMkLst>
        </pc:picChg>
      </pc:sldChg>
      <pc:sldChg chg="addSp delSp modSp new mod">
        <pc:chgData name="Li Lixiang" userId="6104bbfcb56aea79" providerId="LiveId" clId="{7838743D-3F48-4729-AECB-23CF92AF3D96}" dt="2021-10-04T11:24:02.992" v="258" actId="1076"/>
        <pc:sldMkLst>
          <pc:docMk/>
          <pc:sldMk cId="3541158414" sldId="288"/>
        </pc:sldMkLst>
        <pc:spChg chg="mod">
          <ac:chgData name="Li Lixiang" userId="6104bbfcb56aea79" providerId="LiveId" clId="{7838743D-3F48-4729-AECB-23CF92AF3D96}" dt="2021-10-04T11:19:06.341" v="249"/>
          <ac:spMkLst>
            <pc:docMk/>
            <pc:sldMk cId="3541158414" sldId="288"/>
            <ac:spMk id="2" creationId="{9E887E36-295F-4613-9878-971FE784B0E3}"/>
          </ac:spMkLst>
        </pc:spChg>
        <pc:spChg chg="del">
          <ac:chgData name="Li Lixiang" userId="6104bbfcb56aea79" providerId="LiveId" clId="{7838743D-3F48-4729-AECB-23CF92AF3D96}" dt="2021-10-04T11:19:10.238" v="250" actId="478"/>
          <ac:spMkLst>
            <pc:docMk/>
            <pc:sldMk cId="3541158414" sldId="288"/>
            <ac:spMk id="3" creationId="{14355399-9C39-4891-AC83-C776CCBC8E71}"/>
          </ac:spMkLst>
        </pc:spChg>
        <pc:picChg chg="add mod">
          <ac:chgData name="Li Lixiang" userId="6104bbfcb56aea79" providerId="LiveId" clId="{7838743D-3F48-4729-AECB-23CF92AF3D96}" dt="2021-10-04T11:19:59.925" v="252" actId="1076"/>
          <ac:picMkLst>
            <pc:docMk/>
            <pc:sldMk cId="3541158414" sldId="288"/>
            <ac:picMk id="5" creationId="{787803B4-D6BF-43B7-9A29-16C707D1337D}"/>
          </ac:picMkLst>
        </pc:picChg>
        <pc:picChg chg="add mod">
          <ac:chgData name="Li Lixiang" userId="6104bbfcb56aea79" providerId="LiveId" clId="{7838743D-3F48-4729-AECB-23CF92AF3D96}" dt="2021-10-04T11:20:40.361" v="254" actId="1076"/>
          <ac:picMkLst>
            <pc:docMk/>
            <pc:sldMk cId="3541158414" sldId="288"/>
            <ac:picMk id="7" creationId="{A5AD82C1-383B-477A-8C8A-E569A37FEB92}"/>
          </ac:picMkLst>
        </pc:picChg>
        <pc:picChg chg="add mod">
          <ac:chgData name="Li Lixiang" userId="6104bbfcb56aea79" providerId="LiveId" clId="{7838743D-3F48-4729-AECB-23CF92AF3D96}" dt="2021-10-04T11:21:47.179" v="256" actId="1076"/>
          <ac:picMkLst>
            <pc:docMk/>
            <pc:sldMk cId="3541158414" sldId="288"/>
            <ac:picMk id="9" creationId="{DF73CA5C-DC63-409A-9985-FFE7C049F14D}"/>
          </ac:picMkLst>
        </pc:picChg>
        <pc:picChg chg="add mod">
          <ac:chgData name="Li Lixiang" userId="6104bbfcb56aea79" providerId="LiveId" clId="{7838743D-3F48-4729-AECB-23CF92AF3D96}" dt="2021-10-04T11:24:02.992" v="258" actId="1076"/>
          <ac:picMkLst>
            <pc:docMk/>
            <pc:sldMk cId="3541158414" sldId="288"/>
            <ac:picMk id="11" creationId="{1D8FE99C-040D-4FAC-95DB-3796A13AF008}"/>
          </ac:picMkLst>
        </pc:picChg>
      </pc:sldChg>
      <pc:sldChg chg="addSp delSp modSp new mod">
        <pc:chgData name="Li Lixiang" userId="6104bbfcb56aea79" providerId="LiveId" clId="{7838743D-3F48-4729-AECB-23CF92AF3D96}" dt="2021-10-04T11:31:17.617" v="285" actId="1036"/>
        <pc:sldMkLst>
          <pc:docMk/>
          <pc:sldMk cId="1223163485" sldId="289"/>
        </pc:sldMkLst>
        <pc:spChg chg="mod">
          <ac:chgData name="Li Lixiang" userId="6104bbfcb56aea79" providerId="LiveId" clId="{7838743D-3F48-4729-AECB-23CF92AF3D96}" dt="2021-10-04T11:25:29" v="260"/>
          <ac:spMkLst>
            <pc:docMk/>
            <pc:sldMk cId="1223163485" sldId="289"/>
            <ac:spMk id="2" creationId="{FC631E2E-F185-4647-A32F-CFDBDE224151}"/>
          </ac:spMkLst>
        </pc:spChg>
        <pc:spChg chg="del">
          <ac:chgData name="Li Lixiang" userId="6104bbfcb56aea79" providerId="LiveId" clId="{7838743D-3F48-4729-AECB-23CF92AF3D96}" dt="2021-10-04T11:25:32.033" v="261" actId="478"/>
          <ac:spMkLst>
            <pc:docMk/>
            <pc:sldMk cId="1223163485" sldId="289"/>
            <ac:spMk id="3" creationId="{7740D42E-FF0B-49C1-9414-77E0EC683773}"/>
          </ac:spMkLst>
        </pc:spChg>
        <pc:picChg chg="add mod">
          <ac:chgData name="Li Lixiang" userId="6104bbfcb56aea79" providerId="LiveId" clId="{7838743D-3F48-4729-AECB-23CF92AF3D96}" dt="2021-10-04T11:26:43.103" v="263" actId="1076"/>
          <ac:picMkLst>
            <pc:docMk/>
            <pc:sldMk cId="1223163485" sldId="289"/>
            <ac:picMk id="5" creationId="{602990C9-02E1-49FB-9BF4-C0C8A9624014}"/>
          </ac:picMkLst>
        </pc:picChg>
        <pc:picChg chg="add mod">
          <ac:chgData name="Li Lixiang" userId="6104bbfcb56aea79" providerId="LiveId" clId="{7838743D-3F48-4729-AECB-23CF92AF3D96}" dt="2021-10-04T11:27:23.735" v="265" actId="1076"/>
          <ac:picMkLst>
            <pc:docMk/>
            <pc:sldMk cId="1223163485" sldId="289"/>
            <ac:picMk id="7" creationId="{76AFD806-89B6-4C66-BBAA-A4C863B2EC79}"/>
          </ac:picMkLst>
        </pc:picChg>
        <pc:picChg chg="add mod">
          <ac:chgData name="Li Lixiang" userId="6104bbfcb56aea79" providerId="LiveId" clId="{7838743D-3F48-4729-AECB-23CF92AF3D96}" dt="2021-10-04T11:28:17.759" v="267" actId="1076"/>
          <ac:picMkLst>
            <pc:docMk/>
            <pc:sldMk cId="1223163485" sldId="289"/>
            <ac:picMk id="9" creationId="{E4903C07-9B2E-4C15-A8BF-AFEA5CC6B12C}"/>
          </ac:picMkLst>
        </pc:picChg>
        <pc:picChg chg="add mod">
          <ac:chgData name="Li Lixiang" userId="6104bbfcb56aea79" providerId="LiveId" clId="{7838743D-3F48-4729-AECB-23CF92AF3D96}" dt="2021-10-04T11:29:01.819" v="269" actId="1076"/>
          <ac:picMkLst>
            <pc:docMk/>
            <pc:sldMk cId="1223163485" sldId="289"/>
            <ac:picMk id="11" creationId="{5B606AD7-37C9-414F-8794-6FE9E012D73C}"/>
          </ac:picMkLst>
        </pc:picChg>
        <pc:picChg chg="add mod">
          <ac:chgData name="Li Lixiang" userId="6104bbfcb56aea79" providerId="LiveId" clId="{7838743D-3F48-4729-AECB-23CF92AF3D96}" dt="2021-10-04T11:29:41.949" v="271" actId="1076"/>
          <ac:picMkLst>
            <pc:docMk/>
            <pc:sldMk cId="1223163485" sldId="289"/>
            <ac:picMk id="13" creationId="{2802E366-AEDA-4E62-B820-93191AC1F365}"/>
          </ac:picMkLst>
        </pc:picChg>
        <pc:picChg chg="add mod">
          <ac:chgData name="Li Lixiang" userId="6104bbfcb56aea79" providerId="LiveId" clId="{7838743D-3F48-4729-AECB-23CF92AF3D96}" dt="2021-10-04T11:30:19.918" v="273" actId="1076"/>
          <ac:picMkLst>
            <pc:docMk/>
            <pc:sldMk cId="1223163485" sldId="289"/>
            <ac:picMk id="15" creationId="{74B1D087-01B4-4FBD-BA1E-F57D10E3709F}"/>
          </ac:picMkLst>
        </pc:picChg>
        <pc:picChg chg="add mod">
          <ac:chgData name="Li Lixiang" userId="6104bbfcb56aea79" providerId="LiveId" clId="{7838743D-3F48-4729-AECB-23CF92AF3D96}" dt="2021-10-04T11:31:17.617" v="285" actId="1036"/>
          <ac:picMkLst>
            <pc:docMk/>
            <pc:sldMk cId="1223163485" sldId="289"/>
            <ac:picMk id="17" creationId="{A126AE99-91B7-47D3-8A7E-C7B80A4A910B}"/>
          </ac:picMkLst>
        </pc:picChg>
      </pc:sldChg>
      <pc:sldChg chg="addSp delSp modSp new mod">
        <pc:chgData name="Li Lixiang" userId="6104bbfcb56aea79" providerId="LiveId" clId="{7838743D-3F48-4729-AECB-23CF92AF3D96}" dt="2021-10-04T11:40:24.383" v="313" actId="1036"/>
        <pc:sldMkLst>
          <pc:docMk/>
          <pc:sldMk cId="3203192987" sldId="290"/>
        </pc:sldMkLst>
        <pc:spChg chg="mod">
          <ac:chgData name="Li Lixiang" userId="6104bbfcb56aea79" providerId="LiveId" clId="{7838743D-3F48-4729-AECB-23CF92AF3D96}" dt="2021-10-04T11:31:32.570" v="287"/>
          <ac:spMkLst>
            <pc:docMk/>
            <pc:sldMk cId="3203192987" sldId="290"/>
            <ac:spMk id="2" creationId="{88F59FC4-3334-47AF-A4D0-E92189781557}"/>
          </ac:spMkLst>
        </pc:spChg>
        <pc:spChg chg="del">
          <ac:chgData name="Li Lixiang" userId="6104bbfcb56aea79" providerId="LiveId" clId="{7838743D-3F48-4729-AECB-23CF92AF3D96}" dt="2021-10-04T11:31:36.954" v="288" actId="478"/>
          <ac:spMkLst>
            <pc:docMk/>
            <pc:sldMk cId="3203192987" sldId="290"/>
            <ac:spMk id="3" creationId="{4993DDC8-D27A-44CF-8ADC-F0A114AC26DF}"/>
          </ac:spMkLst>
        </pc:spChg>
        <pc:picChg chg="add mod">
          <ac:chgData name="Li Lixiang" userId="6104bbfcb56aea79" providerId="LiveId" clId="{7838743D-3F48-4729-AECB-23CF92AF3D96}" dt="2021-10-04T11:33:49.198" v="293" actId="1076"/>
          <ac:picMkLst>
            <pc:docMk/>
            <pc:sldMk cId="3203192987" sldId="290"/>
            <ac:picMk id="4" creationId="{460570A8-AFD8-4049-8C4F-7B66029B464A}"/>
          </ac:picMkLst>
        </pc:picChg>
        <pc:picChg chg="add mod">
          <ac:chgData name="Li Lixiang" userId="6104bbfcb56aea79" providerId="LiveId" clId="{7838743D-3F48-4729-AECB-23CF92AF3D96}" dt="2021-10-04T11:34:46.846" v="295" actId="1076"/>
          <ac:picMkLst>
            <pc:docMk/>
            <pc:sldMk cId="3203192987" sldId="290"/>
            <ac:picMk id="6" creationId="{5C03394A-2278-40C4-96DD-EBFA08ABE3A6}"/>
          </ac:picMkLst>
        </pc:picChg>
        <pc:picChg chg="add mod">
          <ac:chgData name="Li Lixiang" userId="6104bbfcb56aea79" providerId="LiveId" clId="{7838743D-3F48-4729-AECB-23CF92AF3D96}" dt="2021-10-04T11:36:34.374" v="297" actId="1076"/>
          <ac:picMkLst>
            <pc:docMk/>
            <pc:sldMk cId="3203192987" sldId="290"/>
            <ac:picMk id="8" creationId="{D68E64D6-86D2-4D28-905B-9F04DAA3C0E8}"/>
          </ac:picMkLst>
        </pc:picChg>
        <pc:picChg chg="add mod">
          <ac:chgData name="Li Lixiang" userId="6104bbfcb56aea79" providerId="LiveId" clId="{7838743D-3F48-4729-AECB-23CF92AF3D96}" dt="2021-10-04T11:38:49.650" v="304" actId="1076"/>
          <ac:picMkLst>
            <pc:docMk/>
            <pc:sldMk cId="3203192987" sldId="290"/>
            <ac:picMk id="10" creationId="{5F92C1B3-B050-4E79-B464-D4589B0CA201}"/>
          </ac:picMkLst>
        </pc:picChg>
        <pc:picChg chg="add mod">
          <ac:chgData name="Li Lixiang" userId="6104bbfcb56aea79" providerId="LiveId" clId="{7838743D-3F48-4729-AECB-23CF92AF3D96}" dt="2021-10-04T11:38:47.781" v="303" actId="1076"/>
          <ac:picMkLst>
            <pc:docMk/>
            <pc:sldMk cId="3203192987" sldId="290"/>
            <ac:picMk id="12" creationId="{93031F4B-2664-4D0F-B514-723CAF020D16}"/>
          </ac:picMkLst>
        </pc:picChg>
        <pc:picChg chg="add mod">
          <ac:chgData name="Li Lixiang" userId="6104bbfcb56aea79" providerId="LiveId" clId="{7838743D-3F48-4729-AECB-23CF92AF3D96}" dt="2021-10-04T11:39:25.711" v="306" actId="1076"/>
          <ac:picMkLst>
            <pc:docMk/>
            <pc:sldMk cId="3203192987" sldId="290"/>
            <ac:picMk id="14" creationId="{96F25BB0-EB4F-46CE-A264-1FE8614A7B49}"/>
          </ac:picMkLst>
        </pc:picChg>
        <pc:picChg chg="add mod">
          <ac:chgData name="Li Lixiang" userId="6104bbfcb56aea79" providerId="LiveId" clId="{7838743D-3F48-4729-AECB-23CF92AF3D96}" dt="2021-10-04T11:40:24.383" v="313" actId="1036"/>
          <ac:picMkLst>
            <pc:docMk/>
            <pc:sldMk cId="3203192987" sldId="290"/>
            <ac:picMk id="16" creationId="{860072E4-774E-423A-925B-574537AA164C}"/>
          </ac:picMkLst>
        </pc:picChg>
      </pc:sldChg>
      <pc:sldChg chg="modSp new mod ord">
        <pc:chgData name="Li Lixiang" userId="6104bbfcb56aea79" providerId="LiveId" clId="{7838743D-3F48-4729-AECB-23CF92AF3D96}" dt="2023-04-10T14:09:44.172" v="684"/>
        <pc:sldMkLst>
          <pc:docMk/>
          <pc:sldMk cId="3216943580" sldId="291"/>
        </pc:sldMkLst>
        <pc:spChg chg="mod">
          <ac:chgData name="Li Lixiang" userId="6104bbfcb56aea79" providerId="LiveId" clId="{7838743D-3F48-4729-AECB-23CF92AF3D96}" dt="2023-04-10T14:06:23.250" v="322" actId="20577"/>
          <ac:spMkLst>
            <pc:docMk/>
            <pc:sldMk cId="3216943580" sldId="291"/>
            <ac:spMk id="2" creationId="{F77CF624-7B7D-1398-044B-CE95A85D4636}"/>
          </ac:spMkLst>
        </pc:spChg>
        <pc:spChg chg="mod">
          <ac:chgData name="Li Lixiang" userId="6104bbfcb56aea79" providerId="LiveId" clId="{7838743D-3F48-4729-AECB-23CF92AF3D96}" dt="2023-04-10T14:09:13.800" v="682" actId="242"/>
          <ac:spMkLst>
            <pc:docMk/>
            <pc:sldMk cId="3216943580" sldId="291"/>
            <ac:spMk id="3" creationId="{AB5514C0-2315-255B-91AA-3370D1D560FF}"/>
          </ac:spMkLst>
        </pc:spChg>
      </pc:sldChg>
    </pc:docChg>
  </pc:docChgLst>
  <pc:docChgLst>
    <pc:chgData name="Li Lixiang" userId="6104bbfcb56aea79" providerId="LiveId" clId="{3CEBFCD4-4755-48CE-84C1-D9794E770E0E}"/>
    <pc:docChg chg="custSel addSld delSld modSld sldOrd">
      <pc:chgData name="Li Lixiang" userId="6104bbfcb56aea79" providerId="LiveId" clId="{3CEBFCD4-4755-48CE-84C1-D9794E770E0E}" dt="2021-06-13T14:06:13.996" v="1140" actId="478"/>
      <pc:docMkLst>
        <pc:docMk/>
      </pc:docMkLst>
      <pc:sldChg chg="modSp mod">
        <pc:chgData name="Li Lixiang" userId="6104bbfcb56aea79" providerId="LiveId" clId="{3CEBFCD4-4755-48CE-84C1-D9794E770E0E}" dt="2021-05-31T09:01:13.930" v="730" actId="20577"/>
        <pc:sldMkLst>
          <pc:docMk/>
          <pc:sldMk cId="3650079851" sldId="256"/>
        </pc:sldMkLst>
        <pc:spChg chg="mod">
          <ac:chgData name="Li Lixiang" userId="6104bbfcb56aea79" providerId="LiveId" clId="{3CEBFCD4-4755-48CE-84C1-D9794E770E0E}" dt="2021-05-31T09:01:13.930" v="730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addSp modSp mod">
        <pc:chgData name="Li Lixiang" userId="6104bbfcb56aea79" providerId="LiveId" clId="{3CEBFCD4-4755-48CE-84C1-D9794E770E0E}" dt="2021-06-08T03:02:02.678" v="1138" actId="313"/>
        <pc:sldMkLst>
          <pc:docMk/>
          <pc:sldMk cId="2854580649" sldId="257"/>
        </pc:sldMkLst>
        <pc:spChg chg="mod">
          <ac:chgData name="Li Lixiang" userId="6104bbfcb56aea79" providerId="LiveId" clId="{3CEBFCD4-4755-48CE-84C1-D9794E770E0E}" dt="2021-06-08T02:47:41.165" v="772" actId="20577"/>
          <ac:spMkLst>
            <pc:docMk/>
            <pc:sldMk cId="2854580649" sldId="257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6-08T03:02:02.678" v="1138" actId="313"/>
          <ac:spMkLst>
            <pc:docMk/>
            <pc:sldMk cId="2854580649" sldId="257"/>
            <ac:spMk id="3" creationId="{7060439F-2729-478E-B95F-230482B50AA1}"/>
          </ac:spMkLst>
        </pc:spChg>
        <pc:picChg chg="add mod">
          <ac:chgData name="Li Lixiang" userId="6104bbfcb56aea79" providerId="LiveId" clId="{3CEBFCD4-4755-48CE-84C1-D9794E770E0E}" dt="2021-06-08T03:01:29.555" v="1134" actId="1076"/>
          <ac:picMkLst>
            <pc:docMk/>
            <pc:sldMk cId="2854580649" sldId="257"/>
            <ac:picMk id="5" creationId="{64A8B620-9078-4C3D-BF1E-FB27B3B7D821}"/>
          </ac:picMkLst>
        </pc:picChg>
        <pc:picChg chg="add mod">
          <ac:chgData name="Li Lixiang" userId="6104bbfcb56aea79" providerId="LiveId" clId="{3CEBFCD4-4755-48CE-84C1-D9794E770E0E}" dt="2021-06-08T03:01:31.467" v="1135" actId="1076"/>
          <ac:picMkLst>
            <pc:docMk/>
            <pc:sldMk cId="2854580649" sldId="257"/>
            <ac:picMk id="7" creationId="{FE53CD10-B736-4502-885E-F393B47A7028}"/>
          </ac:picMkLst>
        </pc:picChg>
        <pc:picChg chg="add mod">
          <ac:chgData name="Li Lixiang" userId="6104bbfcb56aea79" providerId="LiveId" clId="{3CEBFCD4-4755-48CE-84C1-D9794E770E0E}" dt="2021-06-08T03:01:34.752" v="1136" actId="1076"/>
          <ac:picMkLst>
            <pc:docMk/>
            <pc:sldMk cId="2854580649" sldId="257"/>
            <ac:picMk id="9" creationId="{23D26A50-C15B-4C7D-A8F8-85F4ABA5BA92}"/>
          </ac:picMkLst>
        </pc:picChg>
        <pc:picChg chg="add mod">
          <ac:chgData name="Li Lixiang" userId="6104bbfcb56aea79" providerId="LiveId" clId="{3CEBFCD4-4755-48CE-84C1-D9794E770E0E}" dt="2021-06-08T03:01:36.577" v="1137" actId="1076"/>
          <ac:picMkLst>
            <pc:docMk/>
            <pc:sldMk cId="2854580649" sldId="257"/>
            <ac:picMk id="11" creationId="{EFFA0DF4-BDA9-4DFF-BBE9-E92705AFD02D}"/>
          </ac:picMkLst>
        </pc:picChg>
      </pc:sldChg>
      <pc:sldChg chg="modSp mod">
        <pc:chgData name="Li Lixiang" userId="6104bbfcb56aea79" providerId="LiveId" clId="{3CEBFCD4-4755-48CE-84C1-D9794E770E0E}" dt="2021-05-31T08:54:55.668" v="679" actId="20577"/>
        <pc:sldMkLst>
          <pc:docMk/>
          <pc:sldMk cId="3406292314" sldId="263"/>
        </pc:sldMkLst>
        <pc:spChg chg="mod">
          <ac:chgData name="Li Lixiang" userId="6104bbfcb56aea79" providerId="LiveId" clId="{3CEBFCD4-4755-48CE-84C1-D9794E770E0E}" dt="2021-05-31T08:54:55.668" v="679" actId="20577"/>
          <ac:spMkLst>
            <pc:docMk/>
            <pc:sldMk cId="3406292314" sldId="263"/>
            <ac:spMk id="3" creationId="{7060439F-2729-478E-B95F-230482B50AA1}"/>
          </ac:spMkLst>
        </pc:spChg>
      </pc:sldChg>
      <pc:sldChg chg="modSp mod">
        <pc:chgData name="Li Lixiang" userId="6104bbfcb56aea79" providerId="LiveId" clId="{3CEBFCD4-4755-48CE-84C1-D9794E770E0E}" dt="2021-05-31T08:55:17.270" v="698" actId="6549"/>
        <pc:sldMkLst>
          <pc:docMk/>
          <pc:sldMk cId="2803848671" sldId="264"/>
        </pc:sldMkLst>
        <pc:spChg chg="mod">
          <ac:chgData name="Li Lixiang" userId="6104bbfcb56aea79" providerId="LiveId" clId="{3CEBFCD4-4755-48CE-84C1-D9794E770E0E}" dt="2021-05-31T08:55:17.270" v="698" actId="6549"/>
          <ac:spMkLst>
            <pc:docMk/>
            <pc:sldMk cId="2803848671" sldId="264"/>
            <ac:spMk id="2" creationId="{5EC01E2D-9CFE-4D5D-8863-3BA90731F07B}"/>
          </ac:spMkLst>
        </pc:spChg>
      </pc:sldChg>
      <pc:sldChg chg="del">
        <pc:chgData name="Li Lixiang" userId="6104bbfcb56aea79" providerId="LiveId" clId="{3CEBFCD4-4755-48CE-84C1-D9794E770E0E}" dt="2021-05-31T09:02:33.350" v="732" actId="47"/>
        <pc:sldMkLst>
          <pc:docMk/>
          <pc:sldMk cId="521383145" sldId="267"/>
        </pc:sldMkLst>
      </pc:sldChg>
      <pc:sldChg chg="modSp mod">
        <pc:chgData name="Li Lixiang" userId="6104bbfcb56aea79" providerId="LiveId" clId="{3CEBFCD4-4755-48CE-84C1-D9794E770E0E}" dt="2021-05-31T08:55:39.551" v="704" actId="20577"/>
        <pc:sldMkLst>
          <pc:docMk/>
          <pc:sldMk cId="2217555743" sldId="269"/>
        </pc:sldMkLst>
        <pc:spChg chg="mod">
          <ac:chgData name="Li Lixiang" userId="6104bbfcb56aea79" providerId="LiveId" clId="{3CEBFCD4-4755-48CE-84C1-D9794E770E0E}" dt="2021-05-31T08:55:32.416" v="703" actId="20577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39.551" v="704" actId="20577"/>
          <ac:spMkLst>
            <pc:docMk/>
            <pc:sldMk cId="2217555743" sldId="269"/>
            <ac:spMk id="3" creationId="{7060439F-2729-478E-B95F-230482B50AA1}"/>
          </ac:spMkLst>
        </pc:spChg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705451296" sldId="276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36255252" sldId="277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382715189" sldId="278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3644787234" sldId="279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458152062" sldId="280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285537872" sldId="281"/>
        </pc:sldMkLst>
      </pc:sldChg>
      <pc:sldChg chg="del">
        <pc:chgData name="Li Lixiang" userId="6104bbfcb56aea79" providerId="LiveId" clId="{3CEBFCD4-4755-48CE-84C1-D9794E770E0E}" dt="2021-05-31T09:00:40.704" v="711" actId="47"/>
        <pc:sldMkLst>
          <pc:docMk/>
          <pc:sldMk cId="1892396108" sldId="282"/>
        </pc:sldMkLst>
      </pc:sldChg>
      <pc:sldChg chg="addSp delSp modSp mod">
        <pc:chgData name="Li Lixiang" userId="6104bbfcb56aea79" providerId="LiveId" clId="{3CEBFCD4-4755-48CE-84C1-D9794E770E0E}" dt="2021-06-13T14:06:13.996" v="1140" actId="478"/>
        <pc:sldMkLst>
          <pc:docMk/>
          <pc:sldMk cId="3585909810" sldId="283"/>
        </pc:sldMkLst>
        <pc:spChg chg="mod">
          <ac:chgData name="Li Lixiang" userId="6104bbfcb56aea79" providerId="LiveId" clId="{3CEBFCD4-4755-48CE-84C1-D9794E770E0E}" dt="2021-05-31T08:55:54.763" v="710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3CEBFCD4-4755-48CE-84C1-D9794E770E0E}" dt="2021-05-31T08:55:50.046" v="705" actId="6549"/>
          <ac:spMkLst>
            <pc:docMk/>
            <pc:sldMk cId="3585909810" sldId="283"/>
            <ac:spMk id="3" creationId="{7060439F-2729-478E-B95F-230482B50AA1}"/>
          </ac:spMkLst>
        </pc:spChg>
        <pc:inkChg chg="add del">
          <ac:chgData name="Li Lixiang" userId="6104bbfcb56aea79" providerId="LiveId" clId="{3CEBFCD4-4755-48CE-84C1-D9794E770E0E}" dt="2021-06-13T14:06:13.996" v="1140" actId="478"/>
          <ac:inkMkLst>
            <pc:docMk/>
            <pc:sldMk cId="3585909810" sldId="283"/>
            <ac:inkMk id="4" creationId="{329C6CAF-F3CA-4C18-B2A4-A0A7A1B386B3}"/>
          </ac:inkMkLst>
        </pc:inkChg>
      </pc:sldChg>
      <pc:sldChg chg="addSp delSp modSp new del mod setBg">
        <pc:chgData name="Li Lixiang" userId="6104bbfcb56aea79" providerId="LiveId" clId="{3CEBFCD4-4755-48CE-84C1-D9794E770E0E}" dt="2021-06-07T08:14:32.776" v="749" actId="47"/>
        <pc:sldMkLst>
          <pc:docMk/>
          <pc:sldMk cId="1764713965" sldId="284"/>
        </pc:sldMkLst>
        <pc:spChg chg="del">
          <ac:chgData name="Li Lixiang" userId="6104bbfcb56aea79" providerId="LiveId" clId="{3CEBFCD4-4755-48CE-84C1-D9794E770E0E}" dt="2021-06-07T08:13:30.692" v="734" actId="478"/>
          <ac:spMkLst>
            <pc:docMk/>
            <pc:sldMk cId="1764713965" sldId="284"/>
            <ac:spMk id="2" creationId="{0888FDF9-C250-4D3C-BEB1-449ACA12EF24}"/>
          </ac:spMkLst>
        </pc:spChg>
        <pc:spChg chg="del">
          <ac:chgData name="Li Lixiang" userId="6104bbfcb56aea79" providerId="LiveId" clId="{3CEBFCD4-4755-48CE-84C1-D9794E770E0E}" dt="2021-06-07T08:13:30.692" v="734" actId="478"/>
          <ac:spMkLst>
            <pc:docMk/>
            <pc:sldMk cId="1764713965" sldId="284"/>
            <ac:spMk id="3" creationId="{6A04D52C-5CAF-45E1-9647-E8FBCF83431A}"/>
          </ac:spMkLst>
        </pc:spChg>
        <pc:spChg chg="add">
          <ac:chgData name="Li Lixiang" userId="6104bbfcb56aea79" providerId="LiveId" clId="{3CEBFCD4-4755-48CE-84C1-D9794E770E0E}" dt="2021-06-07T08:13:48.690" v="744" actId="26606"/>
          <ac:spMkLst>
            <pc:docMk/>
            <pc:sldMk cId="1764713965" sldId="284"/>
            <ac:spMk id="12" creationId="{DF4972D9-F510-4C84-8BDA-31BAECC2329C}"/>
          </ac:spMkLst>
        </pc:spChg>
        <pc:spChg chg="add">
          <ac:chgData name="Li Lixiang" userId="6104bbfcb56aea79" providerId="LiveId" clId="{3CEBFCD4-4755-48CE-84C1-D9794E770E0E}" dt="2021-06-07T08:13:48.690" v="744" actId="26606"/>
          <ac:spMkLst>
            <pc:docMk/>
            <pc:sldMk cId="1764713965" sldId="284"/>
            <ac:spMk id="14" creationId="{D8E2D96C-A214-42D7-8C0F-E4CCBD8C39CD}"/>
          </ac:spMkLst>
        </pc:spChg>
        <pc:spChg chg="add">
          <ac:chgData name="Li Lixiang" userId="6104bbfcb56aea79" providerId="LiveId" clId="{3CEBFCD4-4755-48CE-84C1-D9794E770E0E}" dt="2021-06-07T08:13:48.690" v="744" actId="26606"/>
          <ac:spMkLst>
            <pc:docMk/>
            <pc:sldMk cId="1764713965" sldId="284"/>
            <ac:spMk id="16" creationId="{17C746F4-1536-4E83-B247-DD6BBE09CDF6}"/>
          </ac:spMkLst>
        </pc:spChg>
        <pc:graphicFrameChg chg="add del mod">
          <ac:chgData name="Li Lixiang" userId="6104bbfcb56aea79" providerId="LiveId" clId="{3CEBFCD4-4755-48CE-84C1-D9794E770E0E}" dt="2021-06-07T08:13:44.403" v="742"/>
          <ac:graphicFrameMkLst>
            <pc:docMk/>
            <pc:sldMk cId="1764713965" sldId="284"/>
            <ac:graphicFrameMk id="4" creationId="{DAEE49E6-D077-41FA-8795-529DD5835B44}"/>
          </ac:graphicFrameMkLst>
        </pc:graphicFrameChg>
        <pc:graphicFrameChg chg="add del mod">
          <ac:chgData name="Li Lixiang" userId="6104bbfcb56aea79" providerId="LiveId" clId="{3CEBFCD4-4755-48CE-84C1-D9794E770E0E}" dt="2021-06-07T08:14:23.380" v="745" actId="478"/>
          <ac:graphicFrameMkLst>
            <pc:docMk/>
            <pc:sldMk cId="1764713965" sldId="284"/>
            <ac:graphicFrameMk id="5" creationId="{63BC8FB7-851D-4903-98B5-903A7E7DA053}"/>
          </ac:graphicFrameMkLst>
        </pc:graphicFrameChg>
        <pc:picChg chg="add">
          <ac:chgData name="Li Lixiang" userId="6104bbfcb56aea79" providerId="LiveId" clId="{3CEBFCD4-4755-48CE-84C1-D9794E770E0E}" dt="2021-06-07T08:13:48.690" v="744" actId="26606"/>
          <ac:picMkLst>
            <pc:docMk/>
            <pc:sldMk cId="1764713965" sldId="284"/>
            <ac:picMk id="10" creationId="{5C819037-A607-4A7B-ADF1-B04516199C89}"/>
          </ac:picMkLst>
        </pc:picChg>
      </pc:sldChg>
      <pc:sldChg chg="addSp modSp add del mod ord setBg">
        <pc:chgData name="Li Lixiang" userId="6104bbfcb56aea79" providerId="LiveId" clId="{3CEBFCD4-4755-48CE-84C1-D9794E770E0E}" dt="2021-05-31T09:02:31.981" v="731" actId="47"/>
        <pc:sldMkLst>
          <pc:docMk/>
          <pc:sldMk cId="3719593706" sldId="284"/>
        </pc:sldMkLst>
        <pc:spChg chg="mod">
          <ac:chgData name="Li Lixiang" userId="6104bbfcb56aea79" providerId="LiveId" clId="{3CEBFCD4-4755-48CE-84C1-D9794E770E0E}" dt="2021-05-30T10:55:47.292" v="609" actId="20577"/>
          <ac:spMkLst>
            <pc:docMk/>
            <pc:sldMk cId="3719593706" sldId="284"/>
            <ac:spMk id="3" creationId="{7060439F-2729-478E-B95F-230482B50AA1}"/>
          </ac:spMkLst>
        </pc:spChg>
        <pc:spChg chg="add mod">
          <ac:chgData name="Li Lixiang" userId="6104bbfcb56aea79" providerId="LiveId" clId="{3CEBFCD4-4755-48CE-84C1-D9794E770E0E}" dt="2021-05-30T10:53:30.258" v="381" actId="1076"/>
          <ac:spMkLst>
            <pc:docMk/>
            <pc:sldMk cId="3719593706" sldId="284"/>
            <ac:spMk id="5" creationId="{2FE83FB9-ED60-418D-A672-204C04B87883}"/>
          </ac:spMkLst>
        </pc:spChg>
        <pc:spChg chg="add mod">
          <ac:chgData name="Li Lixiang" userId="6104bbfcb56aea79" providerId="LiveId" clId="{3CEBFCD4-4755-48CE-84C1-D9794E770E0E}" dt="2021-05-30T11:01:38.464" v="672" actId="1076"/>
          <ac:spMkLst>
            <pc:docMk/>
            <pc:sldMk cId="3719593706" sldId="284"/>
            <ac:spMk id="6" creationId="{73278296-E355-4E6E-B10F-8D2DFFA76166}"/>
          </ac:spMkLst>
        </pc:spChg>
      </pc:sldChg>
      <pc:sldChg chg="addSp delSp modSp new mod">
        <pc:chgData name="Li Lixiang" userId="6104bbfcb56aea79" providerId="LiveId" clId="{3CEBFCD4-4755-48CE-84C1-D9794E770E0E}" dt="2021-06-07T08:14:42.243" v="751" actId="1076"/>
        <pc:sldMkLst>
          <pc:docMk/>
          <pc:sldMk cId="878993897" sldId="285"/>
        </pc:sldMkLst>
        <pc:spChg chg="del">
          <ac:chgData name="Li Lixiang" userId="6104bbfcb56aea79" providerId="LiveId" clId="{3CEBFCD4-4755-48CE-84C1-D9794E770E0E}" dt="2021-06-07T08:14:29.358" v="747" actId="478"/>
          <ac:spMkLst>
            <pc:docMk/>
            <pc:sldMk cId="878993897" sldId="285"/>
            <ac:spMk id="2" creationId="{6078988D-4E7C-491E-A308-42EAE5D28F4A}"/>
          </ac:spMkLst>
        </pc:spChg>
        <pc:spChg chg="del">
          <ac:chgData name="Li Lixiang" userId="6104bbfcb56aea79" providerId="LiveId" clId="{3CEBFCD4-4755-48CE-84C1-D9794E770E0E}" dt="2021-06-07T08:14:29.358" v="747" actId="478"/>
          <ac:spMkLst>
            <pc:docMk/>
            <pc:sldMk cId="878993897" sldId="285"/>
            <ac:spMk id="3" creationId="{C2D7B659-E6A3-429E-843F-43E9C6FD09E5}"/>
          </ac:spMkLst>
        </pc:spChg>
        <pc:picChg chg="add mod">
          <ac:chgData name="Li Lixiang" userId="6104bbfcb56aea79" providerId="LiveId" clId="{3CEBFCD4-4755-48CE-84C1-D9794E770E0E}" dt="2021-06-07T08:14:42.243" v="751" actId="1076"/>
          <ac:picMkLst>
            <pc:docMk/>
            <pc:sldMk cId="878993897" sldId="285"/>
            <ac:picMk id="5" creationId="{3934A3E5-D242-4185-B094-C393E5BA9C4A}"/>
          </ac:picMkLst>
        </pc:picChg>
      </pc:sldChg>
      <pc:sldChg chg="add">
        <pc:chgData name="Li Lixiang" userId="6104bbfcb56aea79" providerId="LiveId" clId="{3CEBFCD4-4755-48CE-84C1-D9794E770E0E}" dt="2021-06-08T02:47:34.802" v="752"/>
        <pc:sldMkLst>
          <pc:docMk/>
          <pc:sldMk cId="1724983077" sldId="286"/>
        </pc:sldMkLst>
      </pc:sldChg>
    </pc:docChg>
  </pc:docChgLst>
  <pc:docChgLst>
    <pc:chgData name="Li Lixiang" userId="6104bbfcb56aea79" providerId="LiveId" clId="{C4C4BBC2-13B2-4E83-BEBB-FE5D0572A1B0}"/>
    <pc:docChg chg="undo custSel addSld delSld modSld">
      <pc:chgData name="Li Lixiang" userId="6104bbfcb56aea79" providerId="LiveId" clId="{C4C4BBC2-13B2-4E83-BEBB-FE5D0572A1B0}" dt="2021-03-29T00:47:08.182" v="2010" actId="207"/>
      <pc:docMkLst>
        <pc:docMk/>
      </pc:docMkLst>
      <pc:sldChg chg="addSp delSp modSp mod setBg">
        <pc:chgData name="Li Lixiang" userId="6104bbfcb56aea79" providerId="LiveId" clId="{C4C4BBC2-13B2-4E83-BEBB-FE5D0572A1B0}" dt="2021-02-05T08:47:01" v="396" actId="478"/>
        <pc:sldMkLst>
          <pc:docMk/>
          <pc:sldMk cId="3650079851" sldId="256"/>
        </pc:sldMkLst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2" creationId="{FC1500E4-3964-46A5-8A63-BF74162C33AA}"/>
          </ac:spMkLst>
        </pc:spChg>
        <pc:spChg chg="mod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4" creationId="{8DE6899A-D842-4C9E-ADC1-B0C1377122EA}"/>
          </ac:spMkLst>
        </pc:spChg>
        <pc:spChg chg="add del">
          <ac:chgData name="Li Lixiang" userId="6104bbfcb56aea79" providerId="LiveId" clId="{C4C4BBC2-13B2-4E83-BEBB-FE5D0572A1B0}" dt="2021-01-05T03:40:46.081" v="32" actId="26606"/>
          <ac:spMkLst>
            <pc:docMk/>
            <pc:sldMk cId="3650079851" sldId="256"/>
            <ac:spMk id="10" creationId="{0DC895F7-4E59-40FB-87DD-ACE47F94C143}"/>
          </ac:spMkLst>
        </pc:sp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6" creationId="{1A51D201-00A1-4ECB-87E7-3A155CE875AE}"/>
          </ac:picMkLst>
        </pc:picChg>
        <pc:picChg chg="add del">
          <ac:chgData name="Li Lixiang" userId="6104bbfcb56aea79" providerId="LiveId" clId="{C4C4BBC2-13B2-4E83-BEBB-FE5D0572A1B0}" dt="2021-01-05T03:40:46.081" v="32" actId="26606"/>
          <ac:picMkLst>
            <pc:docMk/>
            <pc:sldMk cId="3650079851" sldId="256"/>
            <ac:picMk id="12" creationId="{1A4C720E-710D-44F8-A8D7-2BAA61E1814B}"/>
          </ac:picMkLst>
        </pc:picChg>
        <pc:inkChg chg="add del">
          <ac:chgData name="Li Lixiang" userId="6104bbfcb56aea79" providerId="LiveId" clId="{C4C4BBC2-13B2-4E83-BEBB-FE5D0572A1B0}" dt="2021-02-05T08:47:01" v="396" actId="478"/>
          <ac:inkMkLst>
            <pc:docMk/>
            <pc:sldMk cId="3650079851" sldId="256"/>
            <ac:inkMk id="3" creationId="{E6E38B29-6F1C-4C93-BCF8-6AD2CA70250B}"/>
          </ac:inkMkLst>
        </pc:inkChg>
      </pc:sldChg>
      <pc:sldChg chg="modSp mod">
        <pc:chgData name="Li Lixiang" userId="6104bbfcb56aea79" providerId="LiveId" clId="{C4C4BBC2-13B2-4E83-BEBB-FE5D0572A1B0}" dt="2021-01-05T11:32:13.755" v="110" actId="1035"/>
        <pc:sldMkLst>
          <pc:docMk/>
          <pc:sldMk cId="2854580649" sldId="257"/>
        </pc:sldMkLst>
        <pc:spChg chg="mod">
          <ac:chgData name="Li Lixiang" userId="6104bbfcb56aea79" providerId="LiveId" clId="{C4C4BBC2-13B2-4E83-BEBB-FE5D0572A1B0}" dt="2021-01-05T11:32:13.755" v="110" actId="1035"/>
          <ac:spMkLst>
            <pc:docMk/>
            <pc:sldMk cId="2854580649" sldId="257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2:07.978" v="94" actId="27636"/>
          <ac:spMkLst>
            <pc:docMk/>
            <pc:sldMk cId="2854580649" sldId="257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2-20T07:38:34.067" v="439" actId="478"/>
        <pc:sldMkLst>
          <pc:docMk/>
          <pc:sldMk cId="928992564" sldId="25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928992564" sldId="25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1:45.287" v="86" actId="403"/>
          <ac:spMkLst>
            <pc:docMk/>
            <pc:sldMk cId="928992564" sldId="258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2T14:04:06.401" v="389" actId="9405"/>
          <ac:inkMkLst>
            <pc:docMk/>
            <pc:sldMk cId="928992564" sldId="258"/>
            <ac:inkMk id="4" creationId="{E7F028B3-015F-4CD3-9A2D-878087D02E3D}"/>
          </ac:inkMkLst>
        </pc:inkChg>
        <pc:inkChg chg="add">
          <ac:chgData name="Li Lixiang" userId="6104bbfcb56aea79" providerId="LiveId" clId="{C4C4BBC2-13B2-4E83-BEBB-FE5D0572A1B0}" dt="2021-02-02T14:04:30.563" v="390" actId="9405"/>
          <ac:inkMkLst>
            <pc:docMk/>
            <pc:sldMk cId="928992564" sldId="258"/>
            <ac:inkMk id="5" creationId="{96B9BC63-AB8C-4576-827C-7793EB0C352D}"/>
          </ac:inkMkLst>
        </pc:inkChg>
        <pc:inkChg chg="add del">
          <ac:chgData name="Li Lixiang" userId="6104bbfcb56aea79" providerId="LiveId" clId="{C4C4BBC2-13B2-4E83-BEBB-FE5D0572A1B0}" dt="2021-02-20T07:38:34.067" v="439" actId="478"/>
          <ac:inkMkLst>
            <pc:docMk/>
            <pc:sldMk cId="928992564" sldId="258"/>
            <ac:inkMk id="6" creationId="{F0A6E533-CA3B-4422-AC72-D984000710C5}"/>
          </ac:inkMkLst>
        </pc:ink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90176306" sldId="25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90176306" sldId="259"/>
            <ac:spMk id="2" creationId="{5EC01E2D-9CFE-4D5D-8863-3BA90731F07B}"/>
          </ac:spMkLst>
        </pc:spChg>
      </pc:sldChg>
      <pc:sldChg chg="modSp">
        <pc:chgData name="Li Lixiang" userId="6104bbfcb56aea79" providerId="LiveId" clId="{C4C4BBC2-13B2-4E83-BEBB-FE5D0572A1B0}" dt="2021-01-05T03:40:30.426" v="30"/>
        <pc:sldMkLst>
          <pc:docMk/>
          <pc:sldMk cId="3607091366" sldId="260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607091366" sldId="260"/>
            <ac:spMk id="2" creationId="{5EC01E2D-9CFE-4D5D-8863-3BA90731F07B}"/>
          </ac:spMkLst>
        </pc:spChg>
      </pc:sldChg>
      <pc:sldChg chg="modSp mod">
        <pc:chgData name="Li Lixiang" userId="6104bbfcb56aea79" providerId="LiveId" clId="{C4C4BBC2-13B2-4E83-BEBB-FE5D0572A1B0}" dt="2021-01-12T11:32:01.218" v="213" actId="1076"/>
        <pc:sldMkLst>
          <pc:docMk/>
          <pc:sldMk cId="184123586" sldId="261"/>
        </pc:sldMkLst>
        <pc:spChg chg="mod">
          <ac:chgData name="Li Lixiang" userId="6104bbfcb56aea79" providerId="LiveId" clId="{C4C4BBC2-13B2-4E83-BEBB-FE5D0572A1B0}" dt="2021-01-12T11:30:38.564" v="208" actId="1036"/>
          <ac:spMkLst>
            <pc:docMk/>
            <pc:sldMk cId="184123586" sldId="261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12T11:31:52.847" v="212" actId="403"/>
          <ac:spMkLst>
            <pc:docMk/>
            <pc:sldMk cId="184123586" sldId="26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1-12T09:20:53.291" v="171" actId="1076"/>
          <ac:spMkLst>
            <pc:docMk/>
            <pc:sldMk cId="184123586" sldId="261"/>
            <ac:spMk id="5" creationId="{1B409AB1-02EE-4014-8404-40CE3FDCD729}"/>
          </ac:spMkLst>
        </pc:spChg>
        <pc:picChg chg="mod">
          <ac:chgData name="Li Lixiang" userId="6104bbfcb56aea79" providerId="LiveId" clId="{C4C4BBC2-13B2-4E83-BEBB-FE5D0572A1B0}" dt="2021-01-12T11:32:01.218" v="213" actId="1076"/>
          <ac:picMkLst>
            <pc:docMk/>
            <pc:sldMk cId="184123586" sldId="261"/>
            <ac:picMk id="4" creationId="{F2579E6D-609C-4AEE-B118-EAEBC40BABBF}"/>
          </ac:picMkLst>
        </pc:picChg>
      </pc:sldChg>
      <pc:sldChg chg="addSp delSp modSp mod">
        <pc:chgData name="Li Lixiang" userId="6104bbfcb56aea79" providerId="LiveId" clId="{C4C4BBC2-13B2-4E83-BEBB-FE5D0572A1B0}" dt="2021-02-05T08:47:13.100" v="397" actId="478"/>
        <pc:sldMkLst>
          <pc:docMk/>
          <pc:sldMk cId="3009608438" sldId="262"/>
        </pc:sldMkLst>
        <pc:spChg chg="mod">
          <ac:chgData name="Li Lixiang" userId="6104bbfcb56aea79" providerId="LiveId" clId="{C4C4BBC2-13B2-4E83-BEBB-FE5D0572A1B0}" dt="2021-01-05T11:33:13.106" v="139" actId="1035"/>
          <ac:spMkLst>
            <pc:docMk/>
            <pc:sldMk cId="3009608438" sldId="262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3:22.706" v="142" actId="1076"/>
          <ac:spMkLst>
            <pc:docMk/>
            <pc:sldMk cId="3009608438" sldId="262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3.100" v="397" actId="478"/>
          <ac:inkMkLst>
            <pc:docMk/>
            <pc:sldMk cId="3009608438" sldId="262"/>
            <ac:inkMk id="4" creationId="{C64DFB54-46BC-4672-A727-22FE82169ED5}"/>
          </ac:inkMkLst>
        </pc:inkChg>
      </pc:sldChg>
      <pc:sldChg chg="addSp delSp modSp mod">
        <pc:chgData name="Li Lixiang" userId="6104bbfcb56aea79" providerId="LiveId" clId="{C4C4BBC2-13B2-4E83-BEBB-FE5D0572A1B0}" dt="2021-02-05T08:47:19.748" v="398" actId="478"/>
        <pc:sldMkLst>
          <pc:docMk/>
          <pc:sldMk cId="3406292314" sldId="263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3406292314" sldId="26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4:37.007" v="146" actId="27636"/>
          <ac:spMkLst>
            <pc:docMk/>
            <pc:sldMk cId="3406292314" sldId="263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19.748" v="398" actId="478"/>
          <ac:inkMkLst>
            <pc:docMk/>
            <pc:sldMk cId="3406292314" sldId="263"/>
            <ac:inkMk id="4" creationId="{1EC6C0BB-521F-45E2-845B-6D2E31EB54A2}"/>
          </ac:inkMkLst>
        </pc:inkChg>
      </pc:sldChg>
      <pc:sldChg chg="addSp modSp mod">
        <pc:chgData name="Li Lixiang" userId="6104bbfcb56aea79" providerId="LiveId" clId="{C4C4BBC2-13B2-4E83-BEBB-FE5D0572A1B0}" dt="2021-02-05T08:03:36.759" v="393" actId="9405"/>
        <pc:sldMkLst>
          <pc:docMk/>
          <pc:sldMk cId="2803848671" sldId="264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803848671" sldId="26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8:44.577" v="148" actId="27636"/>
          <ac:spMkLst>
            <pc:docMk/>
            <pc:sldMk cId="2803848671" sldId="264"/>
            <ac:spMk id="3" creationId="{7060439F-2729-478E-B95F-230482B50AA1}"/>
          </ac:spMkLst>
        </pc:spChg>
        <pc:inkChg chg="add">
          <ac:chgData name="Li Lixiang" userId="6104bbfcb56aea79" providerId="LiveId" clId="{C4C4BBC2-13B2-4E83-BEBB-FE5D0572A1B0}" dt="2021-02-05T08:03:36.759" v="393" actId="9405"/>
          <ac:inkMkLst>
            <pc:docMk/>
            <pc:sldMk cId="2803848671" sldId="264"/>
            <ac:inkMk id="4" creationId="{CD5EF5FE-BC31-4155-BD9B-698ABF09DBEA}"/>
          </ac:inkMkLst>
        </pc:inkChg>
      </pc:sldChg>
      <pc:sldChg chg="addSp delSp modSp mod">
        <pc:chgData name="Li Lixiang" userId="6104bbfcb56aea79" providerId="LiveId" clId="{C4C4BBC2-13B2-4E83-BEBB-FE5D0572A1B0}" dt="2021-02-05T08:47:28.258" v="399" actId="478"/>
        <pc:sldMkLst>
          <pc:docMk/>
          <pc:sldMk cId="20270977" sldId="265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0270977" sldId="265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01.249" v="152" actId="14100"/>
          <ac:spMkLst>
            <pc:docMk/>
            <pc:sldMk cId="20270977" sldId="265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05T08:47:28.258" v="399" actId="478"/>
          <ac:inkMkLst>
            <pc:docMk/>
            <pc:sldMk cId="20270977" sldId="265"/>
            <ac:inkMk id="5" creationId="{C0B67D24-A5E8-4C2C-B89C-B454C7C7688C}"/>
          </ac:inkMkLst>
        </pc:inkChg>
      </pc:sldChg>
      <pc:sldChg chg="modSp del mod">
        <pc:chgData name="Li Lixiang" userId="6104bbfcb56aea79" providerId="LiveId" clId="{C4C4BBC2-13B2-4E83-BEBB-FE5D0572A1B0}" dt="2021-01-30T04:52:21.218" v="387" actId="47"/>
        <pc:sldMkLst>
          <pc:docMk/>
          <pc:sldMk cId="1777997471" sldId="266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1777997471" sldId="26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39:33.323" v="155" actId="14100"/>
          <ac:spMkLst>
            <pc:docMk/>
            <pc:sldMk cId="1777997471" sldId="266"/>
            <ac:spMk id="3" creationId="{7060439F-2729-478E-B95F-230482B50AA1}"/>
          </ac:spMkLst>
        </pc:spChg>
      </pc:sldChg>
      <pc:sldChg chg="modSp mod">
        <pc:chgData name="Li Lixiang" userId="6104bbfcb56aea79" providerId="LiveId" clId="{C4C4BBC2-13B2-4E83-BEBB-FE5D0572A1B0}" dt="2021-02-08T09:28:01.467" v="435" actId="6549"/>
        <pc:sldMkLst>
          <pc:docMk/>
          <pc:sldMk cId="521383145" sldId="267"/>
        </pc:sldMkLst>
        <pc:spChg chg="mod">
          <ac:chgData name="Li Lixiang" userId="6104bbfcb56aea79" providerId="LiveId" clId="{C4C4BBC2-13B2-4E83-BEBB-FE5D0572A1B0}" dt="2021-02-08T09:28:01.467" v="435" actId="6549"/>
          <ac:spMkLst>
            <pc:docMk/>
            <pc:sldMk cId="521383145" sldId="267"/>
            <ac:spMk id="3" creationId="{7060439F-2729-478E-B95F-230482B50AA1}"/>
          </ac:spMkLst>
        </pc:spChg>
      </pc:sldChg>
      <pc:sldChg chg="modSp del mod">
        <pc:chgData name="Li Lixiang" userId="6104bbfcb56aea79" providerId="LiveId" clId="{C4C4BBC2-13B2-4E83-BEBB-FE5D0572A1B0}" dt="2021-01-30T04:52:18.818" v="386" actId="47"/>
        <pc:sldMkLst>
          <pc:docMk/>
          <pc:sldMk cId="237728322" sldId="268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37728322" sldId="268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1.647" v="160" actId="27636"/>
          <ac:spMkLst>
            <pc:docMk/>
            <pc:sldMk cId="237728322" sldId="268"/>
            <ac:spMk id="3" creationId="{7060439F-2729-478E-B95F-230482B50AA1}"/>
          </ac:spMkLst>
        </pc:spChg>
      </pc:sldChg>
      <pc:sldChg chg="addSp delSp modSp mod">
        <pc:chgData name="Li Lixiang" userId="6104bbfcb56aea79" providerId="LiveId" clId="{C4C4BBC2-13B2-4E83-BEBB-FE5D0572A1B0}" dt="2021-03-07T03:18:44.898" v="1684" actId="478"/>
        <pc:sldMkLst>
          <pc:docMk/>
          <pc:sldMk cId="2217555743" sldId="269"/>
        </pc:sldMkLst>
        <pc:spChg chg="mod">
          <ac:chgData name="Li Lixiang" userId="6104bbfcb56aea79" providerId="LiveId" clId="{C4C4BBC2-13B2-4E83-BEBB-FE5D0572A1B0}" dt="2021-01-05T03:40:30.426" v="30"/>
          <ac:spMkLst>
            <pc:docMk/>
            <pc:sldMk cId="2217555743" sldId="269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1-05T11:40:29.477" v="162" actId="403"/>
          <ac:spMkLst>
            <pc:docMk/>
            <pc:sldMk cId="2217555743" sldId="269"/>
            <ac:spMk id="3" creationId="{7060439F-2729-478E-B95F-230482B50AA1}"/>
          </ac:spMkLst>
        </pc:spChg>
        <pc:inkChg chg="add del">
          <ac:chgData name="Li Lixiang" userId="6104bbfcb56aea79" providerId="LiveId" clId="{C4C4BBC2-13B2-4E83-BEBB-FE5D0572A1B0}" dt="2021-02-19T09:25:55.707" v="438" actId="478"/>
          <ac:inkMkLst>
            <pc:docMk/>
            <pc:sldMk cId="2217555743" sldId="269"/>
            <ac:inkMk id="5" creationId="{2664D8B1-9ED9-451D-934D-C7827440B830}"/>
          </ac:inkMkLst>
        </pc:inkChg>
        <pc:inkChg chg="add del">
          <ac:chgData name="Li Lixiang" userId="6104bbfcb56aea79" providerId="LiveId" clId="{C4C4BBC2-13B2-4E83-BEBB-FE5D0572A1B0}" dt="2021-02-05T08:47:34.587" v="400" actId="478"/>
          <ac:inkMkLst>
            <pc:docMk/>
            <pc:sldMk cId="2217555743" sldId="269"/>
            <ac:inkMk id="5" creationId="{2F02D216-4BA3-4C9C-89E5-3686BC62C1A7}"/>
          </ac:inkMkLst>
        </pc:inkChg>
        <pc:inkChg chg="add del">
          <ac:chgData name="Li Lixiang" userId="6104bbfcb56aea79" providerId="LiveId" clId="{C4C4BBC2-13B2-4E83-BEBB-FE5D0572A1B0}" dt="2021-03-07T03:18:44.898" v="1684" actId="478"/>
          <ac:inkMkLst>
            <pc:docMk/>
            <pc:sldMk cId="2217555743" sldId="269"/>
            <ac:inkMk id="5" creationId="{530D612E-E3B9-4356-B27D-0DBAE633D27C}"/>
          </ac:inkMkLst>
        </pc:ink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36255252" sldId="270"/>
        </pc:sldMkLst>
        <pc:spChg chg="mod">
          <ac:chgData name="Li Lixiang" userId="6104bbfcb56aea79" providerId="LiveId" clId="{C4C4BBC2-13B2-4E83-BEBB-FE5D0572A1B0}" dt="2021-03-04T05:41:13.317" v="1045" actId="5793"/>
          <ac:spMkLst>
            <pc:docMk/>
            <pc:sldMk cId="236255252" sldId="270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1:19.137" v="1046" actId="478"/>
          <ac:spMkLst>
            <pc:docMk/>
            <pc:sldMk cId="236255252" sldId="270"/>
            <ac:spMk id="3" creationId="{7060439F-2729-478E-B95F-230482B50AA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5" creationId="{D94FFDDE-535E-4D07-B182-BD631BF444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6" creationId="{D17ACC57-FB4A-4725-9C4A-2B5A76DE96B1}"/>
          </ac:spMkLst>
        </pc:spChg>
        <pc:spChg chg="add mod">
          <ac:chgData name="Li Lixiang" userId="6104bbfcb56aea79" providerId="LiveId" clId="{C4C4BBC2-13B2-4E83-BEBB-FE5D0572A1B0}" dt="2021-03-04T05:41:30.390" v="1062" actId="1035"/>
          <ac:spMkLst>
            <pc:docMk/>
            <pc:sldMk cId="236255252" sldId="270"/>
            <ac:spMk id="7" creationId="{79266EAA-8C5B-4CE1-9600-B454AA33BF96}"/>
          </ac:spMkLst>
        </pc:spChg>
        <pc:spChg chg="add mod">
          <ac:chgData name="Li Lixiang" userId="6104bbfcb56aea79" providerId="LiveId" clId="{C4C4BBC2-13B2-4E83-BEBB-FE5D0572A1B0}" dt="2021-03-04T05:41:34.553" v="1077" actId="1035"/>
          <ac:spMkLst>
            <pc:docMk/>
            <pc:sldMk cId="236255252" sldId="270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9" creationId="{E3233F8A-8CE9-4EFA-A9FA-74F900A5DE86}"/>
          </ac:spMkLst>
        </pc:spChg>
        <pc:spChg chg="add mod">
          <ac:chgData name="Li Lixiang" userId="6104bbfcb56aea79" providerId="LiveId" clId="{C4C4BBC2-13B2-4E83-BEBB-FE5D0572A1B0}" dt="2021-03-04T05:41:07.761" v="1032" actId="1036"/>
          <ac:spMkLst>
            <pc:docMk/>
            <pc:sldMk cId="236255252" sldId="270"/>
            <ac:spMk id="10" creationId="{2AB2BCCB-667B-416B-9EB0-405293F258BD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1" creationId="{DB7063EA-8FA2-4E4E-87E1-BC71E1BC8502}"/>
          </ac:spMkLst>
        </pc:spChg>
        <pc:spChg chg="add mod">
          <ac:chgData name="Li Lixiang" userId="6104bbfcb56aea79" providerId="LiveId" clId="{C4C4BBC2-13B2-4E83-BEBB-FE5D0572A1B0}" dt="2021-03-04T05:43:22.846" v="1103" actId="20577"/>
          <ac:spMkLst>
            <pc:docMk/>
            <pc:sldMk cId="236255252" sldId="270"/>
            <ac:spMk id="13" creationId="{15E151C5-4DF6-4A8E-A7CD-298BC92D0A39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4" creationId="{C629BBBF-4767-4F3F-8FD9-112D498680E6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5" creationId="{7ADC1215-4AB3-4383-BE74-BC86F1A2FC28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18" creationId="{77BC062C-AF4F-4848-941F-DEC68B678A3E}"/>
          </ac:spMkLst>
        </pc:spChg>
        <pc:spChg chg="add mod">
          <ac:chgData name="Li Lixiang" userId="6104bbfcb56aea79" providerId="LiveId" clId="{C4C4BBC2-13B2-4E83-BEBB-FE5D0572A1B0}" dt="2021-03-04T05:41:41.789" v="1078" actId="1076"/>
          <ac:spMkLst>
            <pc:docMk/>
            <pc:sldMk cId="236255252" sldId="270"/>
            <ac:spMk id="28" creationId="{6FA455C2-F9A9-483E-82F6-38FFFD944796}"/>
          </ac:spMkLst>
        </pc:spChg>
        <pc:spChg chg="add mod">
          <ac:chgData name="Li Lixiang" userId="6104bbfcb56aea79" providerId="LiveId" clId="{C4C4BBC2-13B2-4E83-BEBB-FE5D0572A1B0}" dt="2021-03-04T05:48:57.500" v="1356" actId="5793"/>
          <ac:spMkLst>
            <pc:docMk/>
            <pc:sldMk cId="236255252" sldId="270"/>
            <ac:spMk id="30" creationId="{EBF7A61C-50C3-4887-94DE-3E42D021EC40}"/>
          </ac:spMkLst>
        </pc:spChg>
        <pc:spChg chg="add del mod">
          <ac:chgData name="Li Lixiang" userId="6104bbfcb56aea79" providerId="LiveId" clId="{C4C4BBC2-13B2-4E83-BEBB-FE5D0572A1B0}" dt="2021-03-04T05:41:22.696" v="1047" actId="478"/>
          <ac:spMkLst>
            <pc:docMk/>
            <pc:sldMk cId="236255252" sldId="270"/>
            <ac:spMk id="32" creationId="{926CF8F6-D94C-48BB-836A-EEB4A01ECF3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3" creationId="{292957EA-8FF1-43B6-988B-AFF0E5CF0DD0}"/>
          </ac:spMkLst>
        </pc:spChg>
        <pc:spChg chg="add mod">
          <ac:chgData name="Li Lixiang" userId="6104bbfcb56aea79" providerId="LiveId" clId="{C4C4BBC2-13B2-4E83-BEBB-FE5D0572A1B0}" dt="2021-03-04T05:43:27.535" v="1112" actId="20577"/>
          <ac:spMkLst>
            <pc:docMk/>
            <pc:sldMk cId="236255252" sldId="270"/>
            <ac:spMk id="35" creationId="{B08E604E-AD62-44BE-9958-2A28E851D5A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6" creationId="{EA422221-AACB-4537-9C45-49378081D029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37" creationId="{DBF91AAE-CEA1-4FA2-A68D-FF932544BC48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0" creationId="{3F34753F-2F86-487A-8312-99123BA85486}"/>
          </ac:spMkLst>
        </pc:spChg>
        <pc:spChg chg="add mod">
          <ac:chgData name="Li Lixiang" userId="6104bbfcb56aea79" providerId="LiveId" clId="{C4C4BBC2-13B2-4E83-BEBB-FE5D0572A1B0}" dt="2021-03-04T05:41:58.799" v="1080" actId="1076"/>
          <ac:spMkLst>
            <pc:docMk/>
            <pc:sldMk cId="236255252" sldId="270"/>
            <ac:spMk id="44" creationId="{D0F2AB0B-E7BA-44C5-A9C7-05E0CE915789}"/>
          </ac:spMkLst>
        </pc:spChg>
        <pc:spChg chg="add mod">
          <ac:chgData name="Li Lixiang" userId="6104bbfcb56aea79" providerId="LiveId" clId="{C4C4BBC2-13B2-4E83-BEBB-FE5D0572A1B0}" dt="2021-03-04T05:49:00.041" v="1360" actId="5793"/>
          <ac:spMkLst>
            <pc:docMk/>
            <pc:sldMk cId="236255252" sldId="270"/>
            <ac:spMk id="45" creationId="{2FA106B6-8315-4B71-910F-B13C2E8B4078}"/>
          </ac:spMkLst>
        </pc:spChg>
        <pc:spChg chg="add mod">
          <ac:chgData name="Li Lixiang" userId="6104bbfcb56aea79" providerId="LiveId" clId="{C4C4BBC2-13B2-4E83-BEBB-FE5D0572A1B0}" dt="2021-03-04T05:42:22.308" v="1084" actId="14100"/>
          <ac:spMkLst>
            <pc:docMk/>
            <pc:sldMk cId="236255252" sldId="270"/>
            <ac:spMk id="47" creationId="{EC156788-7C5D-4A77-B13D-8B8CB57B0127}"/>
          </ac:spMkLst>
        </pc:spChg>
        <pc:spChg chg="add mod">
          <ac:chgData name="Li Lixiang" userId="6104bbfcb56aea79" providerId="LiveId" clId="{C4C4BBC2-13B2-4E83-BEBB-FE5D0572A1B0}" dt="2021-03-04T05:49:03.211" v="1364" actId="5793"/>
          <ac:spMkLst>
            <pc:docMk/>
            <pc:sldMk cId="236255252" sldId="270"/>
            <ac:spMk id="48" creationId="{FAA7F6FE-B15B-4A90-B901-686DC2725680}"/>
          </ac:spMkLst>
        </pc:spChg>
        <pc:spChg chg="add mod">
          <ac:chgData name="Li Lixiang" userId="6104bbfcb56aea79" providerId="LiveId" clId="{C4C4BBC2-13B2-4E83-BEBB-FE5D0572A1B0}" dt="2021-03-04T05:50:28.144" v="1494" actId="113"/>
          <ac:spMkLst>
            <pc:docMk/>
            <pc:sldMk cId="236255252" sldId="270"/>
            <ac:spMk id="51" creationId="{F960B835-2E11-469E-B15F-0C92E98913EF}"/>
          </ac:spMkLst>
        </pc:spChg>
        <pc:picChg chg="del">
          <ac:chgData name="Li Lixiang" userId="6104bbfcb56aea79" providerId="LiveId" clId="{C4C4BBC2-13B2-4E83-BEBB-FE5D0572A1B0}" dt="2021-03-04T05:23:56.593" v="454" actId="478"/>
          <ac:picMkLst>
            <pc:docMk/>
            <pc:sldMk cId="236255252" sldId="270"/>
            <ac:picMk id="4" creationId="{A26CA0F9-CBBC-468B-B0F3-BDBB067000F1}"/>
          </ac:picMkLst>
        </pc:pic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2" creationId="{16036EAB-0792-4AEC-BF1B-C999EC67F661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6" creationId="{781CA403-BD7D-4034-ADF4-BDF552EFE449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7" creationId="{8FBDCB7B-F9D0-4AE5-B78E-8CBBA42C1B1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19" creationId="{0D0186D7-6A43-4696-8488-13AC0BD56795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0" creationId="{02346989-BBE5-425D-8C2D-BA8681818E88}"/>
          </ac:cxnSpMkLst>
        </pc:cxnChg>
        <pc:cxnChg chg="add mod">
          <ac:chgData name="Li Lixiang" userId="6104bbfcb56aea79" providerId="LiveId" clId="{C4C4BBC2-13B2-4E83-BEBB-FE5D0572A1B0}" dt="2021-03-04T05:41:41.789" v="1078" actId="1076"/>
          <ac:cxnSpMkLst>
            <pc:docMk/>
            <pc:sldMk cId="236255252" sldId="270"/>
            <ac:cxnSpMk id="24" creationId="{B873076B-FC39-4B83-B1ED-6F1D4FC558A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4" creationId="{9E3562DD-877E-42B4-BB22-36E53CDCFB9F}"/>
          </ac:cxnSpMkLst>
        </pc:cxnChg>
        <pc:cxnChg chg="add mod">
          <ac:chgData name="Li Lixiang" userId="6104bbfcb56aea79" providerId="LiveId" clId="{C4C4BBC2-13B2-4E83-BEBB-FE5D0572A1B0}" dt="2021-03-04T05:42:11.750" v="1081" actId="14100"/>
          <ac:cxnSpMkLst>
            <pc:docMk/>
            <pc:sldMk cId="236255252" sldId="270"/>
            <ac:cxnSpMk id="38" creationId="{72CD904F-6D09-4B7B-B814-3B8517971AD2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39" creationId="{BF938222-B549-4A25-BAE9-7F5AB20E50D6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1" creationId="{B6999347-85E9-4629-B42A-B86D1A001D2A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2" creationId="{746AF533-001F-4B7F-A607-A50D864453B0}"/>
          </ac:cxnSpMkLst>
        </pc:cxnChg>
        <pc:cxnChg chg="add mod">
          <ac:chgData name="Li Lixiang" userId="6104bbfcb56aea79" providerId="LiveId" clId="{C4C4BBC2-13B2-4E83-BEBB-FE5D0572A1B0}" dt="2021-03-04T05:41:58.799" v="1080" actId="1076"/>
          <ac:cxnSpMkLst>
            <pc:docMk/>
            <pc:sldMk cId="236255252" sldId="270"/>
            <ac:cxnSpMk id="43" creationId="{73254342-931A-4B91-9891-7FFBCC40C095}"/>
          </ac:cxnSpMkLst>
        </pc:cxnChg>
        <pc:cxnChg chg="add mod">
          <ac:chgData name="Li Lixiang" userId="6104bbfcb56aea79" providerId="LiveId" clId="{C4C4BBC2-13B2-4E83-BEBB-FE5D0572A1B0}" dt="2021-03-04T05:42:37.926" v="1089" actId="14100"/>
          <ac:cxnSpMkLst>
            <pc:docMk/>
            <pc:sldMk cId="236255252" sldId="270"/>
            <ac:cxnSpMk id="49" creationId="{6A576DC2-C55F-4779-B0E4-DEE4587CA25E}"/>
          </ac:cxnSpMkLst>
        </pc:cxn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3644787234" sldId="271"/>
        </pc:sldMkLst>
        <pc:spChg chg="mod">
          <ac:chgData name="Li Lixiang" userId="6104bbfcb56aea79" providerId="LiveId" clId="{C4C4BBC2-13B2-4E83-BEBB-FE5D0572A1B0}" dt="2021-03-04T05:47:19.876" v="1221" actId="20577"/>
          <ac:spMkLst>
            <pc:docMk/>
            <pc:sldMk cId="3644787234" sldId="271"/>
            <ac:spMk id="2" creationId="{5EC01E2D-9CFE-4D5D-8863-3BA90731F07B}"/>
          </ac:spMkLst>
        </pc:spChg>
        <pc:spChg chg="del mod">
          <ac:chgData name="Li Lixiang" userId="6104bbfcb56aea79" providerId="LiveId" clId="{C4C4BBC2-13B2-4E83-BEBB-FE5D0572A1B0}" dt="2021-03-04T05:47:24.565" v="1222" actId="478"/>
          <ac:spMkLst>
            <pc:docMk/>
            <pc:sldMk cId="3644787234" sldId="271"/>
            <ac:spMk id="3" creationId="{7060439F-2729-478E-B95F-230482B50AA1}"/>
          </ac:spMkLst>
        </pc:spChg>
        <pc:spChg chg="mod">
          <ac:chgData name="Li Lixiang" userId="6104bbfcb56aea79" providerId="LiveId" clId="{C4C4BBC2-13B2-4E83-BEBB-FE5D0572A1B0}" dt="2021-03-04T05:49:26.642" v="1396" actId="5793"/>
          <ac:spMkLst>
            <pc:docMk/>
            <pc:sldMk cId="3644787234" sldId="271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44.676" v="1437" actId="5793"/>
          <ac:spMkLst>
            <pc:docMk/>
            <pc:sldMk cId="3644787234" sldId="271"/>
            <ac:spMk id="6" creationId="{D17ACC57-FB4A-4725-9C4A-2B5A76DE96B1}"/>
          </ac:spMkLst>
        </pc:spChg>
        <pc:spChg chg="mod">
          <ac:chgData name="Li Lixiang" userId="6104bbfcb56aea79" providerId="LiveId" clId="{C4C4BBC2-13B2-4E83-BEBB-FE5D0572A1B0}" dt="2021-03-04T05:46:59.839" v="1216" actId="1038"/>
          <ac:spMkLst>
            <pc:docMk/>
            <pc:sldMk cId="3644787234" sldId="271"/>
            <ac:spMk id="8" creationId="{BBD31CBD-9993-44B7-A88C-5818430D733E}"/>
          </ac:spMkLst>
        </pc:spChg>
        <pc:spChg chg="del mod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9" creationId="{E3233F8A-8CE9-4EFA-A9FA-74F900A5DE86}"/>
          </ac:spMkLst>
        </pc:spChg>
        <pc:spChg chg="del">
          <ac:chgData name="Li Lixiang" userId="6104bbfcb56aea79" providerId="LiveId" clId="{C4C4BBC2-13B2-4E83-BEBB-FE5D0572A1B0}" dt="2021-03-04T05:34:39.044" v="754" actId="478"/>
          <ac:spMkLst>
            <pc:docMk/>
            <pc:sldMk cId="3644787234" sldId="271"/>
            <ac:spMk id="10" creationId="{2AB2BCCB-667B-416B-9EB0-405293F258BD}"/>
          </ac:spMkLst>
        </pc:spChg>
        <pc:spChg chg="add del mod">
          <ac:chgData name="Li Lixiang" userId="6104bbfcb56aea79" providerId="LiveId" clId="{C4C4BBC2-13B2-4E83-BEBB-FE5D0572A1B0}" dt="2021-03-04T05:47:26.194" v="1223" actId="478"/>
          <ac:spMkLst>
            <pc:docMk/>
            <pc:sldMk cId="3644787234" sldId="271"/>
            <ac:spMk id="11" creationId="{DB26EF73-9A57-4F34-9BD3-046E0513B93E}"/>
          </ac:spMkLst>
        </pc:spChg>
      </pc:sldChg>
      <pc:sldChg chg="add del">
        <pc:chgData name="Li Lixiang" userId="6104bbfcb56aea79" providerId="LiveId" clId="{C4C4BBC2-13B2-4E83-BEBB-FE5D0572A1B0}" dt="2021-03-04T06:05:19.330" v="1681" actId="2696"/>
        <pc:sldMkLst>
          <pc:docMk/>
          <pc:sldMk cId="3705451296" sldId="272"/>
        </pc:sldMkLst>
      </pc:sldChg>
      <pc:sldChg chg="addSp delSp modSp new del mod">
        <pc:chgData name="Li Lixiang" userId="6104bbfcb56aea79" providerId="LiveId" clId="{C4C4BBC2-13B2-4E83-BEBB-FE5D0572A1B0}" dt="2021-03-04T06:05:19.330" v="1681" actId="2696"/>
        <pc:sldMkLst>
          <pc:docMk/>
          <pc:sldMk cId="3382715189" sldId="273"/>
        </pc:sldMkLst>
        <pc:spChg chg="del">
          <ac:chgData name="Li Lixiang" userId="6104bbfcb56aea79" providerId="LiveId" clId="{C4C4BBC2-13B2-4E83-BEBB-FE5D0572A1B0}" dt="2021-03-04T05:43:03.787" v="1091" actId="478"/>
          <ac:spMkLst>
            <pc:docMk/>
            <pc:sldMk cId="3382715189" sldId="273"/>
            <ac:spMk id="2" creationId="{951C7BDF-F400-4315-9886-E1A83A856350}"/>
          </ac:spMkLst>
        </pc:spChg>
        <pc:spChg chg="del">
          <ac:chgData name="Li Lixiang" userId="6104bbfcb56aea79" providerId="LiveId" clId="{C4C4BBC2-13B2-4E83-BEBB-FE5D0572A1B0}" dt="2021-03-04T05:43:05.228" v="1092" actId="478"/>
          <ac:spMkLst>
            <pc:docMk/>
            <pc:sldMk cId="3382715189" sldId="273"/>
            <ac:spMk id="3" creationId="{25A93757-2EB8-47FF-950B-41530E4B349E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4" creationId="{4C87BDA8-27CD-4445-B330-15F1C7261F18}"/>
          </ac:spMkLst>
        </pc:spChg>
        <pc:spChg chg="add mod">
          <ac:chgData name="Li Lixiang" userId="6104bbfcb56aea79" providerId="LiveId" clId="{C4C4BBC2-13B2-4E83-BEBB-FE5D0572A1B0}" dt="2021-03-04T05:43:42.419" v="1132" actId="20577"/>
          <ac:spMkLst>
            <pc:docMk/>
            <pc:sldMk cId="3382715189" sldId="273"/>
            <ac:spMk id="6" creationId="{EC7E49AC-AA90-4955-A874-01EA25A7FD1A}"/>
          </ac:spMkLst>
        </pc:spChg>
        <pc:spChg chg="add mod">
          <ac:chgData name="Li Lixiang" userId="6104bbfcb56aea79" providerId="LiveId" clId="{C4C4BBC2-13B2-4E83-BEBB-FE5D0572A1B0}" dt="2021-03-04T05:44:53.886" v="1147" actId="1076"/>
          <ac:spMkLst>
            <pc:docMk/>
            <pc:sldMk cId="3382715189" sldId="273"/>
            <ac:spMk id="7" creationId="{5CCBFFCB-B795-4760-B8A9-39EF54397F20}"/>
          </ac:spMkLst>
        </pc:spChg>
        <pc:spChg chg="add mod">
          <ac:chgData name="Li Lixiang" userId="6104bbfcb56aea79" providerId="LiveId" clId="{C4C4BBC2-13B2-4E83-BEBB-FE5D0572A1B0}" dt="2021-03-04T05:43:15.003" v="1094" actId="1076"/>
          <ac:spMkLst>
            <pc:docMk/>
            <pc:sldMk cId="3382715189" sldId="273"/>
            <ac:spMk id="8" creationId="{0283302F-2C9E-4CF0-8CE7-59399C6557AC}"/>
          </ac:spMkLst>
        </pc:spChg>
        <pc:spChg chg="add mod">
          <ac:chgData name="Li Lixiang" userId="6104bbfcb56aea79" providerId="LiveId" clId="{C4C4BBC2-13B2-4E83-BEBB-FE5D0572A1B0}" dt="2021-03-04T05:44:37.138" v="1143" actId="1076"/>
          <ac:spMkLst>
            <pc:docMk/>
            <pc:sldMk cId="3382715189" sldId="273"/>
            <ac:spMk id="11" creationId="{39CE9E13-AFDC-4485-8B27-0462168EEBB8}"/>
          </ac:spMkLst>
        </pc:spChg>
        <pc:spChg chg="add mod">
          <ac:chgData name="Li Lixiang" userId="6104bbfcb56aea79" providerId="LiveId" clId="{C4C4BBC2-13B2-4E83-BEBB-FE5D0572A1B0}" dt="2021-03-04T05:43:51.949" v="1135" actId="1076"/>
          <ac:spMkLst>
            <pc:docMk/>
            <pc:sldMk cId="3382715189" sldId="273"/>
            <ac:spMk id="15" creationId="{A3BD1A2F-3FC7-4BCE-B046-FE3D37CB83BA}"/>
          </ac:spMkLst>
        </pc:spChg>
        <pc:spChg chg="add mod">
          <ac:chgData name="Li Lixiang" userId="6104bbfcb56aea79" providerId="LiveId" clId="{C4C4BBC2-13B2-4E83-BEBB-FE5D0572A1B0}" dt="2021-03-04T05:49:16.156" v="1377" actId="6549"/>
          <ac:spMkLst>
            <pc:docMk/>
            <pc:sldMk cId="3382715189" sldId="273"/>
            <ac:spMk id="16" creationId="{2B6944C6-DA95-4D2E-A004-E962D584BD7F}"/>
          </ac:spMkLst>
        </pc:spChg>
        <pc:spChg chg="add mod">
          <ac:chgData name="Li Lixiang" userId="6104bbfcb56aea79" providerId="LiveId" clId="{C4C4BBC2-13B2-4E83-BEBB-FE5D0572A1B0}" dt="2021-03-04T05:45:35.363" v="1158" actId="1076"/>
          <ac:spMkLst>
            <pc:docMk/>
            <pc:sldMk cId="3382715189" sldId="273"/>
            <ac:spMk id="17" creationId="{524D382A-B307-40E4-A364-B4C824C0050B}"/>
          </ac:spMkLst>
        </pc:spChg>
        <pc:spChg chg="add mod">
          <ac:chgData name="Li Lixiang" userId="6104bbfcb56aea79" providerId="LiveId" clId="{C4C4BBC2-13B2-4E83-BEBB-FE5D0572A1B0}" dt="2021-03-04T05:49:12.778" v="1372" actId="5793"/>
          <ac:spMkLst>
            <pc:docMk/>
            <pc:sldMk cId="3382715189" sldId="273"/>
            <ac:spMk id="18" creationId="{C843820F-AC13-47E8-AA31-0477C14FB2E6}"/>
          </ac:spMkLst>
        </pc:spChg>
        <pc:spChg chg="add mod">
          <ac:chgData name="Li Lixiang" userId="6104bbfcb56aea79" providerId="LiveId" clId="{C4C4BBC2-13B2-4E83-BEBB-FE5D0572A1B0}" dt="2021-03-04T05:44:25.888" v="1142" actId="1076"/>
          <ac:spMkLst>
            <pc:docMk/>
            <pc:sldMk cId="3382715189" sldId="273"/>
            <ac:spMk id="20" creationId="{453F1D08-A157-46E4-848C-C4178F2EECC2}"/>
          </ac:spMkLst>
        </pc:spChg>
        <pc:spChg chg="add mod">
          <ac:chgData name="Li Lixiang" userId="6104bbfcb56aea79" providerId="LiveId" clId="{C4C4BBC2-13B2-4E83-BEBB-FE5D0572A1B0}" dt="2021-03-04T05:45:10.953" v="1152" actId="1076"/>
          <ac:spMkLst>
            <pc:docMk/>
            <pc:sldMk cId="3382715189" sldId="273"/>
            <ac:spMk id="29" creationId="{11065F36-249E-4191-8C3C-34F120188C40}"/>
          </ac:spMkLst>
        </pc:spChg>
        <pc:spChg chg="add mod">
          <ac:chgData name="Li Lixiang" userId="6104bbfcb56aea79" providerId="LiveId" clId="{C4C4BBC2-13B2-4E83-BEBB-FE5D0572A1B0}" dt="2021-03-04T05:45:22.193" v="1154" actId="1076"/>
          <ac:spMkLst>
            <pc:docMk/>
            <pc:sldMk cId="3382715189" sldId="273"/>
            <ac:spMk id="30" creationId="{0441E439-7061-47D8-9629-7AEB3C0C1BB4}"/>
          </ac:spMkLst>
        </pc:spChg>
        <pc:spChg chg="add mod">
          <ac:chgData name="Li Lixiang" userId="6104bbfcb56aea79" providerId="LiveId" clId="{C4C4BBC2-13B2-4E83-BEBB-FE5D0572A1B0}" dt="2021-03-04T05:49:10.682" v="1368" actId="5793"/>
          <ac:spMkLst>
            <pc:docMk/>
            <pc:sldMk cId="3382715189" sldId="273"/>
            <ac:spMk id="33" creationId="{0BE74B8F-657B-4D20-AF63-1C489C58C714}"/>
          </ac:spMkLst>
        </pc:spChg>
        <pc:cxnChg chg="add mod">
          <ac:chgData name="Li Lixiang" userId="6104bbfcb56aea79" providerId="LiveId" clId="{C4C4BBC2-13B2-4E83-BEBB-FE5D0572A1B0}" dt="2021-03-04T05:43:15.003" v="1094" actId="1076"/>
          <ac:cxnSpMkLst>
            <pc:docMk/>
            <pc:sldMk cId="3382715189" sldId="273"/>
            <ac:cxnSpMk id="5" creationId="{4FD96723-E66F-4280-B666-3069751D9B51}"/>
          </ac:cxnSpMkLst>
        </pc:cxnChg>
        <pc:cxnChg chg="add mod">
          <ac:chgData name="Li Lixiang" userId="6104bbfcb56aea79" providerId="LiveId" clId="{C4C4BBC2-13B2-4E83-BEBB-FE5D0572A1B0}" dt="2021-03-04T05:44:25.888" v="1142" actId="1076"/>
          <ac:cxnSpMkLst>
            <pc:docMk/>
            <pc:sldMk cId="3382715189" sldId="273"/>
            <ac:cxnSpMk id="9" creationId="{578F437C-75FE-46D8-8E8A-85FA6DFE85DE}"/>
          </ac:cxnSpMkLst>
        </pc:cxnChg>
        <pc:cxnChg chg="add mod">
          <ac:chgData name="Li Lixiang" userId="6104bbfcb56aea79" providerId="LiveId" clId="{C4C4BBC2-13B2-4E83-BEBB-FE5D0572A1B0}" dt="2021-03-04T05:44:51.577" v="1146" actId="14100"/>
          <ac:cxnSpMkLst>
            <pc:docMk/>
            <pc:sldMk cId="3382715189" sldId="273"/>
            <ac:cxnSpMk id="10" creationId="{4727BA80-1338-4628-9528-85A869DE8CAC}"/>
          </ac:cxnSpMkLst>
        </pc:cxnChg>
        <pc:cxnChg chg="add mod">
          <ac:chgData name="Li Lixiang" userId="6104bbfcb56aea79" providerId="LiveId" clId="{C4C4BBC2-13B2-4E83-BEBB-FE5D0572A1B0}" dt="2021-03-04T05:46:03.593" v="1164" actId="14100"/>
          <ac:cxnSpMkLst>
            <pc:docMk/>
            <pc:sldMk cId="3382715189" sldId="273"/>
            <ac:cxnSpMk id="12" creationId="{3C66130C-93CE-4943-B424-ED38309339A6}"/>
          </ac:cxnSpMkLst>
        </pc:cxnChg>
        <pc:cxnChg chg="add mod">
          <ac:chgData name="Li Lixiang" userId="6104bbfcb56aea79" providerId="LiveId" clId="{C4C4BBC2-13B2-4E83-BEBB-FE5D0572A1B0}" dt="2021-03-04T05:44:37.138" v="1143" actId="1076"/>
          <ac:cxnSpMkLst>
            <pc:docMk/>
            <pc:sldMk cId="3382715189" sldId="273"/>
            <ac:cxnSpMk id="13" creationId="{DDEBABA1-E15D-40A3-A0F2-B15A95713FBE}"/>
          </ac:cxnSpMkLst>
        </pc:cxnChg>
        <pc:cxnChg chg="add mod">
          <ac:chgData name="Li Lixiang" userId="6104bbfcb56aea79" providerId="LiveId" clId="{C4C4BBC2-13B2-4E83-BEBB-FE5D0572A1B0}" dt="2021-03-04T05:45:56.990" v="1163" actId="14100"/>
          <ac:cxnSpMkLst>
            <pc:docMk/>
            <pc:sldMk cId="3382715189" sldId="273"/>
            <ac:cxnSpMk id="14" creationId="{0AD24947-C982-4CC9-8227-A7496E5E7156}"/>
          </ac:cxnSpMkLst>
        </pc:cxnChg>
        <pc:cxnChg chg="add mod">
          <ac:chgData name="Li Lixiang" userId="6104bbfcb56aea79" providerId="LiveId" clId="{C4C4BBC2-13B2-4E83-BEBB-FE5D0572A1B0}" dt="2021-03-04T05:43:51.949" v="1135" actId="1076"/>
          <ac:cxnSpMkLst>
            <pc:docMk/>
            <pc:sldMk cId="3382715189" sldId="273"/>
            <ac:cxnSpMk id="19" creationId="{C5965A85-4F15-4370-A9B0-0BB0CD3E979C}"/>
          </ac:cxnSpMkLst>
        </pc:cxnChg>
        <pc:cxnChg chg="add mod">
          <ac:chgData name="Li Lixiang" userId="6104bbfcb56aea79" providerId="LiveId" clId="{C4C4BBC2-13B2-4E83-BEBB-FE5D0572A1B0}" dt="2021-03-04T05:45:04.902" v="1150" actId="14100"/>
          <ac:cxnSpMkLst>
            <pc:docMk/>
            <pc:sldMk cId="3382715189" sldId="273"/>
            <ac:cxnSpMk id="27" creationId="{82762DFE-5EEF-4562-BCBF-E2860A386F3F}"/>
          </ac:cxnSpMkLst>
        </pc:cxnChg>
        <pc:cxnChg chg="add mod">
          <ac:chgData name="Li Lixiang" userId="6104bbfcb56aea79" providerId="LiveId" clId="{C4C4BBC2-13B2-4E83-BEBB-FE5D0572A1B0}" dt="2021-03-04T05:45:22.193" v="1154" actId="1076"/>
          <ac:cxnSpMkLst>
            <pc:docMk/>
            <pc:sldMk cId="3382715189" sldId="273"/>
            <ac:cxnSpMk id="31" creationId="{B0A7787F-2CE7-4555-B92E-E990F09A1CD8}"/>
          </ac:cxnSpMkLst>
        </pc:cxnChg>
        <pc:cxnChg chg="add mod">
          <ac:chgData name="Li Lixiang" userId="6104bbfcb56aea79" providerId="LiveId" clId="{C4C4BBC2-13B2-4E83-BEBB-FE5D0572A1B0}" dt="2021-03-04T05:45:27.044" v="1157" actId="1037"/>
          <ac:cxnSpMkLst>
            <pc:docMk/>
            <pc:sldMk cId="3382715189" sldId="273"/>
            <ac:cxnSpMk id="32" creationId="{310795D9-060E-450B-97BD-68A9E14D6849}"/>
          </ac:cxnSpMkLst>
        </pc:cxnChg>
        <pc:cxnChg chg="add mod">
          <ac:chgData name="Li Lixiang" userId="6104bbfcb56aea79" providerId="LiveId" clId="{C4C4BBC2-13B2-4E83-BEBB-FE5D0572A1B0}" dt="2021-03-04T05:45:47.909" v="1161" actId="1076"/>
          <ac:cxnSpMkLst>
            <pc:docMk/>
            <pc:sldMk cId="3382715189" sldId="273"/>
            <ac:cxnSpMk id="34" creationId="{12B60333-9BB0-4406-A012-2F745ED20266}"/>
          </ac:cxnSpMkLst>
        </pc:cxnChg>
      </pc:sldChg>
      <pc:sldChg chg="modSp add del mod">
        <pc:chgData name="Li Lixiang" userId="6104bbfcb56aea79" providerId="LiveId" clId="{C4C4BBC2-13B2-4E83-BEBB-FE5D0572A1B0}" dt="2021-03-04T06:05:19.330" v="1681" actId="2696"/>
        <pc:sldMkLst>
          <pc:docMk/>
          <pc:sldMk cId="2458152062" sldId="274"/>
        </pc:sldMkLst>
        <pc:spChg chg="mod">
          <ac:chgData name="Li Lixiang" userId="6104bbfcb56aea79" providerId="LiveId" clId="{C4C4BBC2-13B2-4E83-BEBB-FE5D0572A1B0}" dt="2021-03-04T05:47:36.639" v="1229" actId="20577"/>
          <ac:spMkLst>
            <pc:docMk/>
            <pc:sldMk cId="2458152062" sldId="274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5:48:26.343" v="1325" actId="5793"/>
          <ac:spMkLst>
            <pc:docMk/>
            <pc:sldMk cId="2458152062" sldId="274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4T05:49:58.208" v="1458" actId="20577"/>
          <ac:spMkLst>
            <pc:docMk/>
            <pc:sldMk cId="2458152062" sldId="274"/>
            <ac:spMk id="6" creationId="{D17ACC57-FB4A-4725-9C4A-2B5A76DE96B1}"/>
          </ac:spMkLst>
        </pc:spChg>
      </pc:sldChg>
      <pc:sldChg chg="addSp delSp modSp add del mod">
        <pc:chgData name="Li Lixiang" userId="6104bbfcb56aea79" providerId="LiveId" clId="{C4C4BBC2-13B2-4E83-BEBB-FE5D0572A1B0}" dt="2021-03-04T06:05:19.330" v="1681" actId="2696"/>
        <pc:sldMkLst>
          <pc:docMk/>
          <pc:sldMk cId="285537872" sldId="275"/>
        </pc:sldMkLst>
        <pc:spChg chg="mod">
          <ac:chgData name="Li Lixiang" userId="6104bbfcb56aea79" providerId="LiveId" clId="{C4C4BBC2-13B2-4E83-BEBB-FE5D0572A1B0}" dt="2021-03-04T06:00:30.266" v="1535" actId="20577"/>
          <ac:spMkLst>
            <pc:docMk/>
            <pc:sldMk cId="285537872" sldId="275"/>
            <ac:spMk id="2" creationId="{5EC01E2D-9CFE-4D5D-8863-3BA90731F07B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30.975" v="1660" actId="478"/>
          <ac:spMkLst>
            <pc:docMk/>
            <pc:sldMk cId="285537872" sldId="275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3:32.091" v="1661" actId="478"/>
          <ac:spMkLst>
            <pc:docMk/>
            <pc:sldMk cId="285537872" sldId="275"/>
            <ac:spMk id="8" creationId="{BBD31CBD-9993-44B7-A88C-5818430D733E}"/>
          </ac:spMkLst>
        </pc:spChg>
        <pc:spChg chg="add mod">
          <ac:chgData name="Li Lixiang" userId="6104bbfcb56aea79" providerId="LiveId" clId="{C4C4BBC2-13B2-4E83-BEBB-FE5D0572A1B0}" dt="2021-03-04T06:03:47.659" v="1680" actId="1076"/>
          <ac:spMkLst>
            <pc:docMk/>
            <pc:sldMk cId="285537872" sldId="275"/>
            <ac:spMk id="9" creationId="{30257987-5DAD-4BA9-A19E-34AE3588C3FA}"/>
          </ac:spMkLst>
        </pc:spChg>
        <pc:picChg chg="add mod">
          <ac:chgData name="Li Lixiang" userId="6104bbfcb56aea79" providerId="LiveId" clId="{C4C4BBC2-13B2-4E83-BEBB-FE5D0572A1B0}" dt="2021-03-04T06:01:04.196" v="1548" actId="1076"/>
          <ac:picMkLst>
            <pc:docMk/>
            <pc:sldMk cId="285537872" sldId="275"/>
            <ac:picMk id="1026" creationId="{BE219327-CCBE-4485-9239-9A7E84DF2E27}"/>
          </ac:picMkLst>
        </pc:picChg>
        <pc:picChg chg="add del mod">
          <ac:chgData name="Li Lixiang" userId="6104bbfcb56aea79" providerId="LiveId" clId="{C4C4BBC2-13B2-4E83-BEBB-FE5D0572A1B0}" dt="2021-03-04T06:00:45.636" v="1545" actId="478"/>
          <ac:picMkLst>
            <pc:docMk/>
            <pc:sldMk cId="285537872" sldId="275"/>
            <ac:picMk id="1028" creationId="{2D28478F-F77B-4514-A344-271ECA410EDF}"/>
          </ac:picMkLst>
        </pc:picChg>
      </pc:sldChg>
      <pc:sldChg chg="delSp modSp add del mod">
        <pc:chgData name="Li Lixiang" userId="6104bbfcb56aea79" providerId="LiveId" clId="{C4C4BBC2-13B2-4E83-BEBB-FE5D0572A1B0}" dt="2021-03-04T06:05:19.330" v="1681" actId="2696"/>
        <pc:sldMkLst>
          <pc:docMk/>
          <pc:sldMk cId="1892396108" sldId="276"/>
        </pc:sldMkLst>
        <pc:spChg chg="mod">
          <ac:chgData name="Li Lixiang" userId="6104bbfcb56aea79" providerId="LiveId" clId="{C4C4BBC2-13B2-4E83-BEBB-FE5D0572A1B0}" dt="2021-03-04T06:00:39.901" v="1544" actId="20577"/>
          <ac:spMkLst>
            <pc:docMk/>
            <pc:sldMk cId="1892396108" sldId="276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04T06:03:20.633" v="1657" actId="1076"/>
          <ac:spMkLst>
            <pc:docMk/>
            <pc:sldMk cId="1892396108" sldId="276"/>
            <ac:spMk id="5" creationId="{D94FFDDE-535E-4D07-B182-BD631BF44496}"/>
          </ac:spMkLst>
        </pc:spChg>
        <pc:spChg chg="del">
          <ac:chgData name="Li Lixiang" userId="6104bbfcb56aea79" providerId="LiveId" clId="{C4C4BBC2-13B2-4E83-BEBB-FE5D0572A1B0}" dt="2021-03-04T06:02:53.102" v="1631" actId="478"/>
          <ac:spMkLst>
            <pc:docMk/>
            <pc:sldMk cId="1892396108" sldId="276"/>
            <ac:spMk id="6" creationId="{D17ACC57-FB4A-4725-9C4A-2B5A76DE96B1}"/>
          </ac:spMkLst>
        </pc:spChg>
        <pc:spChg chg="del">
          <ac:chgData name="Li Lixiang" userId="6104bbfcb56aea79" providerId="LiveId" clId="{C4C4BBC2-13B2-4E83-BEBB-FE5D0572A1B0}" dt="2021-03-04T06:03:17.098" v="1656" actId="478"/>
          <ac:spMkLst>
            <pc:docMk/>
            <pc:sldMk cId="1892396108" sldId="276"/>
            <ac:spMk id="7" creationId="{79266EAA-8C5B-4CE1-9600-B454AA33BF96}"/>
          </ac:spMkLst>
        </pc:spChg>
        <pc:spChg chg="del">
          <ac:chgData name="Li Lixiang" userId="6104bbfcb56aea79" providerId="LiveId" clId="{C4C4BBC2-13B2-4E83-BEBB-FE5D0572A1B0}" dt="2021-03-04T06:02:58.607" v="1632" actId="478"/>
          <ac:spMkLst>
            <pc:docMk/>
            <pc:sldMk cId="1892396108" sldId="276"/>
            <ac:spMk id="8" creationId="{BBD31CBD-9993-44B7-A88C-5818430D733E}"/>
          </ac:spMkLst>
        </pc:spChg>
        <pc:picChg chg="del">
          <ac:chgData name="Li Lixiang" userId="6104bbfcb56aea79" providerId="LiveId" clId="{C4C4BBC2-13B2-4E83-BEBB-FE5D0572A1B0}" dt="2021-03-04T06:00:50.952" v="1546" actId="478"/>
          <ac:picMkLst>
            <pc:docMk/>
            <pc:sldMk cId="1892396108" sldId="276"/>
            <ac:picMk id="1026" creationId="{BE219327-CCBE-4485-9239-9A7E84DF2E27}"/>
          </ac:picMkLst>
        </pc:picChg>
        <pc:picChg chg="mod">
          <ac:chgData name="Li Lixiang" userId="6104bbfcb56aea79" providerId="LiveId" clId="{C4C4BBC2-13B2-4E83-BEBB-FE5D0572A1B0}" dt="2021-03-04T06:00:52.928" v="1547" actId="1076"/>
          <ac:picMkLst>
            <pc:docMk/>
            <pc:sldMk cId="1892396108" sldId="276"/>
            <ac:picMk id="1028" creationId="{2D28478F-F77B-4514-A344-271ECA410EDF}"/>
          </ac:picMkLst>
        </pc:picChg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3705451296" sldId="276"/>
        </pc:sldMkLst>
      </pc:sldChg>
      <pc:sldChg chg="add">
        <pc:chgData name="Li Lixiang" userId="6104bbfcb56aea79" providerId="LiveId" clId="{C4C4BBC2-13B2-4E83-BEBB-FE5D0572A1B0}" dt="2021-03-04T06:21:44.417" v="1682"/>
        <pc:sldMkLst>
          <pc:docMk/>
          <pc:sldMk cId="236255252" sldId="277"/>
        </pc:sldMkLst>
      </pc:sldChg>
      <pc:sldChg chg="modSp add mod">
        <pc:chgData name="Li Lixiang" userId="6104bbfcb56aea79" providerId="LiveId" clId="{C4C4BBC2-13B2-4E83-BEBB-FE5D0572A1B0}" dt="2021-03-09T07:22:57.826" v="1731" actId="20577"/>
        <pc:sldMkLst>
          <pc:docMk/>
          <pc:sldMk cId="3382715189" sldId="278"/>
        </pc:sldMkLst>
        <pc:spChg chg="mod">
          <ac:chgData name="Li Lixiang" userId="6104bbfcb56aea79" providerId="LiveId" clId="{C4C4BBC2-13B2-4E83-BEBB-FE5D0572A1B0}" dt="2021-03-09T07:22:55.057" v="1730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C4C4BBC2-13B2-4E83-BEBB-FE5D0572A1B0}" dt="2021-03-09T07:22:57.826" v="1731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C4C4BBC2-13B2-4E83-BEBB-FE5D0572A1B0}" dt="2021-03-09T07:22:52.989" v="1729" actId="20577"/>
          <ac:spMkLst>
            <pc:docMk/>
            <pc:sldMk cId="3382715189" sldId="278"/>
            <ac:spMk id="26" creationId="{EEA3ADC2-BCDD-4416-9184-995966377ADD}"/>
          </ac:spMkLst>
        </pc:spChg>
      </pc:sldChg>
      <pc:sldChg chg="addSp modSp add mod">
        <pc:chgData name="Li Lixiang" userId="6104bbfcb56aea79" providerId="LiveId" clId="{C4C4BBC2-13B2-4E83-BEBB-FE5D0572A1B0}" dt="2021-03-09T07:23:24.632" v="1737" actId="20577"/>
        <pc:sldMkLst>
          <pc:docMk/>
          <pc:sldMk cId="3644787234" sldId="279"/>
        </pc:sldMkLst>
        <pc:spChg chg="mod">
          <ac:chgData name="Li Lixiang" userId="6104bbfcb56aea79" providerId="LiveId" clId="{C4C4BBC2-13B2-4E83-BEBB-FE5D0572A1B0}" dt="2021-03-09T07:23:24.632" v="1737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C4C4BBC2-13B2-4E83-BEBB-FE5D0572A1B0}" dt="2021-03-07T03:43:10.310" v="1689" actId="14100"/>
          <ac:cxnSpMkLst>
            <pc:docMk/>
            <pc:sldMk cId="3644787234" sldId="279"/>
            <ac:cxnSpMk id="28" creationId="{2E3D4FF6-4C1C-4504-9A2B-B2F2B1B5D015}"/>
          </ac:cxnSpMkLst>
        </pc:cxnChg>
        <pc:cxnChg chg="add mod">
          <ac:chgData name="Li Lixiang" userId="6104bbfcb56aea79" providerId="LiveId" clId="{C4C4BBC2-13B2-4E83-BEBB-FE5D0572A1B0}" dt="2021-03-07T03:43:17.959" v="1692" actId="14100"/>
          <ac:cxnSpMkLst>
            <pc:docMk/>
            <pc:sldMk cId="3644787234" sldId="279"/>
            <ac:cxnSpMk id="32" creationId="{1B264823-55B9-4A23-9697-54CDC03AA575}"/>
          </ac:cxnSpMkLst>
        </pc:cxnChg>
        <pc:cxnChg chg="add mod">
          <ac:chgData name="Li Lixiang" userId="6104bbfcb56aea79" providerId="LiveId" clId="{C4C4BBC2-13B2-4E83-BEBB-FE5D0572A1B0}" dt="2021-03-07T03:43:26.892" v="1695" actId="14100"/>
          <ac:cxnSpMkLst>
            <pc:docMk/>
            <pc:sldMk cId="3644787234" sldId="279"/>
            <ac:cxnSpMk id="33" creationId="{23B58C9E-3D2A-485A-AEBD-9AE2C382A626}"/>
          </ac:cxnSpMkLst>
        </pc:cxnChg>
        <pc:cxnChg chg="mod">
          <ac:chgData name="Li Lixiang" userId="6104bbfcb56aea79" providerId="LiveId" clId="{C4C4BBC2-13B2-4E83-BEBB-FE5D0572A1B0}" dt="2021-03-07T03:43:00.389" v="1685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C4C4BBC2-13B2-4E83-BEBB-FE5D0572A1B0}" dt="2021-03-07T03:43:35.967" v="1697" actId="1076"/>
          <ac:cxnSpMkLst>
            <pc:docMk/>
            <pc:sldMk cId="3644787234" sldId="279"/>
            <ac:cxnSpMk id="36" creationId="{153CEDD4-4A0D-4F31-A9B9-BD10DB980154}"/>
          </ac:cxnSpMkLst>
        </pc:cxnChg>
      </pc:sldChg>
      <pc:sldChg chg="addSp modSp add mod">
        <pc:chgData name="Li Lixiang" userId="6104bbfcb56aea79" providerId="LiveId" clId="{C4C4BBC2-13B2-4E83-BEBB-FE5D0572A1B0}" dt="2021-03-07T03:45:22.536" v="1711" actId="1076"/>
        <pc:sldMkLst>
          <pc:docMk/>
          <pc:sldMk cId="2458152062" sldId="280"/>
        </pc:sldMkLst>
        <pc:cxnChg chg="mod">
          <ac:chgData name="Li Lixiang" userId="6104bbfcb56aea79" providerId="LiveId" clId="{C4C4BBC2-13B2-4E83-BEBB-FE5D0572A1B0}" dt="2021-03-07T03:44:49.956" v="1698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C4C4BBC2-13B2-4E83-BEBB-FE5D0572A1B0}" dt="2021-03-07T03:44:55.926" v="1701" actId="14100"/>
          <ac:cxnSpMkLst>
            <pc:docMk/>
            <pc:sldMk cId="2458152062" sldId="280"/>
            <ac:cxnSpMk id="28" creationId="{65E60105-F4E6-48C1-BB66-61E25FF6B1B6}"/>
          </ac:cxnSpMkLst>
        </pc:cxnChg>
        <pc:cxnChg chg="add mod">
          <ac:chgData name="Li Lixiang" userId="6104bbfcb56aea79" providerId="LiveId" clId="{C4C4BBC2-13B2-4E83-BEBB-FE5D0572A1B0}" dt="2021-03-07T03:45:03.822" v="1704" actId="14100"/>
          <ac:cxnSpMkLst>
            <pc:docMk/>
            <pc:sldMk cId="2458152062" sldId="280"/>
            <ac:cxnSpMk id="29" creationId="{BD6CCEE0-BF59-4536-9E2C-67C63B587CE2}"/>
          </ac:cxnSpMkLst>
        </pc:cxnChg>
        <pc:cxnChg chg="add mod">
          <ac:chgData name="Li Lixiang" userId="6104bbfcb56aea79" providerId="LiveId" clId="{C4C4BBC2-13B2-4E83-BEBB-FE5D0572A1B0}" dt="2021-03-07T03:45:12.430" v="1707" actId="14100"/>
          <ac:cxnSpMkLst>
            <pc:docMk/>
            <pc:sldMk cId="2458152062" sldId="280"/>
            <ac:cxnSpMk id="30" creationId="{C8837701-5A4F-422F-8767-23437240880E}"/>
          </ac:cxnSpMkLst>
        </pc:cxnChg>
        <pc:cxnChg chg="add mod">
          <ac:chgData name="Li Lixiang" userId="6104bbfcb56aea79" providerId="LiveId" clId="{C4C4BBC2-13B2-4E83-BEBB-FE5D0572A1B0}" dt="2021-03-07T03:45:22.536" v="1711" actId="1076"/>
          <ac:cxnSpMkLst>
            <pc:docMk/>
            <pc:sldMk cId="2458152062" sldId="280"/>
            <ac:cxnSpMk id="31" creationId="{FCCCCA07-883B-4427-AB2B-EE57DF10EF46}"/>
          </ac:cxnSpMkLst>
        </pc:cxnChg>
      </pc:sldChg>
      <pc:sldChg chg="addSp delSp modSp add mod">
        <pc:chgData name="Li Lixiang" userId="6104bbfcb56aea79" providerId="LiveId" clId="{C4C4BBC2-13B2-4E83-BEBB-FE5D0572A1B0}" dt="2021-03-09T08:58:51.103" v="1812" actId="14100"/>
        <pc:sldMkLst>
          <pc:docMk/>
          <pc:sldMk cId="285537872" sldId="281"/>
        </pc:sldMkLst>
        <pc:spChg chg="mod">
          <ac:chgData name="Li Lixiang" userId="6104bbfcb56aea79" providerId="LiveId" clId="{C4C4BBC2-13B2-4E83-BEBB-FE5D0572A1B0}" dt="2021-03-09T07:24:26.937" v="1757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C4C4BBC2-13B2-4E83-BEBB-FE5D0572A1B0}" dt="2021-03-09T08:58:06.153" v="179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C4C4BBC2-13B2-4E83-BEBB-FE5D0572A1B0}" dt="2021-03-09T08:57:48.723" v="1793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C4C4BBC2-13B2-4E83-BEBB-FE5D0572A1B0}" dt="2021-03-07T03:46:41.175" v="171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C4C4BBC2-13B2-4E83-BEBB-FE5D0572A1B0}" dt="2021-03-09T08:57:59.282" v="1796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C4C4BBC2-13B2-4E83-BEBB-FE5D0572A1B0}" dt="2021-03-09T08:58:39.759" v="1809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C4C4BBC2-13B2-4E83-BEBB-FE5D0572A1B0}" dt="2021-03-07T03:47:06.489" v="1724" actId="14100"/>
          <ac:cxnSpMkLst>
            <pc:docMk/>
            <pc:sldMk cId="285537872" sldId="281"/>
            <ac:cxnSpMk id="29" creationId="{EF68867D-59C8-420F-9059-31AFAE36792D}"/>
          </ac:cxnSpMkLst>
        </pc:cxnChg>
        <pc:cxnChg chg="del mod">
          <ac:chgData name="Li Lixiang" userId="6104bbfcb56aea79" providerId="LiveId" clId="{C4C4BBC2-13B2-4E83-BEBB-FE5D0572A1B0}" dt="2021-03-09T08:58:42.805" v="1810" actId="478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C4C4BBC2-13B2-4E83-BEBB-FE5D0572A1B0}" dt="2021-03-09T08:58:20.604" v="1801" actId="14100"/>
          <ac:cxnSpMkLst>
            <pc:docMk/>
            <pc:sldMk cId="285537872" sldId="281"/>
            <ac:cxnSpMk id="31" creationId="{96DA98E2-8E7A-497B-8BBB-E459CF982943}"/>
          </ac:cxnSpMkLst>
        </pc:cxnChg>
        <pc:cxnChg chg="add mod">
          <ac:chgData name="Li Lixiang" userId="6104bbfcb56aea79" providerId="LiveId" clId="{C4C4BBC2-13B2-4E83-BEBB-FE5D0572A1B0}" dt="2021-03-09T08:58:34.560" v="1807" actId="1076"/>
          <ac:cxnSpMkLst>
            <pc:docMk/>
            <pc:sldMk cId="285537872" sldId="281"/>
            <ac:cxnSpMk id="32" creationId="{F3A0A3E2-CDA4-4F40-8A92-E1A7982676AB}"/>
          </ac:cxnSpMkLst>
        </pc:cxnChg>
        <pc:cxnChg chg="mod">
          <ac:chgData name="Li Lixiang" userId="6104bbfcb56aea79" providerId="LiveId" clId="{C4C4BBC2-13B2-4E83-BEBB-FE5D0572A1B0}" dt="2021-03-09T08:57:56" v="1795" actId="14100"/>
          <ac:cxnSpMkLst>
            <pc:docMk/>
            <pc:sldMk cId="285537872" sldId="281"/>
            <ac:cxnSpMk id="37" creationId="{C57E4C2F-39B9-4760-BBF8-151F3595360B}"/>
          </ac:cxnSpMkLst>
        </pc:cxnChg>
        <pc:cxnChg chg="mod">
          <ac:chgData name="Li Lixiang" userId="6104bbfcb56aea79" providerId="LiveId" clId="{C4C4BBC2-13B2-4E83-BEBB-FE5D0572A1B0}" dt="2021-03-09T08:58:51.103" v="1812" actId="14100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C4C4BBC2-13B2-4E83-BEBB-FE5D0572A1B0}" dt="2021-03-11T07:17:47.999" v="1813" actId="1076"/>
        <pc:sldMkLst>
          <pc:docMk/>
          <pc:sldMk cId="1892396108" sldId="282"/>
        </pc:sldMkLst>
        <pc:spChg chg="mod">
          <ac:chgData name="Li Lixiang" userId="6104bbfcb56aea79" providerId="LiveId" clId="{C4C4BBC2-13B2-4E83-BEBB-FE5D0572A1B0}" dt="2021-03-09T07:26:01.637" v="1791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C4C4BBC2-13B2-4E83-BEBB-FE5D0572A1B0}" dt="2021-03-09T07:25:02.091" v="1760" actId="107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C4C4BBC2-13B2-4E83-BEBB-FE5D0572A1B0}" dt="2021-03-09T07:24:57.643" v="1759" actId="107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C4C4BBC2-13B2-4E83-BEBB-FE5D0572A1B0}" dt="2021-03-09T07:25:13.749" v="1763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C4C4BBC2-13B2-4E83-BEBB-FE5D0572A1B0}" dt="2021-03-09T07:25:06.435" v="1761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C4C4BBC2-13B2-4E83-BEBB-FE5D0572A1B0}" dt="2021-03-11T07:17:47.999" v="1813" actId="1076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C4C4BBC2-13B2-4E83-BEBB-FE5D0572A1B0}" dt="2021-03-09T07:25:23.068" v="1766" actId="14100"/>
          <ac:cxnSpMkLst>
            <pc:docMk/>
            <pc:sldMk cId="1892396108" sldId="282"/>
            <ac:cxnSpMk id="29" creationId="{6C483521-AE24-453C-AA53-628C6A407C1B}"/>
          </ac:cxnSpMkLst>
        </pc:cxnChg>
        <pc:cxnChg chg="add mod">
          <ac:chgData name="Li Lixiang" userId="6104bbfcb56aea79" providerId="LiveId" clId="{C4C4BBC2-13B2-4E83-BEBB-FE5D0572A1B0}" dt="2021-03-09T07:25:31.084" v="1769" actId="14100"/>
          <ac:cxnSpMkLst>
            <pc:docMk/>
            <pc:sldMk cId="1892396108" sldId="282"/>
            <ac:cxnSpMk id="31" creationId="{3F1ECA60-55FC-46D0-8C7D-060F3877864A}"/>
          </ac:cxnSpMkLst>
        </pc:cxnChg>
      </pc:sldChg>
      <pc:sldChg chg="addSp delSp modSp add mod">
        <pc:chgData name="Li Lixiang" userId="6104bbfcb56aea79" providerId="LiveId" clId="{C4C4BBC2-13B2-4E83-BEBB-FE5D0572A1B0}" dt="2021-03-29T00:47:08.182" v="2010" actId="207"/>
        <pc:sldMkLst>
          <pc:docMk/>
          <pc:sldMk cId="3585909810" sldId="283"/>
        </pc:sldMkLst>
        <pc:spChg chg="mod">
          <ac:chgData name="Li Lixiang" userId="6104bbfcb56aea79" providerId="LiveId" clId="{C4C4BBC2-13B2-4E83-BEBB-FE5D0572A1B0}" dt="2021-03-29T00:44:02.253" v="1822" actId="20577"/>
          <ac:spMkLst>
            <pc:docMk/>
            <pc:sldMk cId="3585909810" sldId="283"/>
            <ac:spMk id="2" creationId="{5EC01E2D-9CFE-4D5D-8863-3BA90731F07B}"/>
          </ac:spMkLst>
        </pc:spChg>
        <pc:spChg chg="mod">
          <ac:chgData name="Li Lixiang" userId="6104bbfcb56aea79" providerId="LiveId" clId="{C4C4BBC2-13B2-4E83-BEBB-FE5D0572A1B0}" dt="2021-03-29T00:47:08.182" v="2010" actId="207"/>
          <ac:spMkLst>
            <pc:docMk/>
            <pc:sldMk cId="3585909810" sldId="283"/>
            <ac:spMk id="3" creationId="{7060439F-2729-478E-B95F-230482B50AA1}"/>
          </ac:spMkLst>
        </pc:spChg>
        <pc:picChg chg="del mod">
          <ac:chgData name="Li Lixiang" userId="6104bbfcb56aea79" providerId="LiveId" clId="{C4C4BBC2-13B2-4E83-BEBB-FE5D0572A1B0}" dt="2021-03-29T00:45:13.997" v="1993" actId="478"/>
          <ac:picMkLst>
            <pc:docMk/>
            <pc:sldMk cId="3585909810" sldId="283"/>
            <ac:picMk id="4" creationId="{A26CA0F9-CBBC-468B-B0F3-BDBB067000F1}"/>
          </ac:picMkLst>
        </pc:picChg>
        <pc:picChg chg="add mod">
          <ac:chgData name="Li Lixiang" userId="6104bbfcb56aea79" providerId="LiveId" clId="{C4C4BBC2-13B2-4E83-BEBB-FE5D0572A1B0}" dt="2021-03-29T00:46:28.429" v="1996" actId="14100"/>
          <ac:picMkLst>
            <pc:docMk/>
            <pc:sldMk cId="3585909810" sldId="283"/>
            <ac:picMk id="6" creationId="{56589C3E-9775-4BDD-8938-D15BE1A164D8}"/>
          </ac:picMkLst>
        </pc:picChg>
      </pc:sldChg>
    </pc:docChg>
  </pc:docChgLst>
  <pc:docChgLst>
    <pc:chgData name="Lixiang Li" userId="6104bbfcb56aea79" providerId="LiveId" clId="{5BE80ADE-68E1-414F-8889-E9FCB76111A7}"/>
    <pc:docChg chg="custSel modSld">
      <pc:chgData name="Lixiang Li" userId="6104bbfcb56aea79" providerId="LiveId" clId="{5BE80ADE-68E1-414F-8889-E9FCB76111A7}" dt="2020-12-29T06:48:53.235" v="100" actId="20577"/>
      <pc:docMkLst>
        <pc:docMk/>
      </pc:docMkLst>
      <pc:sldChg chg="modSp">
        <pc:chgData name="Lixiang Li" userId="6104bbfcb56aea79" providerId="LiveId" clId="{5BE80ADE-68E1-414F-8889-E9FCB76111A7}" dt="2020-12-29T06:48:53.235" v="100" actId="20577"/>
        <pc:sldMkLst>
          <pc:docMk/>
          <pc:sldMk cId="184123586" sldId="261"/>
        </pc:sldMkLst>
        <pc:spChg chg="mod">
          <ac:chgData name="Lixiang Li" userId="6104bbfcb56aea79" providerId="LiveId" clId="{5BE80ADE-68E1-414F-8889-E9FCB76111A7}" dt="2020-12-29T06:48:53.235" v="100" actId="20577"/>
          <ac:spMkLst>
            <pc:docMk/>
            <pc:sldMk cId="184123586" sldId="261"/>
            <ac:spMk id="3" creationId="{7060439F-2729-478E-B95F-230482B50AA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08:03:3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60 0 0,'36'1'396'0'0,"-22"0"-230"0"0,-1-1-1 0 0,1 0 0 0 0,-1 0 0 0 0,1-2 0 0 0,17-3 0 0 0,-7-1-589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2T14:04:0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 0 0,'0'2'255'0'0,"0"1"107"0"0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2T14:04:3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 0 0,'0'0'1800'0'0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7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4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8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26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5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44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75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2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2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2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6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7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3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1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2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0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2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1 – basic data type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95329"/>
            <a:ext cx="5018312" cy="4650614"/>
          </a:xfrm>
        </p:spPr>
        <p:txBody>
          <a:bodyPr anchor="t">
            <a:normAutofit lnSpcReduction="10000"/>
          </a:bodyPr>
          <a:lstStyle/>
          <a:p>
            <a:r>
              <a:rPr lang="en-MY" sz="2000" dirty="0"/>
              <a:t>Arithmetic operators</a:t>
            </a:r>
          </a:p>
          <a:p>
            <a:pPr lvl="1"/>
            <a:r>
              <a:rPr lang="en-MY" sz="1800" dirty="0"/>
              <a:t>+,    -,    *,   /,    %,    //</a:t>
            </a:r>
            <a:r>
              <a:rPr lang="en-US" sz="1800" dirty="0"/>
              <a:t>,    **</a:t>
            </a:r>
            <a:endParaRPr lang="en-MY" sz="1800" dirty="0"/>
          </a:p>
          <a:p>
            <a:pPr lvl="1"/>
            <a:endParaRPr lang="en-MY" sz="1800" dirty="0"/>
          </a:p>
          <a:p>
            <a:r>
              <a:rPr lang="en-MY" sz="2000" dirty="0"/>
              <a:t>Implicit conversion</a:t>
            </a:r>
          </a:p>
          <a:p>
            <a:pPr lvl="1"/>
            <a:r>
              <a:rPr lang="en-MY" sz="1800" dirty="0"/>
              <a:t>when one operand is float, the other one is integer or bool, it will be converted to float</a:t>
            </a:r>
          </a:p>
          <a:p>
            <a:pPr lvl="1"/>
            <a:r>
              <a:rPr lang="en-MY" sz="1800" dirty="0"/>
              <a:t>when one operand is integer, the other one is bool, it will be converted to integer</a:t>
            </a:r>
          </a:p>
          <a:p>
            <a:pPr lvl="1"/>
            <a:r>
              <a:rPr lang="en-MY" sz="1800" dirty="0"/>
              <a:t>True be converted to 1 or 1.0 </a:t>
            </a:r>
          </a:p>
          <a:p>
            <a:pPr lvl="1"/>
            <a:r>
              <a:rPr lang="en-MY" sz="1800" dirty="0"/>
              <a:t>False be converted to 0 or 0.0</a:t>
            </a:r>
          </a:p>
          <a:p>
            <a:pPr lvl="1"/>
            <a:r>
              <a:rPr lang="en-MY" sz="1800" dirty="0"/>
              <a:t>two bool operands will be converted to integer</a:t>
            </a:r>
          </a:p>
          <a:p>
            <a:pPr lvl="1"/>
            <a:r>
              <a:rPr lang="en-MY" sz="1800" dirty="0"/>
              <a:t>‘/’ will convert both operands to float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133D4F-8FBE-43FA-9653-201D05D6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114" y="894139"/>
            <a:ext cx="5366735" cy="56518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5EF5FE-BC31-4155-BD9B-698ABF09DBEA}"/>
                  </a:ext>
                </a:extLst>
              </p14:cNvPr>
              <p14:cNvContentPartPr/>
              <p14:nvPr/>
            </p14:nvContentPartPr>
            <p14:xfrm>
              <a:off x="2950473" y="2648908"/>
              <a:ext cx="57240" cy="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5EF5FE-BC31-4155-BD9B-698ABF09DB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1473" y="2639908"/>
                <a:ext cx="7488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384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7E36-295F-4613-9878-971FE784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 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803B4-D6BF-43B7-9A29-16C707D13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52" y="2157362"/>
            <a:ext cx="1305107" cy="7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AD82C1-383B-477A-8C8A-E569A37F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867" y="3888489"/>
            <a:ext cx="1257475" cy="352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73CA5C-DC63-409A-9985-FFE7C049F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586" y="2162125"/>
            <a:ext cx="1314633" cy="352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8FE99C-040D-4FAC-95DB-3796A13AF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586" y="3948907"/>
            <a:ext cx="1305107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5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 conversion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196917" cy="2650067"/>
          </a:xfrm>
        </p:spPr>
        <p:txBody>
          <a:bodyPr anchor="t">
            <a:normAutofit/>
          </a:bodyPr>
          <a:lstStyle/>
          <a:p>
            <a:r>
              <a:rPr lang="en-MY" sz="2400" dirty="0"/>
              <a:t>explicit data type conversion function</a:t>
            </a:r>
          </a:p>
          <a:p>
            <a:pPr lvl="1"/>
            <a:r>
              <a:rPr lang="en-MY" sz="2000" dirty="0"/>
              <a:t>bool()</a:t>
            </a:r>
          </a:p>
          <a:p>
            <a:pPr lvl="1"/>
            <a:r>
              <a:rPr lang="en-MY" sz="2000" dirty="0"/>
              <a:t>int()</a:t>
            </a:r>
          </a:p>
          <a:p>
            <a:pPr lvl="1"/>
            <a:r>
              <a:rPr lang="en-MY" sz="2000" dirty="0"/>
              <a:t>float()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A6CBBD-2224-44BE-A13C-7C4CCFC4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211" y="1842860"/>
            <a:ext cx="5426177" cy="44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95329"/>
            <a:ext cx="5018312" cy="3765242"/>
          </a:xfrm>
        </p:spPr>
        <p:txBody>
          <a:bodyPr anchor="t">
            <a:normAutofit/>
          </a:bodyPr>
          <a:lstStyle/>
          <a:p>
            <a:pPr lvl="1"/>
            <a:r>
              <a:rPr lang="en-MY" sz="2000" dirty="0"/>
              <a:t>==,    !=,    &gt;,    &lt;,    &lt;=,    &gt;=</a:t>
            </a:r>
          </a:p>
          <a:p>
            <a:pPr lvl="1"/>
            <a:endParaRPr lang="en-MY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6CA0F9-CBBC-468B-B0F3-BDBB0670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124" y="1134532"/>
            <a:ext cx="4373102" cy="531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5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1E2E-F185-4647-A32F-CFDBDE22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 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990C9-02E1-49FB-9BF4-C0C8A9624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59" y="2339324"/>
            <a:ext cx="1448002" cy="228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AFD806-89B6-4C66-BBAA-A4C863B2E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559" y="3429000"/>
            <a:ext cx="1562318" cy="18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903C07-9B2E-4C15-A8BF-AFEA5CC6B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970" y="2339324"/>
            <a:ext cx="1171739" cy="362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606AD7-37C9-414F-8794-6FE9E012D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970" y="3348026"/>
            <a:ext cx="1286054" cy="342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02E366-AEDA-4E62-B820-93191AC1F3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2561" y="2339324"/>
            <a:ext cx="1838582" cy="3810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B1D087-01B4-4FBD-BA1E-F57D10E370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2561" y="3419473"/>
            <a:ext cx="1819529" cy="381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26AE99-91B7-47D3-8A7E-C7B80A4A91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0559" y="4445982"/>
            <a:ext cx="1228896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boolean</a:t>
            </a:r>
            <a:r>
              <a:rPr lang="en-US" dirty="0"/>
              <a:t> operator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95329"/>
            <a:ext cx="5018312" cy="1686770"/>
          </a:xfrm>
        </p:spPr>
        <p:txBody>
          <a:bodyPr anchor="t">
            <a:normAutofit/>
          </a:bodyPr>
          <a:lstStyle/>
          <a:p>
            <a:r>
              <a:rPr lang="en-MY" sz="2200" dirty="0">
                <a:solidFill>
                  <a:srgbClr val="FFC000"/>
                </a:solidFill>
              </a:rPr>
              <a:t>and</a:t>
            </a:r>
            <a:r>
              <a:rPr lang="en-MY" sz="2200" dirty="0"/>
              <a:t> --- both must be True</a:t>
            </a:r>
          </a:p>
          <a:p>
            <a:r>
              <a:rPr lang="en-MY" sz="2200" dirty="0">
                <a:solidFill>
                  <a:srgbClr val="FFC000"/>
                </a:solidFill>
              </a:rPr>
              <a:t>or</a:t>
            </a:r>
            <a:r>
              <a:rPr lang="en-MY" sz="2200" dirty="0"/>
              <a:t> --- at least one must be True</a:t>
            </a:r>
          </a:p>
          <a:p>
            <a:r>
              <a:rPr lang="en-MY" sz="2200" dirty="0">
                <a:solidFill>
                  <a:srgbClr val="FFC000"/>
                </a:solidFill>
              </a:rPr>
              <a:t>not</a:t>
            </a:r>
            <a:r>
              <a:rPr lang="en-MY" sz="2200" dirty="0"/>
              <a:t>  ---  take the reverse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589C3E-9775-4BDD-8938-D15BE1A16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123" y="1991295"/>
            <a:ext cx="2964640" cy="18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909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4-3334-47AF-A4D0-E9218978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 : what is the result for those code?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570A8-AFD8-4049-8C4F-7B66029B4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89" y="2638434"/>
            <a:ext cx="1638529" cy="571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03394A-2278-40C4-96DD-EBFA08ABE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289" y="4411081"/>
            <a:ext cx="1524213" cy="38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E64D6-86D2-4D28-905B-9F04DAA3C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881" y="2638434"/>
            <a:ext cx="2333951" cy="1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92C1B3-B050-4E79-B464-D4589B0CA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881" y="5069272"/>
            <a:ext cx="1943371" cy="161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031F4B-2664-4D0F-B514-723CAF020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5881" y="4410108"/>
            <a:ext cx="1600423" cy="1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F25BB0-EB4F-46CE-A264-1FE8614A7B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7902" y="4374883"/>
            <a:ext cx="2114845" cy="2286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0072E4-774E-423A-925B-574537AA16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1471" y="4983670"/>
            <a:ext cx="1638529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92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4A3E5-D242-4185-B094-C393E5BA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439" y="201030"/>
            <a:ext cx="6907161" cy="645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93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080759" cy="3649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MY" sz="2800" dirty="0"/>
              <a:t>How Python code looks like</a:t>
            </a:r>
          </a:p>
          <a:p>
            <a:pPr lvl="1"/>
            <a:r>
              <a:rPr lang="en-MY" sz="2400" dirty="0"/>
              <a:t>Understand code blocks.</a:t>
            </a:r>
          </a:p>
          <a:p>
            <a:pPr lvl="1"/>
            <a:r>
              <a:rPr lang="en-MY" sz="2400" dirty="0"/>
              <a:t>Indentation matters.</a:t>
            </a:r>
          </a:p>
          <a:p>
            <a:pPr lvl="1"/>
            <a:r>
              <a:rPr lang="en-MY" sz="2400" dirty="0"/>
              <a:t>Understand the flow in execution of the code.</a:t>
            </a:r>
          </a:p>
        </p:txBody>
      </p:sp>
      <p:pic>
        <p:nvPicPr>
          <p:cNvPr id="1026" name="Picture 2" descr="Blocks">
            <a:extLst>
              <a:ext uri="{FF2B5EF4-FFF2-40B4-BE49-F238E27FC236}">
                <a16:creationId xmlns:a16="http://schemas.microsoft.com/office/drawing/2014/main" id="{A13C832C-19D2-4561-A14A-27B3DF182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319" y="3033183"/>
            <a:ext cx="30765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F028B3-015F-4CD3-9A2D-878087D02E3D}"/>
                  </a:ext>
                </a:extLst>
              </p14:cNvPr>
              <p14:cNvContentPartPr/>
              <p14:nvPr/>
            </p14:nvContentPartPr>
            <p14:xfrm>
              <a:off x="804873" y="3810628"/>
              <a:ext cx="360" cy="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F028B3-015F-4CD3-9A2D-878087D02E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873" y="3801628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6B9BC63-AB8C-4576-827C-7793EB0C352D}"/>
                  </a:ext>
                </a:extLst>
              </p14:cNvPr>
              <p14:cNvContentPartPr/>
              <p14:nvPr/>
            </p14:nvContentPartPr>
            <p14:xfrm>
              <a:off x="383673" y="366194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6B9BC63-AB8C-4576-827C-7793EB0C35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673" y="365294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99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blocks</a:t>
            </a:r>
            <a:endParaRPr lang="en-MY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0954D1-5C82-49BA-A547-573C1491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87" y="2373503"/>
            <a:ext cx="2693048" cy="1628653"/>
          </a:xfrm>
          <a:prstGeom prst="rect">
            <a:avLst/>
          </a:prstGeom>
        </p:spPr>
      </p:pic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E14B9430-5886-4F66-88EF-41DA0E9620B0}"/>
              </a:ext>
            </a:extLst>
          </p:cNvPr>
          <p:cNvSpPr/>
          <p:nvPr/>
        </p:nvSpPr>
        <p:spPr>
          <a:xfrm>
            <a:off x="5155094" y="1635504"/>
            <a:ext cx="2398644" cy="430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0258"/>
              <a:gd name="adj6" fmla="val -120437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Comments</a:t>
            </a:r>
            <a:endParaRPr lang="en-MY" dirty="0"/>
          </a:p>
        </p:txBody>
      </p:sp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1224AC94-4A78-48EC-BC06-43914DD3CEAE}"/>
              </a:ext>
            </a:extLst>
          </p:cNvPr>
          <p:cNvSpPr/>
          <p:nvPr/>
        </p:nvSpPr>
        <p:spPr>
          <a:xfrm>
            <a:off x="5152571" y="2158321"/>
            <a:ext cx="6560492" cy="9334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1055"/>
              <a:gd name="adj6" fmla="val -39304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range(30) – produce a range of integer, which is from 0 to 29 </a:t>
            </a:r>
          </a:p>
          <a:p>
            <a:r>
              <a:rPr lang="en-MY" dirty="0"/>
              <a:t>in – membership operator</a:t>
            </a:r>
          </a:p>
          <a:p>
            <a:r>
              <a:rPr lang="en-MY" dirty="0"/>
              <a:t>for – loop each one in the list, execute next indented code block</a:t>
            </a:r>
          </a:p>
        </p:txBody>
      </p:sp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BBC39589-C0CE-4839-BA41-433E62D95BD5}"/>
              </a:ext>
            </a:extLst>
          </p:cNvPr>
          <p:cNvSpPr/>
          <p:nvPr/>
        </p:nvSpPr>
        <p:spPr>
          <a:xfrm>
            <a:off x="5155093" y="3184225"/>
            <a:ext cx="6572531" cy="9233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662"/>
              <a:gd name="adj6" fmla="val -38565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% - modulus operator, result is remainder</a:t>
            </a:r>
          </a:p>
          <a:p>
            <a:r>
              <a:rPr lang="en-US" dirty="0"/>
              <a:t>== - comparison operator, if equal gives True</a:t>
            </a:r>
          </a:p>
          <a:p>
            <a:r>
              <a:rPr lang="en-US" dirty="0"/>
              <a:t>if – conditional statement, execute next indented block when True</a:t>
            </a:r>
            <a:endParaRPr lang="en-MY" dirty="0"/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8F17BDF4-A730-4916-BDC0-BB44CA05C9FB}"/>
              </a:ext>
            </a:extLst>
          </p:cNvPr>
          <p:cNvSpPr/>
          <p:nvPr/>
        </p:nvSpPr>
        <p:spPr>
          <a:xfrm>
            <a:off x="5155093" y="4199997"/>
            <a:ext cx="6572531" cy="7203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4724"/>
              <a:gd name="adj6" fmla="val -51816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else – conditional statement branch, execute next indented block when False</a:t>
            </a:r>
            <a:endParaRPr lang="en-MY" dirty="0"/>
          </a:p>
        </p:txBody>
      </p:sp>
      <p:sp>
        <p:nvSpPr>
          <p:cNvPr id="12" name="标注: 弯曲线形 11">
            <a:extLst>
              <a:ext uri="{FF2B5EF4-FFF2-40B4-BE49-F238E27FC236}">
                <a16:creationId xmlns:a16="http://schemas.microsoft.com/office/drawing/2014/main" id="{C840A9C9-F7F3-4CEE-8ECC-61F4750F7D66}"/>
              </a:ext>
            </a:extLst>
          </p:cNvPr>
          <p:cNvSpPr/>
          <p:nvPr/>
        </p:nvSpPr>
        <p:spPr>
          <a:xfrm>
            <a:off x="4267472" y="5157182"/>
            <a:ext cx="6572531" cy="7203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335"/>
              <a:gd name="adj6" fmla="val -29732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00"/>
                </a:solidFill>
              </a:rPr>
              <a:t>Try this line of code with different indent </a:t>
            </a:r>
            <a:r>
              <a:rPr lang="en-US" dirty="0"/>
              <a:t>and see the result.</a:t>
            </a:r>
            <a:endParaRPr lang="en-MY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36CBF0-7AEC-4D5F-8A6D-ED6CC656802F}"/>
              </a:ext>
            </a:extLst>
          </p:cNvPr>
          <p:cNvSpPr/>
          <p:nvPr/>
        </p:nvSpPr>
        <p:spPr>
          <a:xfrm>
            <a:off x="1654629" y="6183086"/>
            <a:ext cx="9289141" cy="60884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and conditional statement, end with </a:t>
            </a:r>
            <a:r>
              <a:rPr lang="en-US" dirty="0">
                <a:solidFill>
                  <a:srgbClr val="FFFF00"/>
                </a:solidFill>
              </a:rPr>
              <a:t>colon :</a:t>
            </a:r>
            <a:endParaRPr lang="en-MY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09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2247"/>
            <a:ext cx="10131425" cy="1456267"/>
          </a:xfrm>
        </p:spPr>
        <p:txBody>
          <a:bodyPr/>
          <a:lstStyle/>
          <a:p>
            <a:r>
              <a:rPr lang="en-US" dirty="0"/>
              <a:t>What is programming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566333"/>
            <a:ext cx="9224816" cy="40401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Programming: Instructing computer to do work and solve targeted problem</a:t>
            </a:r>
            <a:endParaRPr lang="en-MY" dirty="0"/>
          </a:p>
          <a:p>
            <a:r>
              <a:rPr lang="en-MY" sz="2000" dirty="0"/>
              <a:t>Programming language: an artificially created language use to instruct computer</a:t>
            </a:r>
          </a:p>
          <a:p>
            <a:pPr lvl="1"/>
            <a:r>
              <a:rPr lang="en-MY" sz="2000" dirty="0"/>
              <a:t>Machine code</a:t>
            </a:r>
          </a:p>
          <a:p>
            <a:pPr lvl="1"/>
            <a:r>
              <a:rPr lang="en-MY" sz="2000" dirty="0"/>
              <a:t>Assemble code</a:t>
            </a:r>
          </a:p>
          <a:p>
            <a:pPr lvl="1"/>
            <a:r>
              <a:rPr lang="en-MY" sz="2000" dirty="0"/>
              <a:t>High-level programming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8B620-9078-4C3D-BF1E-FB27B3B7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167005"/>
            <a:ext cx="2181529" cy="1686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3CD10-B736-4502-885E-F393B47A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10" y="4168953"/>
            <a:ext cx="3229426" cy="1962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26A50-C15B-4C7D-A8F8-85F4ABA5B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586" y="4068448"/>
            <a:ext cx="2029108" cy="1200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FA0DF4-BDA9-4DFF-BBE9-E92705AFD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586" y="5695980"/>
            <a:ext cx="226726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8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72247"/>
            <a:ext cx="10131425" cy="1456267"/>
          </a:xfrm>
        </p:spPr>
        <p:txBody>
          <a:bodyPr/>
          <a:lstStyle/>
          <a:p>
            <a:r>
              <a:rPr lang="en-US" dirty="0"/>
              <a:t>starting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566333"/>
            <a:ext cx="11103744" cy="47545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/>
              <a:t>Download and install Python on your computer</a:t>
            </a:r>
          </a:p>
          <a:p>
            <a:pPr lvl="1"/>
            <a:r>
              <a:rPr lang="en-MY" sz="2400" dirty="0">
                <a:hlinkClick r:id="rId2"/>
              </a:rPr>
              <a:t>http://www.python.org</a:t>
            </a:r>
            <a:r>
              <a:rPr lang="en-MY" sz="2400" dirty="0"/>
              <a:t>, downloads</a:t>
            </a:r>
          </a:p>
          <a:p>
            <a:r>
              <a:rPr lang="en-MY" sz="2800" dirty="0"/>
              <a:t>Using IDLE</a:t>
            </a:r>
          </a:p>
          <a:p>
            <a:pPr lvl="1"/>
            <a:r>
              <a:rPr lang="en-MY" sz="2400" dirty="0"/>
              <a:t>File -&gt; New File, in a new window type your first Python code and save the file</a:t>
            </a:r>
          </a:p>
          <a:p>
            <a:pPr lvl="1"/>
            <a:r>
              <a:rPr lang="en-MY" sz="2400" dirty="0"/>
              <a:t>Run -&gt; Run Module or simply press “F5”, to run your first Python program.</a:t>
            </a:r>
          </a:p>
          <a:p>
            <a:pPr lvl="1"/>
            <a:r>
              <a:rPr lang="en-MY" sz="2400" dirty="0"/>
              <a:t>Check the result from IDLE shell window.</a:t>
            </a:r>
          </a:p>
          <a:p>
            <a:r>
              <a:rPr lang="en-MY" sz="2800" dirty="0"/>
              <a:t>Try see some errors</a:t>
            </a:r>
          </a:p>
          <a:p>
            <a:pPr lvl="1"/>
            <a:r>
              <a:rPr lang="en-MY" sz="2400" dirty="0"/>
              <a:t>Change your code, see what happen is missing one “ ) ”, or missing one “ ’ ”. Try run it and see.</a:t>
            </a:r>
          </a:p>
          <a:p>
            <a:pPr lvl="1"/>
            <a:r>
              <a:rPr lang="en-MY" sz="2400" dirty="0"/>
              <a:t>Change print to “</a:t>
            </a:r>
            <a:r>
              <a:rPr lang="en-MY" sz="2400" dirty="0" err="1"/>
              <a:t>pront</a:t>
            </a:r>
            <a:r>
              <a:rPr lang="en-MY" sz="2400" dirty="0"/>
              <a:t>”, “Print”, something else, try run it and see</a:t>
            </a:r>
          </a:p>
        </p:txBody>
      </p:sp>
    </p:spTree>
    <p:extLst>
      <p:ext uri="{BB962C8B-B14F-4D97-AF65-F5344CB8AC3E}">
        <p14:creationId xmlns:p14="http://schemas.microsoft.com/office/powerpoint/2010/main" val="172498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</a:t>
            </a:r>
            <a:endParaRPr lang="en-MY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CC182B-5EA9-4486-903D-98A3A796E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0" y="2266788"/>
            <a:ext cx="3411101" cy="1576342"/>
          </a:xfrm>
          <a:prstGeom prst="rect">
            <a:avLst/>
          </a:prstGeom>
        </p:spPr>
      </p:pic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E1D9C96F-2B76-43B0-9290-9D4846AE1203}"/>
              </a:ext>
            </a:extLst>
          </p:cNvPr>
          <p:cNvSpPr/>
          <p:nvPr/>
        </p:nvSpPr>
        <p:spPr>
          <a:xfrm>
            <a:off x="5155094" y="1596414"/>
            <a:ext cx="2398644" cy="430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3395"/>
              <a:gd name="adj6" fmla="val -123462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Comments</a:t>
            </a:r>
            <a:endParaRPr lang="en-MY" dirty="0"/>
          </a:p>
        </p:txBody>
      </p:sp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4F1093A6-9CD0-4695-87C5-1EB70F254480}"/>
              </a:ext>
            </a:extLst>
          </p:cNvPr>
          <p:cNvSpPr/>
          <p:nvPr/>
        </p:nvSpPr>
        <p:spPr>
          <a:xfrm>
            <a:off x="5155093" y="2266788"/>
            <a:ext cx="3640563" cy="9248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008"/>
              <a:gd name="adj6" fmla="val -77716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Output one line of string </a:t>
            </a:r>
            <a:r>
              <a:rPr lang="en-US" dirty="0">
                <a:solidFill>
                  <a:srgbClr val="FFFF00"/>
                </a:solidFill>
              </a:rPr>
              <a:t>Hello world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 err="1">
                <a:solidFill>
                  <a:schemeClr val="tx1"/>
                </a:solidFill>
              </a:rPr>
              <a:t>stdout</a:t>
            </a:r>
            <a:r>
              <a:rPr lang="en-US" dirty="0">
                <a:solidFill>
                  <a:schemeClr val="tx1"/>
                </a:solidFill>
              </a:rPr>
              <a:t> (the shell window when using IDLE)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9EB21B98-1F68-4AB5-B459-4EE770CAE88F}"/>
              </a:ext>
            </a:extLst>
          </p:cNvPr>
          <p:cNvSpPr/>
          <p:nvPr/>
        </p:nvSpPr>
        <p:spPr>
          <a:xfrm>
            <a:off x="5155094" y="3271149"/>
            <a:ext cx="3193776" cy="5719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855"/>
              <a:gd name="adj6" fmla="val -48671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Output one line of string </a:t>
            </a:r>
            <a:r>
              <a:rPr lang="en-US" dirty="0">
                <a:solidFill>
                  <a:srgbClr val="FFFF00"/>
                </a:solidFill>
              </a:rPr>
              <a:t>and welcome to Python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 err="1">
                <a:solidFill>
                  <a:schemeClr val="tx1"/>
                </a:solidFill>
              </a:rPr>
              <a:t>stdout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2EBDE9F2-FCF9-4295-BC53-4599B14FE980}"/>
              </a:ext>
            </a:extLst>
          </p:cNvPr>
          <p:cNvSpPr/>
          <p:nvPr/>
        </p:nvSpPr>
        <p:spPr>
          <a:xfrm>
            <a:off x="5155094" y="3922644"/>
            <a:ext cx="3193776" cy="78187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4234"/>
              <a:gd name="adj6" fmla="val -35547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Print </a:t>
            </a:r>
            <a:r>
              <a:rPr lang="en-US" dirty="0">
                <a:solidFill>
                  <a:srgbClr val="FFFF00"/>
                </a:solidFill>
              </a:rPr>
              <a:t>What’s your name? </a:t>
            </a:r>
            <a:r>
              <a:rPr lang="en-US" dirty="0"/>
              <a:t>and wait for user key in one string, Enter key to finish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8BAA5347-9146-4C1C-8E04-9903CE5BDCDB}"/>
              </a:ext>
            </a:extLst>
          </p:cNvPr>
          <p:cNvSpPr/>
          <p:nvPr/>
        </p:nvSpPr>
        <p:spPr>
          <a:xfrm>
            <a:off x="3955772" y="4975594"/>
            <a:ext cx="3820982" cy="9248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8971"/>
              <a:gd name="adj6" fmla="val -33934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Output one line of string </a:t>
            </a:r>
            <a:r>
              <a:rPr lang="en-US" dirty="0">
                <a:solidFill>
                  <a:srgbClr val="FF0000"/>
                </a:solidFill>
              </a:rPr>
              <a:t>combines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Hello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the string user just entered</a:t>
            </a:r>
            <a:endParaRPr lang="en-MY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2553"/>
            <a:ext cx="10131425" cy="1456267"/>
          </a:xfrm>
        </p:spPr>
        <p:txBody>
          <a:bodyPr/>
          <a:lstStyle/>
          <a:p>
            <a:r>
              <a:rPr lang="en-US" dirty="0"/>
              <a:t>Variable: name, reference to value with ‘=‘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88820"/>
            <a:ext cx="6061228" cy="5125045"/>
          </a:xfrm>
        </p:spPr>
        <p:txBody>
          <a:bodyPr anchor="t">
            <a:normAutofit/>
          </a:bodyPr>
          <a:lstStyle/>
          <a:p>
            <a:r>
              <a:rPr lang="en-MY" sz="2000" dirty="0"/>
              <a:t>A variable has a name. the name is an identifier, must in accord with the naming rules:</a:t>
            </a:r>
          </a:p>
          <a:p>
            <a:pPr lvl="1"/>
            <a:r>
              <a:rPr lang="en-MY" sz="1800" dirty="0"/>
              <a:t>Can use letters and numbers</a:t>
            </a:r>
          </a:p>
          <a:p>
            <a:pPr lvl="1"/>
            <a:r>
              <a:rPr lang="en-MY" sz="1800" dirty="0"/>
              <a:t>Can use underscore ‘_’</a:t>
            </a:r>
          </a:p>
          <a:p>
            <a:pPr lvl="1"/>
            <a:r>
              <a:rPr lang="en-MY" sz="1800" dirty="0"/>
              <a:t>First one cannot be numbers, can be letters, or ‘_’</a:t>
            </a:r>
          </a:p>
          <a:p>
            <a:pPr lvl="1"/>
            <a:r>
              <a:rPr lang="en-MY" sz="1800" dirty="0"/>
              <a:t>Do not use keywords and build in function names as your identifiers</a:t>
            </a:r>
          </a:p>
          <a:p>
            <a:r>
              <a:rPr lang="en-MY" sz="2000" dirty="0"/>
              <a:t>A variable can be assigned a value using </a:t>
            </a:r>
            <a:r>
              <a:rPr lang="en-MY" sz="2000" dirty="0">
                <a:solidFill>
                  <a:srgbClr val="FFFF00"/>
                </a:solidFill>
              </a:rPr>
              <a:t>assignment operator</a:t>
            </a:r>
            <a:r>
              <a:rPr lang="en-MY" sz="2000" dirty="0"/>
              <a:t> ‘=‘:</a:t>
            </a:r>
          </a:p>
          <a:p>
            <a:pPr lvl="1"/>
            <a:r>
              <a:rPr lang="en-MY" sz="1800" dirty="0"/>
              <a:t>It is not math ‘=‘. It is assignment, assign the right value to the left variable</a:t>
            </a:r>
          </a:p>
          <a:p>
            <a:pPr lvl="1"/>
            <a:r>
              <a:rPr lang="en-US" altLang="zh-CN" sz="1800" dirty="0" err="1">
                <a:solidFill>
                  <a:srgbClr val="FFFF00"/>
                </a:solidFill>
              </a:rPr>
              <a:t>i</a:t>
            </a:r>
            <a:r>
              <a:rPr lang="en-US" altLang="zh-CN" sz="1800" dirty="0">
                <a:solidFill>
                  <a:srgbClr val="FFFF00"/>
                </a:solidFill>
              </a:rPr>
              <a:t> = i+1, is valid</a:t>
            </a:r>
            <a:r>
              <a:rPr lang="en-US" altLang="zh-CN" sz="1800" dirty="0"/>
              <a:t>. Can short for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+=1, same effect.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del </a:t>
            </a:r>
            <a:r>
              <a:rPr lang="en-US" sz="2000" dirty="0"/>
              <a:t>statement delete the specified variable</a:t>
            </a:r>
            <a:endParaRPr lang="en-MY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579E6D-609C-4AEE-B118-EAEBC40BA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351" y="1776437"/>
            <a:ext cx="2114848" cy="9904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B409AB1-02EE-4014-8404-40CE3FDCD729}"/>
              </a:ext>
            </a:extLst>
          </p:cNvPr>
          <p:cNvSpPr txBox="1"/>
          <p:nvPr/>
        </p:nvSpPr>
        <p:spPr>
          <a:xfrm flipH="1">
            <a:off x="6991680" y="3054552"/>
            <a:ext cx="49499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dirty="0">
                <a:solidFill>
                  <a:srgbClr val="FFFF00"/>
                </a:solidFill>
              </a:rPr>
              <a:t>Which is valid </a:t>
            </a:r>
            <a:r>
              <a:rPr lang="en-MY" sz="2800" b="1" dirty="0">
                <a:solidFill>
                  <a:srgbClr val="FFFF00"/>
                </a:solidFill>
              </a:rPr>
              <a:t>identifier</a:t>
            </a:r>
            <a:r>
              <a:rPr lang="en-MY" sz="2800" dirty="0">
                <a:solidFill>
                  <a:srgbClr val="FFFF00"/>
                </a:solidFill>
              </a:rPr>
              <a:t>?</a:t>
            </a:r>
          </a:p>
          <a:p>
            <a:r>
              <a:rPr lang="en-MY" sz="28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               _</a:t>
            </a:r>
            <a:r>
              <a:rPr lang="en-MY" sz="2800" dirty="0" err="1">
                <a:solidFill>
                  <a:schemeClr val="accent5">
                    <a:lumMod val="75000"/>
                  </a:schemeClr>
                </a:solidFill>
              </a:rPr>
              <a:t>sys_val</a:t>
            </a:r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         _Time</a:t>
            </a:r>
          </a:p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M23           8tick             $cost</a:t>
            </a:r>
          </a:p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#middle     print                if</a:t>
            </a:r>
          </a:p>
          <a:p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True     </a:t>
            </a:r>
            <a:r>
              <a:rPr lang="en-MY" sz="2800" dirty="0" err="1">
                <a:solidFill>
                  <a:schemeClr val="accent5">
                    <a:lumMod val="75000"/>
                  </a:schemeClr>
                </a:solidFill>
              </a:rPr>
              <a:t>user_name</a:t>
            </a:r>
            <a:r>
              <a:rPr lang="en-MY" sz="2800" dirty="0">
                <a:solidFill>
                  <a:schemeClr val="accent5">
                    <a:lumMod val="75000"/>
                  </a:schemeClr>
                </a:solidFill>
              </a:rPr>
              <a:t>     </a:t>
            </a:r>
            <a:r>
              <a:rPr lang="en-MY" sz="2800" dirty="0" err="1">
                <a:solidFill>
                  <a:schemeClr val="accent5">
                    <a:lumMod val="75000"/>
                  </a:schemeClr>
                </a:solidFill>
              </a:rPr>
              <a:t>total_price</a:t>
            </a:r>
            <a:endParaRPr lang="en-MY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2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27856"/>
            <a:ext cx="10131425" cy="1456267"/>
          </a:xfrm>
        </p:spPr>
        <p:txBody>
          <a:bodyPr/>
          <a:lstStyle/>
          <a:p>
            <a:r>
              <a:rPr lang="en-US" dirty="0"/>
              <a:t>Variable: dynamic, duck typing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22" y="1405221"/>
            <a:ext cx="8577469" cy="3649133"/>
          </a:xfrm>
        </p:spPr>
        <p:txBody>
          <a:bodyPr anchor="t">
            <a:normAutofit/>
          </a:bodyPr>
          <a:lstStyle/>
          <a:p>
            <a:r>
              <a:rPr lang="en-MY" sz="2400" dirty="0"/>
              <a:t>Unlike many other programming language, Python does not give variables types. (Dynamic language, </a:t>
            </a:r>
            <a:r>
              <a:rPr lang="en-MY" sz="2400" dirty="0">
                <a:solidFill>
                  <a:srgbClr val="FFFF00"/>
                </a:solidFill>
              </a:rPr>
              <a:t>duck typing</a:t>
            </a:r>
            <a:r>
              <a:rPr lang="en-MY" sz="2400" dirty="0"/>
              <a:t>)</a:t>
            </a:r>
          </a:p>
          <a:p>
            <a:r>
              <a:rPr lang="en-MY" sz="2400" dirty="0"/>
              <a:t>In Python, types are for value (or data). After a variable is assigned a value, the variable will have that data type.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ECD892-FE33-49F6-A41D-72B18FB12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43" y="3428999"/>
            <a:ext cx="2774369" cy="2971533"/>
          </a:xfrm>
          <a:prstGeom prst="rect">
            <a:avLst/>
          </a:prstGeom>
        </p:spPr>
      </p:pic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4327E57A-852D-4800-A0B9-EF3394A82FA2}"/>
              </a:ext>
            </a:extLst>
          </p:cNvPr>
          <p:cNvSpPr/>
          <p:nvPr/>
        </p:nvSpPr>
        <p:spPr>
          <a:xfrm>
            <a:off x="4499112" y="3153053"/>
            <a:ext cx="5130400" cy="9248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6869"/>
              <a:gd name="adj6" fmla="val -53103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Variable ‘</a:t>
            </a:r>
            <a:r>
              <a:rPr lang="en-US" dirty="0" err="1"/>
              <a:t>i</a:t>
            </a:r>
            <a:r>
              <a:rPr lang="en-US" dirty="0"/>
              <a:t>’ is created, and assigned value 12, which is an integer number. Thus it is with type &lt;int&gt;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65FA58DA-9E97-492F-AECF-E0BE521112DB}"/>
              </a:ext>
            </a:extLst>
          </p:cNvPr>
          <p:cNvSpPr/>
          <p:nvPr/>
        </p:nvSpPr>
        <p:spPr>
          <a:xfrm>
            <a:off x="5214220" y="4966613"/>
            <a:ext cx="5130400" cy="92484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4945"/>
              <a:gd name="adj6" fmla="val -71322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Variable ‘</a:t>
            </a:r>
            <a:r>
              <a:rPr lang="en-US" dirty="0" err="1"/>
              <a:t>i</a:t>
            </a:r>
            <a:r>
              <a:rPr lang="en-US" dirty="0"/>
              <a:t>’ is changed with new assignment. Thus now it is with type &lt;str&gt;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60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F624-7B7D-1398-044B-CE95A85D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14C0-2315-255B-91AA-3370D1D5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Numeric literals: for data value of integer and float(decimal)</a:t>
            </a:r>
          </a:p>
          <a:p>
            <a:r>
              <a:rPr lang="en-US" dirty="0"/>
              <a:t>Boolean literals: True and False</a:t>
            </a:r>
          </a:p>
          <a:p>
            <a:r>
              <a:rPr lang="en-US" dirty="0"/>
              <a:t>String and character literals: for data of texts and letters</a:t>
            </a:r>
          </a:p>
          <a:p>
            <a:r>
              <a:rPr lang="en-US" dirty="0"/>
              <a:t>Difference between string literal and numeric literal: 3.1 vs ‘3.1’, and 10 vs ‘10’</a:t>
            </a:r>
          </a:p>
          <a:p>
            <a:r>
              <a:rPr lang="en-US" dirty="0"/>
              <a:t>Special literal: None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1694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8577469" cy="3649133"/>
          </a:xfrm>
        </p:spPr>
        <p:txBody>
          <a:bodyPr anchor="t">
            <a:normAutofit lnSpcReduction="10000"/>
          </a:bodyPr>
          <a:lstStyle/>
          <a:p>
            <a:r>
              <a:rPr lang="en-MY" sz="2800" dirty="0">
                <a:solidFill>
                  <a:srgbClr val="FFFF00"/>
                </a:solidFill>
              </a:rPr>
              <a:t>int</a:t>
            </a:r>
          </a:p>
          <a:p>
            <a:r>
              <a:rPr lang="en-MY" sz="2800" dirty="0">
                <a:solidFill>
                  <a:srgbClr val="FFFF00"/>
                </a:solidFill>
              </a:rPr>
              <a:t>float</a:t>
            </a:r>
          </a:p>
          <a:p>
            <a:r>
              <a:rPr lang="en-MY" sz="2800" dirty="0">
                <a:solidFill>
                  <a:srgbClr val="FFFF00"/>
                </a:solidFill>
              </a:rPr>
              <a:t>bool</a:t>
            </a:r>
          </a:p>
          <a:p>
            <a:r>
              <a:rPr lang="en-MY" sz="2800" dirty="0"/>
              <a:t>str</a:t>
            </a:r>
          </a:p>
          <a:p>
            <a:r>
              <a:rPr lang="en-MY" sz="2800" dirty="0"/>
              <a:t>tuple</a:t>
            </a:r>
          </a:p>
          <a:p>
            <a:r>
              <a:rPr lang="en-MY" sz="2800" dirty="0"/>
              <a:t>list</a:t>
            </a:r>
          </a:p>
          <a:p>
            <a:r>
              <a:rPr lang="en-MY" sz="2800" dirty="0"/>
              <a:t>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72000F-53E2-438E-8C43-2193A8F92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413" y="184182"/>
            <a:ext cx="4689044" cy="648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9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A81E-AA9F-44E9-B48E-581ABDF8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7CAAA-1A22-4BF8-83E5-3221C2BAE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541" y="2449407"/>
            <a:ext cx="1552792" cy="200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5CB746-EB34-45D6-875B-CCF187C23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541" y="3383280"/>
            <a:ext cx="1562318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1EC4FC-9749-485B-A302-3D3B6A355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541" y="4488627"/>
            <a:ext cx="2172003" cy="390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A3BD87-8004-43E3-AF8E-3F8822612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259" y="2363670"/>
            <a:ext cx="2486372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23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1327</TotalTime>
  <Words>806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Python programming</vt:lpstr>
      <vt:lpstr>What is programming</vt:lpstr>
      <vt:lpstr>starting</vt:lpstr>
      <vt:lpstr>starting</vt:lpstr>
      <vt:lpstr>Variable: name, reference to value with ‘=‘</vt:lpstr>
      <vt:lpstr>Variable: dynamic, duck typing</vt:lpstr>
      <vt:lpstr>Literals</vt:lpstr>
      <vt:lpstr>Data Types</vt:lpstr>
      <vt:lpstr>In class practice: what is the result for those code?</vt:lpstr>
      <vt:lpstr>Operators</vt:lpstr>
      <vt:lpstr>In class practice : what is the result for those code?</vt:lpstr>
      <vt:lpstr>explicit Type conversion</vt:lpstr>
      <vt:lpstr>Comparison operator</vt:lpstr>
      <vt:lpstr>In class practice : what is the result for those code?</vt:lpstr>
      <vt:lpstr>boolean operator</vt:lpstr>
      <vt:lpstr>In class practice : what is the result for those code?</vt:lpstr>
      <vt:lpstr>PowerPoint Presentation</vt:lpstr>
      <vt:lpstr>code blocks</vt:lpstr>
      <vt:lpstr>code blocks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6</cp:revision>
  <dcterms:created xsi:type="dcterms:W3CDTF">2020-12-04T05:07:57Z</dcterms:created>
  <dcterms:modified xsi:type="dcterms:W3CDTF">2023-04-26T02:21:25Z</dcterms:modified>
</cp:coreProperties>
</file>