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  <pc:docChgLst>
    <pc:chgData name="Li Lixiang" userId="6104bbfcb56aea79" providerId="LiveId" clId="{2AB21459-D0BD-4C85-9E47-D189192FBB64}"/>
    <pc:docChg chg="custSel addSld delSld modSld">
      <pc:chgData name="Li Lixiang" userId="6104bbfcb56aea79" providerId="LiveId" clId="{2AB21459-D0BD-4C85-9E47-D189192FBB64}" dt="2023-04-26T02:05:20.371" v="116" actId="20577"/>
      <pc:docMkLst>
        <pc:docMk/>
      </pc:docMkLst>
      <pc:sldChg chg="modSp mod">
        <pc:chgData name="Li Lixiang" userId="6104bbfcb56aea79" providerId="LiveId" clId="{2AB21459-D0BD-4C85-9E47-D189192FBB64}" dt="2023-04-26T02:05:20.371" v="116" actId="20577"/>
        <pc:sldMkLst>
          <pc:docMk/>
          <pc:sldMk cId="3650079851" sldId="256"/>
        </pc:sldMkLst>
        <pc:spChg chg="mod">
          <ac:chgData name="Li Lixiang" userId="6104bbfcb56aea79" providerId="LiveId" clId="{2AB21459-D0BD-4C85-9E47-D189192FBB64}" dt="2023-04-26T02:05:20.371" v="11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2AB21459-D0BD-4C85-9E47-D189192FBB64}" dt="2021-10-13T06:08:30.090" v="112" actId="47"/>
        <pc:sldMkLst>
          <pc:docMk/>
          <pc:sldMk cId="907979361" sldId="287"/>
        </pc:sldMkLst>
      </pc:sldChg>
      <pc:sldChg chg="del">
        <pc:chgData name="Li Lixiang" userId="6104bbfcb56aea79" providerId="LiveId" clId="{2AB21459-D0BD-4C85-9E47-D189192FBB64}" dt="2021-10-13T06:08:36.437" v="114" actId="47"/>
        <pc:sldMkLst>
          <pc:docMk/>
          <pc:sldMk cId="138813403" sldId="288"/>
        </pc:sldMkLst>
      </pc:sldChg>
      <pc:sldChg chg="del">
        <pc:chgData name="Li Lixiang" userId="6104bbfcb56aea79" providerId="LiveId" clId="{2AB21459-D0BD-4C85-9E47-D189192FBB64}" dt="2021-10-13T06:08:35.015" v="113" actId="47"/>
        <pc:sldMkLst>
          <pc:docMk/>
          <pc:sldMk cId="3838781653" sldId="289"/>
        </pc:sldMkLst>
      </pc:sldChg>
      <pc:sldChg chg="addSp modSp new mod">
        <pc:chgData name="Li Lixiang" userId="6104bbfcb56aea79" providerId="LiveId" clId="{2AB21459-D0BD-4C85-9E47-D189192FBB64}" dt="2021-10-13T06:08:08.662" v="111" actId="1076"/>
        <pc:sldMkLst>
          <pc:docMk/>
          <pc:sldMk cId="1519701816" sldId="290"/>
        </pc:sldMkLst>
        <pc:spChg chg="mod">
          <ac:chgData name="Li Lixiang" userId="6104bbfcb56aea79" providerId="LiveId" clId="{2AB21459-D0BD-4C85-9E47-D189192FBB64}" dt="2021-10-13T06:01:06.115" v="27" actId="20577"/>
          <ac:spMkLst>
            <pc:docMk/>
            <pc:sldMk cId="1519701816" sldId="290"/>
            <ac:spMk id="2" creationId="{91C675AE-AEE9-4109-BBB9-EA6CF739A09A}"/>
          </ac:spMkLst>
        </pc:spChg>
        <pc:spChg chg="mod">
          <ac:chgData name="Li Lixiang" userId="6104bbfcb56aea79" providerId="LiveId" clId="{2AB21459-D0BD-4C85-9E47-D189192FBB64}" dt="2021-10-13T06:01:49.528" v="106" actId="20577"/>
          <ac:spMkLst>
            <pc:docMk/>
            <pc:sldMk cId="1519701816" sldId="290"/>
            <ac:spMk id="3" creationId="{20831A25-2E6C-494A-B018-91B7829515AC}"/>
          </ac:spMkLst>
        </pc:spChg>
        <pc:picChg chg="add mod">
          <ac:chgData name="Li Lixiang" userId="6104bbfcb56aea79" providerId="LiveId" clId="{2AB21459-D0BD-4C85-9E47-D189192FBB64}" dt="2021-10-13T06:08:06.879" v="110" actId="1076"/>
          <ac:picMkLst>
            <pc:docMk/>
            <pc:sldMk cId="1519701816" sldId="290"/>
            <ac:picMk id="5" creationId="{AC67B041-7D29-4114-AC7A-54DC5689A6DD}"/>
          </ac:picMkLst>
        </pc:picChg>
        <pc:picChg chg="add mod">
          <ac:chgData name="Li Lixiang" userId="6104bbfcb56aea79" providerId="LiveId" clId="{2AB21459-D0BD-4C85-9E47-D189192FBB64}" dt="2021-10-13T06:08:08.662" v="111" actId="1076"/>
          <ac:picMkLst>
            <pc:docMk/>
            <pc:sldMk cId="1519701816" sldId="290"/>
            <ac:picMk id="7" creationId="{F4DDCF6A-E8DF-426A-BAD1-455300123798}"/>
          </ac:picMkLst>
        </pc:picChg>
      </pc:sldChg>
    </pc:docChg>
  </pc:docChgLst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B9869770-D63A-48A8-902B-B8466ACE9F25}"/>
    <pc:docChg chg="undo custSel addSld delSld modSld">
      <pc:chgData name="Li Lixiang" userId="6104bbfcb56aea79" providerId="LiveId" clId="{B9869770-D63A-48A8-902B-B8466ACE9F25}" dt="2021-08-12T08:06:06.387" v="572" actId="1076"/>
      <pc:docMkLst>
        <pc:docMk/>
      </pc:docMkLst>
      <pc:sldChg chg="addSp delSp modSp new mod">
        <pc:chgData name="Li Lixiang" userId="6104bbfcb56aea79" providerId="LiveId" clId="{B9869770-D63A-48A8-902B-B8466ACE9F25}" dt="2021-08-12T08:05:06.041" v="568" actId="1076"/>
        <pc:sldMkLst>
          <pc:docMk/>
          <pc:sldMk cId="138813403" sldId="288"/>
        </pc:sldMkLst>
        <pc:spChg chg="mod">
          <ac:chgData name="Li Lixiang" userId="6104bbfcb56aea79" providerId="LiveId" clId="{B9869770-D63A-48A8-902B-B8466ACE9F25}" dt="2021-08-12T07:51:51.553" v="18" actId="20577"/>
          <ac:spMkLst>
            <pc:docMk/>
            <pc:sldMk cId="138813403" sldId="288"/>
            <ac:spMk id="2" creationId="{48E3133C-2D11-4AD1-B0B5-30549934DD31}"/>
          </ac:spMkLst>
        </pc:spChg>
        <pc:spChg chg="add del mod">
          <ac:chgData name="Li Lixiang" userId="6104bbfcb56aea79" providerId="LiveId" clId="{B9869770-D63A-48A8-902B-B8466ACE9F25}" dt="2021-08-12T07:57:14.019" v="315" actId="14100"/>
          <ac:spMkLst>
            <pc:docMk/>
            <pc:sldMk cId="138813403" sldId="288"/>
            <ac:spMk id="3" creationId="{17D0C3F3-5065-4C0B-9C49-527158490795}"/>
          </ac:spMkLst>
        </pc:spChg>
        <pc:spChg chg="add del mod">
          <ac:chgData name="Li Lixiang" userId="6104bbfcb56aea79" providerId="LiveId" clId="{B9869770-D63A-48A8-902B-B8466ACE9F25}" dt="2021-08-12T07:56:53.541" v="311" actId="478"/>
          <ac:spMkLst>
            <pc:docMk/>
            <pc:sldMk cId="138813403" sldId="288"/>
            <ac:spMk id="6" creationId="{88220F0E-E491-432A-BB7E-4122145D2DE2}"/>
          </ac:spMkLst>
        </pc:spChg>
        <pc:spChg chg="add del mod">
          <ac:chgData name="Li Lixiang" userId="6104bbfcb56aea79" providerId="LiveId" clId="{B9869770-D63A-48A8-902B-B8466ACE9F25}" dt="2021-08-12T07:56:51.341" v="310" actId="478"/>
          <ac:spMkLst>
            <pc:docMk/>
            <pc:sldMk cId="138813403" sldId="288"/>
            <ac:spMk id="7" creationId="{31FA97AA-272F-4A33-AB99-162408BFE507}"/>
          </ac:spMkLst>
        </pc:spChg>
        <pc:spChg chg="add del mod">
          <ac:chgData name="Li Lixiang" userId="6104bbfcb56aea79" providerId="LiveId" clId="{B9869770-D63A-48A8-902B-B8466ACE9F25}" dt="2021-08-12T07:55:42.502" v="296" actId="21"/>
          <ac:spMkLst>
            <pc:docMk/>
            <pc:sldMk cId="138813403" sldId="288"/>
            <ac:spMk id="8" creationId="{5C8AF123-B5C8-494E-AB8B-5327ECBE529B}"/>
          </ac:spMkLst>
        </pc:spChg>
        <pc:picChg chg="add del mod">
          <ac:chgData name="Li Lixiang" userId="6104bbfcb56aea79" providerId="LiveId" clId="{B9869770-D63A-48A8-902B-B8466ACE9F25}" dt="2021-08-12T08:05:00.488" v="564" actId="478"/>
          <ac:picMkLst>
            <pc:docMk/>
            <pc:sldMk cId="138813403" sldId="288"/>
            <ac:picMk id="5" creationId="{BD0CE8F1-939D-4B87-9ED9-55EFEB6461C7}"/>
          </ac:picMkLst>
        </pc:picChg>
        <pc:picChg chg="add mod">
          <ac:chgData name="Li Lixiang" userId="6104bbfcb56aea79" providerId="LiveId" clId="{B9869770-D63A-48A8-902B-B8466ACE9F25}" dt="2021-08-12T08:05:06.041" v="568" actId="1076"/>
          <ac:picMkLst>
            <pc:docMk/>
            <pc:sldMk cId="138813403" sldId="288"/>
            <ac:picMk id="6" creationId="{5E06AA65-3C39-469B-9A64-8C9D2DD6D5AE}"/>
          </ac:picMkLst>
        </pc:picChg>
      </pc:sldChg>
      <pc:sldChg chg="del">
        <pc:chgData name="Li Lixiang" userId="6104bbfcb56aea79" providerId="LiveId" clId="{B9869770-D63A-48A8-902B-B8466ACE9F25}" dt="2021-08-12T07:36:47.666" v="0" actId="2696"/>
        <pc:sldMkLst>
          <pc:docMk/>
          <pc:sldMk cId="1466285209" sldId="288"/>
        </pc:sldMkLst>
      </pc:sldChg>
      <pc:sldChg chg="addSp delSp modSp add mod">
        <pc:chgData name="Li Lixiang" userId="6104bbfcb56aea79" providerId="LiveId" clId="{B9869770-D63A-48A8-902B-B8466ACE9F25}" dt="2021-08-12T08:06:06.387" v="572" actId="1076"/>
        <pc:sldMkLst>
          <pc:docMk/>
          <pc:sldMk cId="3838781653" sldId="289"/>
        </pc:sldMkLst>
        <pc:spChg chg="mod">
          <ac:chgData name="Li Lixiang" userId="6104bbfcb56aea79" providerId="LiveId" clId="{B9869770-D63A-48A8-902B-B8466ACE9F25}" dt="2021-08-12T07:59:20.578" v="558" actId="20577"/>
          <ac:spMkLst>
            <pc:docMk/>
            <pc:sldMk cId="3838781653" sldId="289"/>
            <ac:spMk id="2" creationId="{D947D2DF-FCBF-47C3-9EC9-872096C568C7}"/>
          </ac:spMkLst>
        </pc:spChg>
        <pc:spChg chg="mod">
          <ac:chgData name="Li Lixiang" userId="6104bbfcb56aea79" providerId="LiveId" clId="{B9869770-D63A-48A8-902B-B8466ACE9F25}" dt="2021-08-12T07:58:30.894" v="520" actId="20577"/>
          <ac:spMkLst>
            <pc:docMk/>
            <pc:sldMk cId="3838781653" sldId="289"/>
            <ac:spMk id="28" creationId="{39D71EE6-7BB9-465D-AA60-A5E6C460D83A}"/>
          </ac:spMkLst>
        </pc:spChg>
        <pc:picChg chg="add del mod">
          <ac:chgData name="Li Lixiang" userId="6104bbfcb56aea79" providerId="LiveId" clId="{B9869770-D63A-48A8-902B-B8466ACE9F25}" dt="2021-08-12T08:06:01.407" v="569" actId="478"/>
          <ac:picMkLst>
            <pc:docMk/>
            <pc:sldMk cId="3838781653" sldId="289"/>
            <ac:picMk id="4" creationId="{9EC372EC-AC5C-48B5-801C-EEFCF524F461}"/>
          </ac:picMkLst>
        </pc:picChg>
        <pc:picChg chg="add mod">
          <ac:chgData name="Li Lixiang" userId="6104bbfcb56aea79" providerId="LiveId" clId="{B9869770-D63A-48A8-902B-B8466ACE9F25}" dt="2021-08-12T08:06:06.387" v="572" actId="1076"/>
          <ac:picMkLst>
            <pc:docMk/>
            <pc:sldMk cId="3838781653" sldId="289"/>
            <ac:picMk id="5" creationId="{23A6D3FD-0510-4045-BA2A-CA4A2485A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3b </a:t>
            </a:r>
            <a:r>
              <a:rPr lang="en-MY" dirty="0"/>
              <a:t>– recursion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142838" cy="2513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Function call loop</a:t>
            </a:r>
          </a:p>
          <a:p>
            <a:r>
              <a:rPr lang="en-US" dirty="0"/>
              <a:t>When a function call itself</a:t>
            </a:r>
          </a:p>
          <a:p>
            <a:r>
              <a:rPr lang="en-US" dirty="0"/>
              <a:t>When a function call other function, but other function finally calls back to this function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infinite and never return if the loop cannot 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96F0E-66EF-4C03-92BD-9F4C886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80" y="1902781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11494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the Function call loop</a:t>
            </a:r>
          </a:p>
          <a:p>
            <a:r>
              <a:rPr lang="en-US" dirty="0"/>
              <a:t>Each time the conidiation should have slight difference</a:t>
            </a:r>
          </a:p>
          <a:p>
            <a:r>
              <a:rPr lang="en-US" dirty="0"/>
              <a:t>When the condition reaches certain value, then it does not need continue to call, can find the result and return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33654-7407-409D-B3F9-2C7A9963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1" y="2056722"/>
            <a:ext cx="4477375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CCF36-8E04-4DBB-BE49-9E6FB58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1" y="4508871"/>
            <a:ext cx="328658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5AE-AEE9-4109-BBB9-EA6CF739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Recrusion</a:t>
            </a:r>
            <a:r>
              <a:rPr lang="en-US" dirty="0"/>
              <a:t> usage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A25-2E6C-494A-B018-91B78295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Sometimes recursion can result in very easy and clear code.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B041-7D29-4114-AC7A-54DC5689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0" y="2870479"/>
            <a:ext cx="3077004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DCF6A-E8DF-426A-BAD1-45530012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84" y="2870479"/>
            <a:ext cx="405821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天体</vt:lpstr>
      <vt:lpstr>Python programming</vt:lpstr>
      <vt:lpstr>What is recursion</vt:lpstr>
      <vt:lpstr>What is recursion</vt:lpstr>
      <vt:lpstr>Recrusion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2023-04-26T02:05:22Z</dcterms:modified>
</cp:coreProperties>
</file>