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71" r:id="rId4"/>
    <p:sldId id="273" r:id="rId5"/>
    <p:sldId id="277" r:id="rId6"/>
    <p:sldId id="278" r:id="rId7"/>
    <p:sldId id="272" r:id="rId8"/>
    <p:sldId id="274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2-27T03:05:10.520" v="311" actId="27636"/>
      <pc:docMkLst>
        <pc:docMk/>
      </pc:docMkLst>
      <pc:sldChg chg="modSp mod">
        <pc:chgData name="Li Lixiang" userId="6104bbfcb56aea79" providerId="LiveId" clId="{071FCB63-C3B8-4D0E-9D77-42FB0FCF0B6E}" dt="2021-02-27T02:59:22.364" v="1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2-27T02:59:22.364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C264A2B5-62E8-41A3-AC8C-3290B0C302EA}"/>
    <pc:docChg chg="undo redo custSel addSld modSld sldOrd">
      <pc:chgData name="Li Lixiang" userId="6104bbfcb56aea79" providerId="LiveId" clId="{C264A2B5-62E8-41A3-AC8C-3290B0C302EA}" dt="2021-05-17T10:37:42.894" v="953"/>
      <pc:docMkLst>
        <pc:docMk/>
      </pc:docMkLst>
      <pc:sldChg chg="modSp mod">
        <pc:chgData name="Li Lixiang" userId="6104bbfcb56aea79" providerId="LiveId" clId="{C264A2B5-62E8-41A3-AC8C-3290B0C302EA}" dt="2021-05-17T08:27:19.182" v="10" actId="20577"/>
        <pc:sldMkLst>
          <pc:docMk/>
          <pc:sldMk cId="3650079851" sldId="256"/>
        </pc:sldMkLst>
        <pc:spChg chg="mod">
          <ac:chgData name="Li Lixiang" userId="6104bbfcb56aea79" providerId="LiveId" clId="{C264A2B5-62E8-41A3-AC8C-3290B0C302EA}" dt="2021-05-17T08:27:19.182" v="1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ord">
        <pc:chgData name="Li Lixiang" userId="6104bbfcb56aea79" providerId="LiveId" clId="{C264A2B5-62E8-41A3-AC8C-3290B0C302EA}" dt="2021-05-17T10:37:17.707" v="945"/>
        <pc:sldMkLst>
          <pc:docMk/>
          <pc:sldMk cId="2389731973" sldId="273"/>
        </pc:sldMkLst>
      </pc:sldChg>
      <pc:sldChg chg="modSp add mod ord">
        <pc:chgData name="Li Lixiang" userId="6104bbfcb56aea79" providerId="LiveId" clId="{C264A2B5-62E8-41A3-AC8C-3290B0C302EA}" dt="2021-05-17T10:37:40.462" v="951"/>
        <pc:sldMkLst>
          <pc:docMk/>
          <pc:sldMk cId="386236625" sldId="277"/>
        </pc:sldMkLst>
        <pc:spChg chg="mod">
          <ac:chgData name="Li Lixiang" userId="6104bbfcb56aea79" providerId="LiveId" clId="{C264A2B5-62E8-41A3-AC8C-3290B0C302EA}" dt="2021-05-17T08:33:20.416" v="15" actId="20577"/>
          <ac:spMkLst>
            <pc:docMk/>
            <pc:sldMk cId="386236625" sldId="277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09:06:35.265" v="632" actId="20577"/>
          <ac:spMkLst>
            <pc:docMk/>
            <pc:sldMk cId="386236625" sldId="277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C264A2B5-62E8-41A3-AC8C-3290B0C302EA}" dt="2021-05-17T10:37:42.894" v="953"/>
        <pc:sldMkLst>
          <pc:docMk/>
          <pc:sldMk cId="1470482827" sldId="278"/>
        </pc:sldMkLst>
        <pc:spChg chg="mod">
          <ac:chgData name="Li Lixiang" userId="6104bbfcb56aea79" providerId="LiveId" clId="{C264A2B5-62E8-41A3-AC8C-3290B0C302EA}" dt="2021-05-17T09:11:08.893" v="640" actId="20577"/>
          <ac:spMkLst>
            <pc:docMk/>
            <pc:sldMk cId="1470482827" sldId="278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10:36:42.844" v="943" actId="20577"/>
          <ac:spMkLst>
            <pc:docMk/>
            <pc:sldMk cId="1470482827" sldId="278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3D3ACAA3-0668-4630-B75C-0D115881036C}"/>
    <pc:docChg chg="modSld">
      <pc:chgData name="Li Lixiang" userId="6104bbfcb56aea79" providerId="LiveId" clId="{3D3ACAA3-0668-4630-B75C-0D115881036C}" dt="2021-09-02T03:34:28.158" v="39" actId="20577"/>
      <pc:docMkLst>
        <pc:docMk/>
      </pc:docMkLst>
      <pc:sldChg chg="modSp mod">
        <pc:chgData name="Li Lixiang" userId="6104bbfcb56aea79" providerId="LiveId" clId="{3D3ACAA3-0668-4630-B75C-0D115881036C}" dt="2021-08-28T02:38:56.089" v="0" actId="20577"/>
        <pc:sldMkLst>
          <pc:docMk/>
          <pc:sldMk cId="3650079851" sldId="256"/>
        </pc:sldMkLst>
        <pc:spChg chg="mod">
          <ac:chgData name="Li Lixiang" userId="6104bbfcb56aea79" providerId="LiveId" clId="{3D3ACAA3-0668-4630-B75C-0D115881036C}" dt="2021-08-28T02:38:56.089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3D3ACAA3-0668-4630-B75C-0D115881036C}" dt="2021-09-02T03:34:28.158" v="39" actId="20577"/>
        <pc:sldMkLst>
          <pc:docMk/>
          <pc:sldMk cId="2828961167" sldId="272"/>
        </pc:sldMkLst>
        <pc:spChg chg="mod">
          <ac:chgData name="Li Lixiang" userId="6104bbfcb56aea79" providerId="LiveId" clId="{3D3ACAA3-0668-4630-B75C-0D115881036C}" dt="2021-09-02T03:34:28.158" v="39" actId="20577"/>
          <ac:spMkLst>
            <pc:docMk/>
            <pc:sldMk cId="2828961167" sldId="272"/>
            <ac:spMk id="9" creationId="{B3A91969-9FC0-40D6-97FB-CB169B0FD70D}"/>
          </ac:spMkLst>
        </pc:spChg>
      </pc:sldChg>
      <pc:sldChg chg="modSp mod">
        <pc:chgData name="Li Lixiang" userId="6104bbfcb56aea79" providerId="LiveId" clId="{3D3ACAA3-0668-4630-B75C-0D115881036C}" dt="2021-09-02T03:33:14.845" v="8" actId="20577"/>
        <pc:sldMkLst>
          <pc:docMk/>
          <pc:sldMk cId="2389731973" sldId="273"/>
        </pc:sldMkLst>
        <pc:spChg chg="mod">
          <ac:chgData name="Li Lixiang" userId="6104bbfcb56aea79" providerId="LiveId" clId="{3D3ACAA3-0668-4630-B75C-0D115881036C}" dt="2021-09-02T03:33:14.845" v="8" actId="20577"/>
          <ac:spMkLst>
            <pc:docMk/>
            <pc:sldMk cId="2389731973" sldId="273"/>
            <ac:spMk id="9" creationId="{B3A91969-9FC0-40D6-97FB-CB169B0FD70D}"/>
          </ac:spMkLst>
        </pc:spChg>
      </pc:sldChg>
      <pc:sldChg chg="modSp mod">
        <pc:chgData name="Li Lixiang" userId="6104bbfcb56aea79" providerId="LiveId" clId="{3D3ACAA3-0668-4630-B75C-0D115881036C}" dt="2021-09-02T03:30:47.518" v="6" actId="20577"/>
        <pc:sldMkLst>
          <pc:docMk/>
          <pc:sldMk cId="796817006" sldId="279"/>
        </pc:sldMkLst>
        <pc:spChg chg="mod">
          <ac:chgData name="Li Lixiang" userId="6104bbfcb56aea79" providerId="LiveId" clId="{3D3ACAA3-0668-4630-B75C-0D115881036C}" dt="2021-09-02T03:30:47.518" v="6" actId="20577"/>
          <ac:spMkLst>
            <pc:docMk/>
            <pc:sldMk cId="796817006" sldId="279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5CE64BD8-664E-494B-A2CB-3189DD4245E9}"/>
    <pc:docChg chg="undo custSel addSld modSld">
      <pc:chgData name="Li Lixiang" userId="6104bbfcb56aea79" providerId="LiveId" clId="{5CE64BD8-664E-494B-A2CB-3189DD4245E9}" dt="2021-03-04T04:18:52.496" v="3580" actId="20577"/>
      <pc:docMkLst>
        <pc:docMk/>
      </pc:docMkLst>
      <pc:sldChg chg="modSp mod">
        <pc:chgData name="Li Lixiang" userId="6104bbfcb56aea79" providerId="LiveId" clId="{5CE64BD8-664E-494B-A2CB-3189DD4245E9}" dt="2021-03-04T04:18:52.496" v="3580" actId="20577"/>
        <pc:sldMkLst>
          <pc:docMk/>
          <pc:sldMk cId="3650079851" sldId="256"/>
        </pc:sldMkLst>
        <pc:spChg chg="mod">
          <ac:chgData name="Li Lixiang" userId="6104bbfcb56aea79" providerId="LiveId" clId="{5CE64BD8-664E-494B-A2CB-3189DD4245E9}" dt="2021-03-04T04:18:52.496" v="35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5CE64BD8-664E-494B-A2CB-3189DD4245E9}" dt="2021-02-27T04:11:33.214" v="990" actId="14100"/>
        <pc:sldMkLst>
          <pc:docMk/>
          <pc:sldMk cId="1732110910" sldId="271"/>
        </pc:sldMkLst>
        <pc:spChg chg="mod">
          <ac:chgData name="Li Lixiang" userId="6104bbfcb56aea79" providerId="LiveId" clId="{5CE64BD8-664E-494B-A2CB-3189DD4245E9}" dt="2021-02-27T03:35:07.270" v="10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04:11:33.214" v="990" actId="14100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7T15:09:12.529" v="2637" actId="6549"/>
        <pc:sldMkLst>
          <pc:docMk/>
          <pc:sldMk cId="2828961167" sldId="272"/>
        </pc:sldMkLst>
        <pc:spChg chg="mod">
          <ac:chgData name="Li Lixiang" userId="6104bbfcb56aea79" providerId="LiveId" clId="{5CE64BD8-664E-494B-A2CB-3189DD4245E9}" dt="2021-02-27T13:14:13.601" v="1903" actId="20577"/>
          <ac:spMkLst>
            <pc:docMk/>
            <pc:sldMk cId="2828961167" sldId="272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09:12.529" v="2637" actId="6549"/>
          <ac:spMkLst>
            <pc:docMk/>
            <pc:sldMk cId="2828961167" sldId="272"/>
            <ac:spMk id="9" creationId="{B3A91969-9FC0-40D6-97FB-CB169B0FD70D}"/>
          </ac:spMkLst>
        </pc:spChg>
      </pc:sldChg>
      <pc:sldChg chg="add">
        <pc:chgData name="Li Lixiang" userId="6104bbfcb56aea79" providerId="LiveId" clId="{5CE64BD8-664E-494B-A2CB-3189DD4245E9}" dt="2021-02-27T13:14:05.640" v="1892"/>
        <pc:sldMkLst>
          <pc:docMk/>
          <pc:sldMk cId="2389731973" sldId="273"/>
        </pc:sldMkLst>
      </pc:sldChg>
      <pc:sldChg chg="modSp add mod">
        <pc:chgData name="Li Lixiang" userId="6104bbfcb56aea79" providerId="LiveId" clId="{5CE64BD8-664E-494B-A2CB-3189DD4245E9}" dt="2021-02-27T15:17:00.843" v="2916" actId="20577"/>
        <pc:sldMkLst>
          <pc:docMk/>
          <pc:sldMk cId="3109546512" sldId="274"/>
        </pc:sldMkLst>
        <pc:spChg chg="mod">
          <ac:chgData name="Li Lixiang" userId="6104bbfcb56aea79" providerId="LiveId" clId="{5CE64BD8-664E-494B-A2CB-3189DD4245E9}" dt="2021-02-27T15:14:41.686" v="2647" actId="20577"/>
          <ac:spMkLst>
            <pc:docMk/>
            <pc:sldMk cId="3109546512" sldId="274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17:00.843" v="2916" actId="20577"/>
          <ac:spMkLst>
            <pc:docMk/>
            <pc:sldMk cId="3109546512" sldId="274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5:33:09.839" v="3553" actId="20577"/>
        <pc:sldMkLst>
          <pc:docMk/>
          <pc:sldMk cId="368533723" sldId="275"/>
        </pc:sldMkLst>
        <pc:spChg chg="mod">
          <ac:chgData name="Li Lixiang" userId="6104bbfcb56aea79" providerId="LiveId" clId="{5CE64BD8-664E-494B-A2CB-3189DD4245E9}" dt="2021-02-27T15:16:26.635" v="2893" actId="20577"/>
          <ac:spMkLst>
            <pc:docMk/>
            <pc:sldMk cId="368533723" sldId="275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5:33:09.839" v="3553" actId="20577"/>
          <ac:spMkLst>
            <pc:docMk/>
            <pc:sldMk cId="368533723" sldId="275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4:57:41.301" v="3144" actId="20577"/>
        <pc:sldMkLst>
          <pc:docMk/>
          <pc:sldMk cId="1878374054" sldId="276"/>
        </pc:sldMkLst>
        <pc:spChg chg="mod">
          <ac:chgData name="Li Lixiang" userId="6104bbfcb56aea79" providerId="LiveId" clId="{5CE64BD8-664E-494B-A2CB-3189DD4245E9}" dt="2021-02-27T15:16:46.832" v="2904" actId="20577"/>
          <ac:spMkLst>
            <pc:docMk/>
            <pc:sldMk cId="1878374054" sldId="276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4:57:41.301" v="3144" actId="20577"/>
          <ac:spMkLst>
            <pc:docMk/>
            <pc:sldMk cId="1878374054" sldId="276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FECF4F7C-DF95-421A-A1E7-C94248E73D75}"/>
    <pc:docChg chg="modSld">
      <pc:chgData name="Li Lixiang" userId="6104bbfcb56aea79" providerId="LiveId" clId="{FECF4F7C-DF95-421A-A1E7-C94248E73D75}" dt="2021-06-28T11:42:53.192" v="1" actId="20577"/>
      <pc:docMkLst>
        <pc:docMk/>
      </pc:docMkLst>
      <pc:sldChg chg="modSp mod">
        <pc:chgData name="Li Lixiang" userId="6104bbfcb56aea79" providerId="LiveId" clId="{FECF4F7C-DF95-421A-A1E7-C94248E73D75}" dt="2021-06-28T11:42:53.192" v="1" actId="20577"/>
        <pc:sldMkLst>
          <pc:docMk/>
          <pc:sldMk cId="3650079851" sldId="256"/>
        </pc:sldMkLst>
        <pc:spChg chg="mod">
          <ac:chgData name="Li Lixiang" userId="6104bbfcb56aea79" providerId="LiveId" clId="{FECF4F7C-DF95-421A-A1E7-C94248E73D75}" dt="2021-06-28T11:42:53.192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A099C6D8-1B0D-49ED-A352-7F394CFD410C}"/>
    <pc:docChg chg="custSel addSld modSld sldOrd">
      <pc:chgData name="Li Lixiang" userId="6104bbfcb56aea79" providerId="LiveId" clId="{A099C6D8-1B0D-49ED-A352-7F394CFD410C}" dt="2021-08-12T07:28:18.412" v="374" actId="20577"/>
      <pc:docMkLst>
        <pc:docMk/>
      </pc:docMkLst>
      <pc:sldChg chg="modSp mod">
        <pc:chgData name="Li Lixiang" userId="6104bbfcb56aea79" providerId="LiveId" clId="{A099C6D8-1B0D-49ED-A352-7F394CFD410C}" dt="2021-08-12T07:28:18.412" v="374" actId="20577"/>
        <pc:sldMkLst>
          <pc:docMk/>
          <pc:sldMk cId="3650079851" sldId="256"/>
        </pc:sldMkLst>
        <pc:spChg chg="mod">
          <ac:chgData name="Li Lixiang" userId="6104bbfcb56aea79" providerId="LiveId" clId="{A099C6D8-1B0D-49ED-A352-7F394CFD410C}" dt="2021-08-12T07:28:18.412" v="37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 ord">
        <pc:chgData name="Li Lixiang" userId="6104bbfcb56aea79" providerId="LiveId" clId="{A099C6D8-1B0D-49ED-A352-7F394CFD410C}" dt="2021-08-11T13:13:46.487" v="372"/>
        <pc:sldMkLst>
          <pc:docMk/>
          <pc:sldMk cId="1732110910" sldId="271"/>
        </pc:sldMkLst>
        <pc:spChg chg="mod">
          <ac:chgData name="Li Lixiang" userId="6104bbfcb56aea79" providerId="LiveId" clId="{A099C6D8-1B0D-49ED-A352-7F394CFD410C}" dt="2021-08-11T11:47:34.317" v="11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A099C6D8-1B0D-49ED-A352-7F394CFD410C}" dt="2021-08-11T13:13:30.513" v="370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add">
        <pc:chgData name="Li Lixiang" userId="6104bbfcb56aea79" providerId="LiveId" clId="{A099C6D8-1B0D-49ED-A352-7F394CFD410C}" dt="2021-08-11T11:47:28.291" v="0"/>
        <pc:sldMkLst>
          <pc:docMk/>
          <pc:sldMk cId="796817006" sldId="279"/>
        </pc:sldMkLst>
      </pc:sldChg>
    </pc:docChg>
  </pc:docChgLst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A4D9CFF4-2EF0-4046-91A9-36D5882D0A95}"/>
    <pc:docChg chg="modSld">
      <pc:chgData name="Li Lixiang" userId="6104bbfcb56aea79" providerId="LiveId" clId="{A4D9CFF4-2EF0-4046-91A9-36D5882D0A95}" dt="2023-04-26T02:05:42.144" v="1" actId="20577"/>
      <pc:docMkLst>
        <pc:docMk/>
      </pc:docMkLst>
      <pc:sldChg chg="modSp mod">
        <pc:chgData name="Li Lixiang" userId="6104bbfcb56aea79" providerId="LiveId" clId="{A4D9CFF4-2EF0-4046-91A9-36D5882D0A95}" dt="2023-04-26T02:05:42.144" v="1" actId="20577"/>
        <pc:sldMkLst>
          <pc:docMk/>
          <pc:sldMk cId="3650079851" sldId="256"/>
        </pc:sldMkLst>
        <pc:spChg chg="mod">
          <ac:chgData name="Li Lixiang" userId="6104bbfcb56aea79" providerId="LiveId" clId="{A4D9CFF4-2EF0-4046-91A9-36D5882D0A95}" dt="2023-04-26T02:05:42.144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3d </a:t>
            </a:r>
            <a:r>
              <a:rPr lang="en-MY" dirty="0"/>
              <a:t>– file </a:t>
            </a:r>
            <a:r>
              <a:rPr lang="en-MY" dirty="0" err="1"/>
              <a:t>i</a:t>
            </a:r>
            <a:r>
              <a:rPr lang="en-MY" dirty="0"/>
              <a:t>/o, CSV file, JSON file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 data analysis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Use csv reader to read all csv file and get need column data for process (use list to store the data)</a:t>
            </a:r>
          </a:p>
          <a:p>
            <a:r>
              <a:rPr lang="en-US" dirty="0"/>
              <a:t>Process the data, find top sales movie and show the result in bar graph.</a:t>
            </a:r>
          </a:p>
          <a:p>
            <a:r>
              <a:rPr lang="en-US" dirty="0"/>
              <a:t>Process the data and get yearly total movie sales, use plot to show the yearly </a:t>
            </a:r>
            <a:r>
              <a:rPr lang="en-US"/>
              <a:t>sales trend.</a:t>
            </a:r>
            <a:endParaRPr lang="en-US" dirty="0"/>
          </a:p>
          <a:p>
            <a:r>
              <a:rPr lang="en-US" dirty="0"/>
              <a:t>Process the IMDB movie review score, and use histogram to show the distribution.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</a:t>
            </a:r>
            <a:r>
              <a:rPr lang="en-US" altLang="zh-CN" dirty="0" err="1"/>
              <a:t>i</a:t>
            </a:r>
            <a:r>
              <a:rPr lang="en-US" altLang="zh-CN" dirty="0"/>
              <a:t>/o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4240978"/>
          </a:xfrm>
        </p:spPr>
        <p:txBody>
          <a:bodyPr>
            <a:normAutofit/>
          </a:bodyPr>
          <a:lstStyle/>
          <a:p>
            <a:r>
              <a:rPr lang="en-US" dirty="0"/>
              <a:t>Python file function: (file opened with ‘r’, or ‘r+’ )</a:t>
            </a:r>
          </a:p>
          <a:p>
            <a:pPr lvl="1"/>
            <a:r>
              <a:rPr lang="en-US" dirty="0"/>
              <a:t>open(), close()</a:t>
            </a:r>
          </a:p>
          <a:p>
            <a:r>
              <a:rPr lang="en-US" dirty="0"/>
              <a:t>To get the content of the file: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each_line</a:t>
            </a:r>
            <a:r>
              <a:rPr lang="en-US" dirty="0"/>
              <a:t> in file:      # get </a:t>
            </a:r>
            <a:r>
              <a:rPr lang="en-US" dirty="0" err="1"/>
              <a:t>each_line</a:t>
            </a:r>
            <a:r>
              <a:rPr lang="en-US" dirty="0"/>
              <a:t> of the file object. </a:t>
            </a:r>
            <a:r>
              <a:rPr lang="en-US" dirty="0" err="1"/>
              <a:t>each_line</a:t>
            </a:r>
            <a:r>
              <a:rPr lang="en-US" dirty="0"/>
              <a:t> is str.</a:t>
            </a:r>
          </a:p>
          <a:p>
            <a:pPr lvl="1"/>
            <a:r>
              <a:rPr lang="en-US" dirty="0" err="1"/>
              <a:t>file.read</a:t>
            </a:r>
            <a:r>
              <a:rPr lang="en-US" dirty="0"/>
              <a:t>()                        # get the whole content of the file, return str. Or can specify how many characters to read.</a:t>
            </a:r>
          </a:p>
          <a:p>
            <a:pPr lvl="1"/>
            <a:r>
              <a:rPr lang="en-US" dirty="0" err="1"/>
              <a:t>file.readline</a:t>
            </a:r>
            <a:r>
              <a:rPr lang="en-US" dirty="0"/>
              <a:t>()                 # get one line of the file, return str. When file end, return empty str</a:t>
            </a:r>
          </a:p>
          <a:p>
            <a:pPr lvl="1"/>
            <a:r>
              <a:rPr lang="en-US" dirty="0" err="1"/>
              <a:t>File.readlines</a:t>
            </a:r>
            <a:r>
              <a:rPr lang="en-US" dirty="0"/>
              <a:t>()               # get whole content and return a list contain all lines</a:t>
            </a:r>
          </a:p>
          <a:p>
            <a:r>
              <a:rPr lang="en-US" dirty="0"/>
              <a:t>To write to the file: (file opened with ‘w’, or ‘r+’)</a:t>
            </a:r>
          </a:p>
          <a:p>
            <a:pPr lvl="1"/>
            <a:r>
              <a:rPr lang="en-US" dirty="0" err="1"/>
              <a:t>file.write</a:t>
            </a:r>
            <a:r>
              <a:rPr lang="en-US" dirty="0"/>
              <a:t>()                      # write a str content into the file. (new line must use ‘\n’. python will write the exact content of str)</a:t>
            </a:r>
          </a:p>
          <a:p>
            <a:pPr lvl="1"/>
            <a:r>
              <a:rPr lang="en-US" dirty="0" err="1"/>
              <a:t>file.close</a:t>
            </a:r>
            <a:r>
              <a:rPr lang="en-US" dirty="0"/>
              <a:t>()                      # close the file object, terminate all resources in use.</a:t>
            </a:r>
          </a:p>
        </p:txBody>
      </p:sp>
    </p:spTree>
    <p:extLst>
      <p:ext uri="{BB962C8B-B14F-4D97-AF65-F5344CB8AC3E}">
        <p14:creationId xmlns:p14="http://schemas.microsoft.com/office/powerpoint/2010/main" val="7968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pathlib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4240978"/>
          </a:xfrm>
        </p:spPr>
        <p:txBody>
          <a:bodyPr>
            <a:normAutofit/>
          </a:bodyPr>
          <a:lstStyle/>
          <a:p>
            <a:r>
              <a:rPr lang="en-US" dirty="0"/>
              <a:t>A new package in python which gives easy way specify the path and file name.</a:t>
            </a:r>
          </a:p>
          <a:p>
            <a:endParaRPr lang="en-US" dirty="0"/>
          </a:p>
          <a:p>
            <a:r>
              <a:rPr lang="en-US" dirty="0"/>
              <a:t>Support ‘/’ to be used for specifying path.</a:t>
            </a:r>
          </a:p>
          <a:p>
            <a:endParaRPr lang="en-US" dirty="0"/>
          </a:p>
          <a:p>
            <a:r>
              <a:rPr lang="en-US" dirty="0"/>
              <a:t>Has various </a:t>
            </a:r>
            <a:r>
              <a:rPr lang="en-US" dirty="0" err="1"/>
              <a:t>mathods</a:t>
            </a:r>
            <a:r>
              <a:rPr lang="en-US" dirty="0"/>
              <a:t> to help make file search, open, and process</a:t>
            </a:r>
          </a:p>
          <a:p>
            <a:pPr lvl="1"/>
            <a:r>
              <a:rPr lang="en-US" dirty="0" err="1"/>
              <a:t>iterdir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open()</a:t>
            </a:r>
          </a:p>
          <a:p>
            <a:pPr lvl="1"/>
            <a:r>
              <a:rPr lang="en-US" dirty="0"/>
              <a:t>exists()</a:t>
            </a:r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analysis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Open file to read the text</a:t>
            </a:r>
          </a:p>
          <a:p>
            <a:r>
              <a:rPr lang="en-US" dirty="0"/>
              <a:t>Count each word how many times appeared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12022"/>
            <a:ext cx="10505112" cy="453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.json files.</a:t>
            </a:r>
          </a:p>
          <a:p>
            <a:pPr lvl="1"/>
            <a:r>
              <a:rPr lang="en-US" dirty="0"/>
              <a:t>JavaScript Object Notation.</a:t>
            </a:r>
          </a:p>
          <a:p>
            <a:pPr lvl="1"/>
            <a:r>
              <a:rPr lang="en-MY" dirty="0"/>
              <a:t>a syntax for storing and exchanging data. Is text, written with JavaScript object notation</a:t>
            </a:r>
            <a:endParaRPr lang="en-US" dirty="0"/>
          </a:p>
          <a:p>
            <a:r>
              <a:rPr lang="en-MY" dirty="0"/>
              <a:t>JSON Syntax Rules</a:t>
            </a:r>
          </a:p>
          <a:p>
            <a:pPr lvl="1"/>
            <a:r>
              <a:rPr lang="en-MY" dirty="0"/>
              <a:t>Data is in name/value pairs. Using double quotes for name. if value is string also use double quotes</a:t>
            </a:r>
          </a:p>
          <a:p>
            <a:pPr lvl="1"/>
            <a:r>
              <a:rPr lang="en-MY" dirty="0"/>
              <a:t>Data is separated by commas</a:t>
            </a:r>
          </a:p>
          <a:p>
            <a:pPr lvl="1"/>
            <a:r>
              <a:rPr lang="en-MY" dirty="0"/>
              <a:t>Curly braces hold objects</a:t>
            </a:r>
          </a:p>
          <a:p>
            <a:pPr lvl="1"/>
            <a:r>
              <a:rPr lang="en-MY" dirty="0"/>
              <a:t>Square brackets hold arrays</a:t>
            </a:r>
            <a:endParaRPr lang="en-US" dirty="0"/>
          </a:p>
          <a:p>
            <a:r>
              <a:rPr lang="en-US" dirty="0"/>
              <a:t>Python module json for support json file processing.</a:t>
            </a:r>
          </a:p>
          <a:p>
            <a:r>
              <a:rPr lang="en-US" dirty="0"/>
              <a:t>import json</a:t>
            </a:r>
          </a:p>
          <a:p>
            <a:pPr lvl="1"/>
            <a:r>
              <a:rPr lang="en-US" dirty="0" err="1"/>
              <a:t>json.loads</a:t>
            </a:r>
            <a:r>
              <a:rPr lang="en-US" dirty="0"/>
              <a:t>(), will parse the json string text data and give python </a:t>
            </a:r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json.dumps</a:t>
            </a:r>
            <a:r>
              <a:rPr lang="en-US" dirty="0"/>
              <a:t>(), take a python dictionary obj, and return a string of json syntax. Can send to other server, or write it to file for storage.</a:t>
            </a:r>
          </a:p>
        </p:txBody>
      </p:sp>
    </p:spTree>
    <p:extLst>
      <p:ext uri="{BB962C8B-B14F-4D97-AF65-F5344CB8AC3E}">
        <p14:creationId xmlns:p14="http://schemas.microsoft.com/office/powerpoint/2010/main" val="3862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anagram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Anagram is a word/phrase game by rearranging the letters.</a:t>
            </a:r>
          </a:p>
          <a:p>
            <a:endParaRPr lang="en-US" dirty="0"/>
          </a:p>
          <a:p>
            <a:r>
              <a:rPr lang="en-US" dirty="0"/>
              <a:t>The game plays like this:</a:t>
            </a:r>
          </a:p>
          <a:p>
            <a:pPr lvl="1"/>
            <a:r>
              <a:rPr lang="en-US" dirty="0"/>
              <a:t>Prompt to the player with the rearranged word, and give a hint: the meaning of the word</a:t>
            </a:r>
          </a:p>
          <a:p>
            <a:pPr lvl="1"/>
            <a:r>
              <a:rPr lang="en-US" dirty="0"/>
              <a:t>Let the player to guest what is the original word.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8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.csv files, are comma-separated values. Is a text file, each line is a row record, and each column in one record, records are separated by comma. </a:t>
            </a:r>
            <a:r>
              <a:rPr lang="en-US"/>
              <a:t>(Tabular data)</a:t>
            </a:r>
            <a:endParaRPr lang="en-US" dirty="0"/>
          </a:p>
          <a:p>
            <a:r>
              <a:rPr lang="en-US" dirty="0"/>
              <a:t>.csv is an import format to exchange data, since many program/software can deal with it. Microsoft excel support this file format.</a:t>
            </a:r>
          </a:p>
          <a:p>
            <a:r>
              <a:rPr lang="en-US" dirty="0"/>
              <a:t>Python module csv for support csv file processing.</a:t>
            </a:r>
          </a:p>
          <a:p>
            <a:r>
              <a:rPr lang="en-US" dirty="0"/>
              <a:t>import csv</a:t>
            </a:r>
          </a:p>
          <a:p>
            <a:pPr lvl="1"/>
            <a:r>
              <a:rPr lang="en-US" dirty="0" err="1"/>
              <a:t>csv.reader</a:t>
            </a:r>
            <a:r>
              <a:rPr lang="en-US" dirty="0"/>
              <a:t>(), create a reader, which is </a:t>
            </a:r>
            <a:r>
              <a:rPr lang="en-US" dirty="0" err="1"/>
              <a:t>iterable</a:t>
            </a:r>
            <a:r>
              <a:rPr lang="en-US" dirty="0"/>
              <a:t>, gives one row each iteration</a:t>
            </a:r>
          </a:p>
          <a:p>
            <a:pPr lvl="1"/>
            <a:r>
              <a:rPr lang="en-US" dirty="0" err="1"/>
              <a:t>csv.writer</a:t>
            </a:r>
            <a:r>
              <a:rPr lang="en-US" dirty="0"/>
              <a:t>(), create a writer. </a:t>
            </a:r>
            <a:r>
              <a:rPr lang="en-US" dirty="0" err="1"/>
              <a:t>writerow</a:t>
            </a:r>
            <a:r>
              <a:rPr lang="en-US" dirty="0"/>
              <a:t>() function will write a row of data into file. File should using newline=‘’</a:t>
            </a:r>
          </a:p>
        </p:txBody>
      </p:sp>
    </p:spTree>
    <p:extLst>
      <p:ext uri="{BB962C8B-B14F-4D97-AF65-F5344CB8AC3E}">
        <p14:creationId xmlns:p14="http://schemas.microsoft.com/office/powerpoint/2010/main" val="28289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itertools</a:t>
            </a:r>
            <a:r>
              <a:rPr lang="en-US" altLang="zh-CN" dirty="0"/>
              <a:t>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itertools</a:t>
            </a:r>
            <a:endParaRPr lang="en-US" dirty="0"/>
          </a:p>
          <a:p>
            <a:pPr lvl="1"/>
            <a:r>
              <a:rPr lang="en-US" dirty="0"/>
              <a:t>Lots of helper function to do more efficient iteration over </a:t>
            </a:r>
            <a:r>
              <a:rPr lang="en-US" dirty="0" err="1"/>
              <a:t>iterables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islice</a:t>
            </a:r>
            <a:r>
              <a:rPr lang="en-US" dirty="0"/>
              <a:t>() can efficiently iterate over part of the list.</a:t>
            </a:r>
          </a:p>
        </p:txBody>
      </p:sp>
    </p:spTree>
    <p:extLst>
      <p:ext uri="{BB962C8B-B14F-4D97-AF65-F5344CB8AC3E}">
        <p14:creationId xmlns:p14="http://schemas.microsoft.com/office/powerpoint/2010/main" val="31095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pip install matplotlib</a:t>
            </a:r>
          </a:p>
          <a:p>
            <a:r>
              <a:rPr lang="en-US" dirty="0"/>
              <a:t>import matplotlib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endParaRPr lang="en-US" dirty="0"/>
          </a:p>
          <a:p>
            <a:pPr lvl="1"/>
            <a:r>
              <a:rPr lang="en-US" dirty="0"/>
              <a:t>Create figure object.</a:t>
            </a:r>
          </a:p>
          <a:p>
            <a:pPr lvl="1"/>
            <a:r>
              <a:rPr lang="en-US" dirty="0"/>
              <a:t>Add axis object.</a:t>
            </a:r>
          </a:p>
          <a:p>
            <a:pPr lvl="1"/>
            <a:r>
              <a:rPr lang="en-US" dirty="0"/>
              <a:t>Plot graph, set other attributes (title, axis labels, tick labels, legend, etc.)</a:t>
            </a:r>
          </a:p>
        </p:txBody>
      </p:sp>
    </p:spTree>
    <p:extLst>
      <p:ext uri="{BB962C8B-B14F-4D97-AF65-F5344CB8AC3E}">
        <p14:creationId xmlns:p14="http://schemas.microsoft.com/office/powerpoint/2010/main" val="187837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686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天体</vt:lpstr>
      <vt:lpstr>Python programming</vt:lpstr>
      <vt:lpstr>File i/o</vt:lpstr>
      <vt:lpstr>pathlib</vt:lpstr>
      <vt:lpstr>Word analysis</vt:lpstr>
      <vt:lpstr>json module</vt:lpstr>
      <vt:lpstr>anagram</vt:lpstr>
      <vt:lpstr>Csv module</vt:lpstr>
      <vt:lpstr>itertools module</vt:lpstr>
      <vt:lpstr>matplotlib module</vt:lpstr>
      <vt:lpstr>CSV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2023-04-26T02:05:43Z</dcterms:modified>
</cp:coreProperties>
</file>