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73" r:id="rId3"/>
    <p:sldId id="284" r:id="rId4"/>
    <p:sldId id="267" r:id="rId5"/>
    <p:sldId id="297" r:id="rId6"/>
    <p:sldId id="296" r:id="rId7"/>
    <p:sldId id="292" r:id="rId8"/>
    <p:sldId id="298" r:id="rId9"/>
    <p:sldId id="275" r:id="rId10"/>
    <p:sldId id="278" r:id="rId11"/>
    <p:sldId id="279" r:id="rId12"/>
    <p:sldId id="274"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6D280-A5A3-4047-8961-F87F78459831}" v="13" dt="2021-12-26T07:21:16.821"/>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D6A44A9-8053-4F5E-9C7F-4F59BEFB9A32}"/>
    <pc:docChg chg="custSel addSld delSld modSld">
      <pc:chgData name="Li Lixiang" userId="6104bbfcb56aea79" providerId="LiveId" clId="{7D6A44A9-8053-4F5E-9C7F-4F59BEFB9A32}" dt="2021-07-05T08:57:16.645" v="730" actId="20577"/>
      <pc:docMkLst>
        <pc:docMk/>
      </pc:docMkLst>
      <pc:sldChg chg="del">
        <pc:chgData name="Li Lixiang" userId="6104bbfcb56aea79" providerId="LiveId" clId="{7D6A44A9-8053-4F5E-9C7F-4F59BEFB9A32}" dt="2021-05-31T09:03:46.312" v="0" actId="47"/>
        <pc:sldMkLst>
          <pc:docMk/>
          <pc:sldMk cId="3650079851" sldId="256"/>
        </pc:sldMkLst>
      </pc:sldChg>
      <pc:sldChg chg="del">
        <pc:chgData name="Li Lixiang" userId="6104bbfcb56aea79" providerId="LiveId" clId="{7D6A44A9-8053-4F5E-9C7F-4F59BEFB9A32}" dt="2021-05-31T09:03:46.872" v="1" actId="47"/>
        <pc:sldMkLst>
          <pc:docMk/>
          <pc:sldMk cId="2854580649" sldId="257"/>
        </pc:sldMkLst>
      </pc:sldChg>
      <pc:sldChg chg="del">
        <pc:chgData name="Li Lixiang" userId="6104bbfcb56aea79" providerId="LiveId" clId="{7D6A44A9-8053-4F5E-9C7F-4F59BEFB9A32}" dt="2021-05-31T09:03:48.110" v="5" actId="47"/>
        <pc:sldMkLst>
          <pc:docMk/>
          <pc:sldMk cId="3903523967" sldId="258"/>
        </pc:sldMkLst>
      </pc:sldChg>
      <pc:sldChg chg="del">
        <pc:chgData name="Li Lixiang" userId="6104bbfcb56aea79" providerId="LiveId" clId="{7D6A44A9-8053-4F5E-9C7F-4F59BEFB9A32}" dt="2021-05-31T09:03:47.499" v="3" actId="47"/>
        <pc:sldMkLst>
          <pc:docMk/>
          <pc:sldMk cId="647322237" sldId="259"/>
        </pc:sldMkLst>
      </pc:sldChg>
      <pc:sldChg chg="del">
        <pc:chgData name="Li Lixiang" userId="6104bbfcb56aea79" providerId="LiveId" clId="{7D6A44A9-8053-4F5E-9C7F-4F59BEFB9A32}" dt="2021-05-31T09:03:48.710" v="7" actId="47"/>
        <pc:sldMkLst>
          <pc:docMk/>
          <pc:sldMk cId="1167250398" sldId="260"/>
        </pc:sldMkLst>
      </pc:sldChg>
      <pc:sldChg chg="del">
        <pc:chgData name="Li Lixiang" userId="6104bbfcb56aea79" providerId="LiveId" clId="{7D6A44A9-8053-4F5E-9C7F-4F59BEFB9A32}" dt="2021-05-31T09:03:47.192" v="2" actId="47"/>
        <pc:sldMkLst>
          <pc:docMk/>
          <pc:sldMk cId="2133616112" sldId="267"/>
        </pc:sldMkLst>
      </pc:sldChg>
      <pc:sldChg chg="del">
        <pc:chgData name="Li Lixiang" userId="6104bbfcb56aea79" providerId="LiveId" clId="{7D6A44A9-8053-4F5E-9C7F-4F59BEFB9A32}" dt="2021-05-31T09:03:48.483" v="6" actId="47"/>
        <pc:sldMkLst>
          <pc:docMk/>
          <pc:sldMk cId="3450450490" sldId="268"/>
        </pc:sldMkLst>
      </pc:sldChg>
      <pc:sldChg chg="del">
        <pc:chgData name="Li Lixiang" userId="6104bbfcb56aea79" providerId="LiveId" clId="{7D6A44A9-8053-4F5E-9C7F-4F59BEFB9A32}" dt="2021-05-31T09:03:50.041" v="11" actId="47"/>
        <pc:sldMkLst>
          <pc:docMk/>
          <pc:sldMk cId="1777997471" sldId="269"/>
        </pc:sldMkLst>
      </pc:sldChg>
      <pc:sldChg chg="del">
        <pc:chgData name="Li Lixiang" userId="6104bbfcb56aea79" providerId="LiveId" clId="{7D6A44A9-8053-4F5E-9C7F-4F59BEFB9A32}" dt="2021-05-31T09:03:50.418" v="12" actId="47"/>
        <pc:sldMkLst>
          <pc:docMk/>
          <pc:sldMk cId="237728322" sldId="270"/>
        </pc:sldMkLst>
      </pc:sldChg>
      <pc:sldChg chg="del">
        <pc:chgData name="Li Lixiang" userId="6104bbfcb56aea79" providerId="LiveId" clId="{7D6A44A9-8053-4F5E-9C7F-4F59BEFB9A32}" dt="2021-05-31T09:03:47.810" v="4" actId="47"/>
        <pc:sldMkLst>
          <pc:docMk/>
          <pc:sldMk cId="584544023" sldId="271"/>
        </pc:sldMkLst>
      </pc:sldChg>
      <pc:sldChg chg="del">
        <pc:chgData name="Li Lixiang" userId="6104bbfcb56aea79" providerId="LiveId" clId="{7D6A44A9-8053-4F5E-9C7F-4F59BEFB9A32}" dt="2021-05-31T09:03:49.363" v="9" actId="47"/>
        <pc:sldMkLst>
          <pc:docMk/>
          <pc:sldMk cId="3132061225" sldId="272"/>
        </pc:sldMkLst>
      </pc:sldChg>
      <pc:sldChg chg="delSp modSp add mod">
        <pc:chgData name="Li Lixiang" userId="6104bbfcb56aea79" providerId="LiveId" clId="{7D6A44A9-8053-4F5E-9C7F-4F59BEFB9A32}" dt="2021-05-31T09:07:38.524" v="514" actId="14100"/>
        <pc:sldMkLst>
          <pc:docMk/>
          <pc:sldMk cId="1137392759" sldId="274"/>
        </pc:sldMkLst>
        <pc:spChg chg="mod">
          <ac:chgData name="Li Lixiang" userId="6104bbfcb56aea79" providerId="LiveId" clId="{7D6A44A9-8053-4F5E-9C7F-4F59BEFB9A32}" dt="2021-05-31T09:04:46.474" v="55" actId="20577"/>
          <ac:spMkLst>
            <pc:docMk/>
            <pc:sldMk cId="1137392759" sldId="274"/>
            <ac:spMk id="2" creationId="{5EC01E2D-9CFE-4D5D-8863-3BA90731F07B}"/>
          </ac:spMkLst>
        </pc:spChg>
        <pc:spChg chg="mod">
          <ac:chgData name="Li Lixiang" userId="6104bbfcb56aea79" providerId="LiveId" clId="{7D6A44A9-8053-4F5E-9C7F-4F59BEFB9A32}" dt="2021-05-31T09:07:38.524" v="514" actId="14100"/>
          <ac:spMkLst>
            <pc:docMk/>
            <pc:sldMk cId="1137392759" sldId="274"/>
            <ac:spMk id="3" creationId="{7060439F-2729-478E-B95F-230482B50AA1}"/>
          </ac:spMkLst>
        </pc:spChg>
        <pc:picChg chg="del">
          <ac:chgData name="Li Lixiang" userId="6104bbfcb56aea79" providerId="LiveId" clId="{7D6A44A9-8053-4F5E-9C7F-4F59BEFB9A32}" dt="2021-05-31T09:04:49.146" v="56" actId="478"/>
          <ac:picMkLst>
            <pc:docMk/>
            <pc:sldMk cId="1137392759" sldId="274"/>
            <ac:picMk id="7" creationId="{1B852F2C-B36A-4A6D-8B38-9B31899B8FA6}"/>
          </ac:picMkLst>
        </pc:picChg>
      </pc:sldChg>
      <pc:sldChg chg="modSp new mod">
        <pc:chgData name="Li Lixiang" userId="6104bbfcb56aea79" providerId="LiveId" clId="{7D6A44A9-8053-4F5E-9C7F-4F59BEFB9A32}" dt="2021-07-05T08:57:16.645" v="730" actId="20577"/>
        <pc:sldMkLst>
          <pc:docMk/>
          <pc:sldMk cId="4124062850" sldId="275"/>
        </pc:sldMkLst>
        <pc:spChg chg="mod">
          <ac:chgData name="Li Lixiang" userId="6104bbfcb56aea79" providerId="LiveId" clId="{7D6A44A9-8053-4F5E-9C7F-4F59BEFB9A32}" dt="2021-07-05T08:56:14.221" v="520" actId="113"/>
          <ac:spMkLst>
            <pc:docMk/>
            <pc:sldMk cId="4124062850" sldId="275"/>
            <ac:spMk id="2" creationId="{5D280E3F-E80C-41C4-83BA-7980618EAC5E}"/>
          </ac:spMkLst>
        </pc:spChg>
        <pc:spChg chg="mod">
          <ac:chgData name="Li Lixiang" userId="6104bbfcb56aea79" providerId="LiveId" clId="{7D6A44A9-8053-4F5E-9C7F-4F59BEFB9A32}" dt="2021-07-05T08:57:16.645" v="730" actId="20577"/>
          <ac:spMkLst>
            <pc:docMk/>
            <pc:sldMk cId="4124062850" sldId="275"/>
            <ac:spMk id="3" creationId="{9ACB66CF-AD72-47FB-9DEE-6949334A6EA7}"/>
          </ac:spMkLst>
        </pc:spChg>
      </pc:sldChg>
      <pc:sldChg chg="del">
        <pc:chgData name="Li Lixiang" userId="6104bbfcb56aea79" providerId="LiveId" clId="{7D6A44A9-8053-4F5E-9C7F-4F59BEFB9A32}" dt="2021-05-31T09:03:54.169" v="21" actId="47"/>
        <pc:sldMkLst>
          <pc:docMk/>
          <pc:sldMk cId="3705451296" sldId="276"/>
        </pc:sldMkLst>
      </pc:sldChg>
      <pc:sldChg chg="del">
        <pc:chgData name="Li Lixiang" userId="6104bbfcb56aea79" providerId="LiveId" clId="{7D6A44A9-8053-4F5E-9C7F-4F59BEFB9A32}" dt="2021-05-31T09:03:54.567" v="22" actId="47"/>
        <pc:sldMkLst>
          <pc:docMk/>
          <pc:sldMk cId="236255252" sldId="277"/>
        </pc:sldMkLst>
      </pc:sldChg>
      <pc:sldChg chg="del">
        <pc:chgData name="Li Lixiang" userId="6104bbfcb56aea79" providerId="LiveId" clId="{7D6A44A9-8053-4F5E-9C7F-4F59BEFB9A32}" dt="2021-05-31T09:03:54.952" v="23" actId="47"/>
        <pc:sldMkLst>
          <pc:docMk/>
          <pc:sldMk cId="3382715189" sldId="278"/>
        </pc:sldMkLst>
      </pc:sldChg>
      <pc:sldChg chg="del">
        <pc:chgData name="Li Lixiang" userId="6104bbfcb56aea79" providerId="LiveId" clId="{7D6A44A9-8053-4F5E-9C7F-4F59BEFB9A32}" dt="2021-05-31T09:03:55.370" v="24" actId="47"/>
        <pc:sldMkLst>
          <pc:docMk/>
          <pc:sldMk cId="3644787234" sldId="279"/>
        </pc:sldMkLst>
      </pc:sldChg>
      <pc:sldChg chg="del">
        <pc:chgData name="Li Lixiang" userId="6104bbfcb56aea79" providerId="LiveId" clId="{7D6A44A9-8053-4F5E-9C7F-4F59BEFB9A32}" dt="2021-05-31T09:03:55.820" v="25" actId="47"/>
        <pc:sldMkLst>
          <pc:docMk/>
          <pc:sldMk cId="2458152062" sldId="280"/>
        </pc:sldMkLst>
      </pc:sldChg>
      <pc:sldChg chg="del">
        <pc:chgData name="Li Lixiang" userId="6104bbfcb56aea79" providerId="LiveId" clId="{7D6A44A9-8053-4F5E-9C7F-4F59BEFB9A32}" dt="2021-05-31T09:03:56.389" v="26" actId="47"/>
        <pc:sldMkLst>
          <pc:docMk/>
          <pc:sldMk cId="285537872" sldId="281"/>
        </pc:sldMkLst>
      </pc:sldChg>
      <pc:sldChg chg="del">
        <pc:chgData name="Li Lixiang" userId="6104bbfcb56aea79" providerId="LiveId" clId="{7D6A44A9-8053-4F5E-9C7F-4F59BEFB9A32}" dt="2021-05-31T09:03:57.206" v="27" actId="47"/>
        <pc:sldMkLst>
          <pc:docMk/>
          <pc:sldMk cId="1892396108" sldId="282"/>
        </pc:sldMkLst>
      </pc:sldChg>
      <pc:sldChg chg="del">
        <pc:chgData name="Li Lixiang" userId="6104bbfcb56aea79" providerId="LiveId" clId="{7D6A44A9-8053-4F5E-9C7F-4F59BEFB9A32}" dt="2021-05-31T09:03:49.032" v="8" actId="47"/>
        <pc:sldMkLst>
          <pc:docMk/>
          <pc:sldMk cId="669132949" sldId="283"/>
        </pc:sldMkLst>
      </pc:sldChg>
      <pc:sldChg chg="del">
        <pc:chgData name="Li Lixiang" userId="6104bbfcb56aea79" providerId="LiveId" clId="{7D6A44A9-8053-4F5E-9C7F-4F59BEFB9A32}" dt="2021-05-31T09:03:49.707" v="10" actId="47"/>
        <pc:sldMkLst>
          <pc:docMk/>
          <pc:sldMk cId="2287529749" sldId="284"/>
        </pc:sldMkLst>
      </pc:sldChg>
      <pc:sldChg chg="del">
        <pc:chgData name="Li Lixiang" userId="6104bbfcb56aea79" providerId="LiveId" clId="{7D6A44A9-8053-4F5E-9C7F-4F59BEFB9A32}" dt="2021-05-31T09:03:50.755" v="13" actId="47"/>
        <pc:sldMkLst>
          <pc:docMk/>
          <pc:sldMk cId="3575300521" sldId="285"/>
        </pc:sldMkLst>
      </pc:sldChg>
      <pc:sldChg chg="del">
        <pc:chgData name="Li Lixiang" userId="6104bbfcb56aea79" providerId="LiveId" clId="{7D6A44A9-8053-4F5E-9C7F-4F59BEFB9A32}" dt="2021-05-31T09:03:51.137" v="14" actId="47"/>
        <pc:sldMkLst>
          <pc:docMk/>
          <pc:sldMk cId="1893043477" sldId="286"/>
        </pc:sldMkLst>
      </pc:sldChg>
      <pc:sldChg chg="del">
        <pc:chgData name="Li Lixiang" userId="6104bbfcb56aea79" providerId="LiveId" clId="{7D6A44A9-8053-4F5E-9C7F-4F59BEFB9A32}" dt="2021-05-31T09:03:51.507" v="15" actId="47"/>
        <pc:sldMkLst>
          <pc:docMk/>
          <pc:sldMk cId="1566997948" sldId="287"/>
        </pc:sldMkLst>
      </pc:sldChg>
      <pc:sldChg chg="del">
        <pc:chgData name="Li Lixiang" userId="6104bbfcb56aea79" providerId="LiveId" clId="{7D6A44A9-8053-4F5E-9C7F-4F59BEFB9A32}" dt="2021-05-31T09:03:51.866" v="16" actId="47"/>
        <pc:sldMkLst>
          <pc:docMk/>
          <pc:sldMk cId="1052484605" sldId="288"/>
        </pc:sldMkLst>
      </pc:sldChg>
      <pc:sldChg chg="del">
        <pc:chgData name="Li Lixiang" userId="6104bbfcb56aea79" providerId="LiveId" clId="{7D6A44A9-8053-4F5E-9C7F-4F59BEFB9A32}" dt="2021-05-31T09:03:52.236" v="17" actId="47"/>
        <pc:sldMkLst>
          <pc:docMk/>
          <pc:sldMk cId="2441130311" sldId="289"/>
        </pc:sldMkLst>
      </pc:sldChg>
      <pc:sldChg chg="del">
        <pc:chgData name="Li Lixiang" userId="6104bbfcb56aea79" providerId="LiveId" clId="{7D6A44A9-8053-4F5E-9C7F-4F59BEFB9A32}" dt="2021-05-31T09:03:52.684" v="18" actId="47"/>
        <pc:sldMkLst>
          <pc:docMk/>
          <pc:sldMk cId="1241975191" sldId="290"/>
        </pc:sldMkLst>
      </pc:sldChg>
      <pc:sldChg chg="del">
        <pc:chgData name="Li Lixiang" userId="6104bbfcb56aea79" providerId="LiveId" clId="{7D6A44A9-8053-4F5E-9C7F-4F59BEFB9A32}" dt="2021-05-31T09:03:53.136" v="19" actId="47"/>
        <pc:sldMkLst>
          <pc:docMk/>
          <pc:sldMk cId="926358613" sldId="291"/>
        </pc:sldMkLst>
      </pc:sldChg>
      <pc:sldChg chg="del">
        <pc:chgData name="Li Lixiang" userId="6104bbfcb56aea79" providerId="LiveId" clId="{7D6A44A9-8053-4F5E-9C7F-4F59BEFB9A32}" dt="2021-05-31T09:03:53.595" v="20" actId="47"/>
        <pc:sldMkLst>
          <pc:docMk/>
          <pc:sldMk cId="2762807510" sldId="292"/>
        </pc:sldMkLst>
      </pc:sldChg>
    </pc:docChg>
  </pc:docChgLst>
  <pc:docChgLst>
    <pc:chgData name="Li Lixiang" userId="6104bbfcb56aea79" providerId="LiveId" clId="{6A96D280-A5A3-4047-8961-F87F78459831}"/>
    <pc:docChg chg="undo redo custSel addSld delSld modSld sldOrd">
      <pc:chgData name="Li Lixiang" userId="6104bbfcb56aea79" providerId="LiveId" clId="{6A96D280-A5A3-4047-8961-F87F78459831}" dt="2021-12-26T07:21:58.660" v="3377" actId="404"/>
      <pc:docMkLst>
        <pc:docMk/>
      </pc:docMkLst>
      <pc:sldChg chg="modSp add mod setBg">
        <pc:chgData name="Li Lixiang" userId="6104bbfcb56aea79" providerId="LiveId" clId="{6A96D280-A5A3-4047-8961-F87F78459831}" dt="2021-12-24T02:34:00.550" v="2414" actId="1036"/>
        <pc:sldMkLst>
          <pc:docMk/>
          <pc:sldMk cId="521383145" sldId="267"/>
        </pc:sldMkLst>
        <pc:spChg chg="mod">
          <ac:chgData name="Li Lixiang" userId="6104bbfcb56aea79" providerId="LiveId" clId="{6A96D280-A5A3-4047-8961-F87F78459831}" dt="2021-12-24T02:34:00.550" v="2414" actId="1036"/>
          <ac:spMkLst>
            <pc:docMk/>
            <pc:sldMk cId="521383145" sldId="267"/>
            <ac:spMk id="3" creationId="{7060439F-2729-478E-B95F-230482B50AA1}"/>
          </ac:spMkLst>
        </pc:spChg>
        <pc:spChg chg="mod">
          <ac:chgData name="Li Lixiang" userId="6104bbfcb56aea79" providerId="LiveId" clId="{6A96D280-A5A3-4047-8961-F87F78459831}" dt="2021-12-24T02:34:00.550" v="2414" actId="1036"/>
          <ac:spMkLst>
            <pc:docMk/>
            <pc:sldMk cId="521383145" sldId="267"/>
            <ac:spMk id="4" creationId="{DDAFC502-84FC-4D06-80EB-69B911342252}"/>
          </ac:spMkLst>
        </pc:spChg>
      </pc:sldChg>
      <pc:sldChg chg="modSp mod">
        <pc:chgData name="Li Lixiang" userId="6104bbfcb56aea79" providerId="LiveId" clId="{6A96D280-A5A3-4047-8961-F87F78459831}" dt="2021-12-24T02:37:49.405" v="2603" actId="14100"/>
        <pc:sldMkLst>
          <pc:docMk/>
          <pc:sldMk cId="4124062850" sldId="275"/>
        </pc:sldMkLst>
        <pc:spChg chg="mod">
          <ac:chgData name="Li Lixiang" userId="6104bbfcb56aea79" providerId="LiveId" clId="{6A96D280-A5A3-4047-8961-F87F78459831}" dt="2021-12-24T02:37:49.405" v="2603" actId="14100"/>
          <ac:spMkLst>
            <pc:docMk/>
            <pc:sldMk cId="4124062850" sldId="275"/>
            <ac:spMk id="3" creationId="{9ACB66CF-AD72-47FB-9DEE-6949334A6EA7}"/>
          </ac:spMkLst>
        </pc:spChg>
      </pc:sldChg>
      <pc:sldChg chg="modSp add mod">
        <pc:chgData name="Li Lixiang" userId="6104bbfcb56aea79" providerId="LiveId" clId="{6A96D280-A5A3-4047-8961-F87F78459831}" dt="2021-10-13T02:08:03.519" v="668" actId="27636"/>
        <pc:sldMkLst>
          <pc:docMk/>
          <pc:sldMk cId="2094285108" sldId="276"/>
        </pc:sldMkLst>
        <pc:spChg chg="mod">
          <ac:chgData name="Li Lixiang" userId="6104bbfcb56aea79" providerId="LiveId" clId="{6A96D280-A5A3-4047-8961-F87F78459831}" dt="2021-10-13T02:08:03.519" v="668" actId="27636"/>
          <ac:spMkLst>
            <pc:docMk/>
            <pc:sldMk cId="2094285108" sldId="276"/>
            <ac:spMk id="3" creationId="{7060439F-2729-478E-B95F-230482B50AA1}"/>
          </ac:spMkLst>
        </pc:spChg>
      </pc:sldChg>
      <pc:sldChg chg="modSp add mod">
        <pc:chgData name="Li Lixiang" userId="6104bbfcb56aea79" providerId="LiveId" clId="{6A96D280-A5A3-4047-8961-F87F78459831}" dt="2021-10-13T02:22:40.664" v="1316" actId="6549"/>
        <pc:sldMkLst>
          <pc:docMk/>
          <pc:sldMk cId="2103825147" sldId="277"/>
        </pc:sldMkLst>
        <pc:spChg chg="mod">
          <ac:chgData name="Li Lixiang" userId="6104bbfcb56aea79" providerId="LiveId" clId="{6A96D280-A5A3-4047-8961-F87F78459831}" dt="2021-10-13T02:22:40.664" v="1316" actId="6549"/>
          <ac:spMkLst>
            <pc:docMk/>
            <pc:sldMk cId="2103825147" sldId="277"/>
            <ac:spMk id="3" creationId="{7060439F-2729-478E-B95F-230482B50AA1}"/>
          </ac:spMkLst>
        </pc:spChg>
      </pc:sldChg>
      <pc:sldChg chg="addSp delSp modSp add mod">
        <pc:chgData name="Li Lixiang" userId="6104bbfcb56aea79" providerId="LiveId" clId="{6A96D280-A5A3-4047-8961-F87F78459831}" dt="2021-12-26T03:56:18.867" v="3319" actId="27636"/>
        <pc:sldMkLst>
          <pc:docMk/>
          <pc:sldMk cId="3556490810" sldId="278"/>
        </pc:sldMkLst>
        <pc:spChg chg="del mod">
          <ac:chgData name="Li Lixiang" userId="6104bbfcb56aea79" providerId="LiveId" clId="{6A96D280-A5A3-4047-8961-F87F78459831}" dt="2021-12-26T03:56:06.821" v="3313" actId="478"/>
          <ac:spMkLst>
            <pc:docMk/>
            <pc:sldMk cId="3556490810" sldId="278"/>
            <ac:spMk id="2" creationId="{5D280E3F-E80C-41C4-83BA-7980618EAC5E}"/>
          </ac:spMkLst>
        </pc:spChg>
        <pc:spChg chg="mod">
          <ac:chgData name="Li Lixiang" userId="6104bbfcb56aea79" providerId="LiveId" clId="{6A96D280-A5A3-4047-8961-F87F78459831}" dt="2021-12-26T03:56:18.867" v="3319" actId="27636"/>
          <ac:spMkLst>
            <pc:docMk/>
            <pc:sldMk cId="3556490810" sldId="278"/>
            <ac:spMk id="3" creationId="{9ACB66CF-AD72-47FB-9DEE-6949334A6EA7}"/>
          </ac:spMkLst>
        </pc:spChg>
        <pc:spChg chg="add del mod">
          <ac:chgData name="Li Lixiang" userId="6104bbfcb56aea79" providerId="LiveId" clId="{6A96D280-A5A3-4047-8961-F87F78459831}" dt="2021-12-26T03:56:08.994" v="3314" actId="478"/>
          <ac:spMkLst>
            <pc:docMk/>
            <pc:sldMk cId="3556490810" sldId="278"/>
            <ac:spMk id="5" creationId="{9730E9A2-4EAE-4269-B7E2-DBCDAEB2C62A}"/>
          </ac:spMkLst>
        </pc:spChg>
      </pc:sldChg>
      <pc:sldChg chg="modSp add mod">
        <pc:chgData name="Li Lixiang" userId="6104bbfcb56aea79" providerId="LiveId" clId="{6A96D280-A5A3-4047-8961-F87F78459831}" dt="2021-12-26T07:21:58.660" v="3377" actId="404"/>
        <pc:sldMkLst>
          <pc:docMk/>
          <pc:sldMk cId="1703139111" sldId="279"/>
        </pc:sldMkLst>
        <pc:spChg chg="mod">
          <ac:chgData name="Li Lixiang" userId="6104bbfcb56aea79" providerId="LiveId" clId="{6A96D280-A5A3-4047-8961-F87F78459831}" dt="2021-12-26T07:21:58.660" v="3377" actId="404"/>
          <ac:spMkLst>
            <pc:docMk/>
            <pc:sldMk cId="1703139111" sldId="279"/>
            <ac:spMk id="3" creationId="{9ACB66CF-AD72-47FB-9DEE-6949334A6EA7}"/>
          </ac:spMkLst>
        </pc:spChg>
      </pc:sldChg>
      <pc:sldChg chg="modSp add del mod">
        <pc:chgData name="Li Lixiang" userId="6104bbfcb56aea79" providerId="LiveId" clId="{6A96D280-A5A3-4047-8961-F87F78459831}" dt="2021-11-28T04:04:28.001" v="2386" actId="47"/>
        <pc:sldMkLst>
          <pc:docMk/>
          <pc:sldMk cId="3756693306" sldId="280"/>
        </pc:sldMkLst>
        <pc:spChg chg="mod">
          <ac:chgData name="Li Lixiang" userId="6104bbfcb56aea79" providerId="LiveId" clId="{6A96D280-A5A3-4047-8961-F87F78459831}" dt="2021-11-28T03:25:11.479" v="2385" actId="20577"/>
          <ac:spMkLst>
            <pc:docMk/>
            <pc:sldMk cId="3756693306" sldId="280"/>
            <ac:spMk id="3" creationId="{9ACB66CF-AD72-47FB-9DEE-6949334A6EA7}"/>
          </ac:spMkLst>
        </pc:spChg>
      </pc:sldChg>
      <pc:sldChg chg="add">
        <pc:chgData name="Li Lixiang" userId="6104bbfcb56aea79" providerId="LiveId" clId="{6A96D280-A5A3-4047-8961-F87F78459831}" dt="2021-12-24T02:33:25.949" v="2390"/>
        <pc:sldMkLst>
          <pc:docMk/>
          <pc:sldMk cId="3719593706" sldId="284"/>
        </pc:sldMkLst>
      </pc:sldChg>
      <pc:sldChg chg="add del ord">
        <pc:chgData name="Li Lixiang" userId="6104bbfcb56aea79" providerId="LiveId" clId="{6A96D280-A5A3-4047-8961-F87F78459831}" dt="2021-12-26T07:20:20.071" v="3320" actId="47"/>
        <pc:sldMkLst>
          <pc:docMk/>
          <pc:sldMk cId="386489568" sldId="290"/>
        </pc:sldMkLst>
      </pc:sldChg>
      <pc:sldChg chg="addSp delSp modSp add mod">
        <pc:chgData name="Li Lixiang" userId="6104bbfcb56aea79" providerId="LiveId" clId="{6A96D280-A5A3-4047-8961-F87F78459831}" dt="2021-12-26T07:21:34.160" v="3374" actId="5793"/>
        <pc:sldMkLst>
          <pc:docMk/>
          <pc:sldMk cId="3124131665" sldId="292"/>
        </pc:sldMkLst>
        <pc:spChg chg="del">
          <ac:chgData name="Li Lixiang" userId="6104bbfcb56aea79" providerId="LiveId" clId="{6A96D280-A5A3-4047-8961-F87F78459831}" dt="2021-12-26T03:31:44.254" v="2604" actId="478"/>
          <ac:spMkLst>
            <pc:docMk/>
            <pc:sldMk cId="3124131665" sldId="292"/>
            <ac:spMk id="2" creationId="{68FC5CD9-350E-411B-833F-637FB3A36C2B}"/>
          </ac:spMkLst>
        </pc:spChg>
        <pc:spChg chg="mod">
          <ac:chgData name="Li Lixiang" userId="6104bbfcb56aea79" providerId="LiveId" clId="{6A96D280-A5A3-4047-8961-F87F78459831}" dt="2021-12-26T07:21:34.160" v="3374" actId="5793"/>
          <ac:spMkLst>
            <pc:docMk/>
            <pc:sldMk cId="3124131665" sldId="292"/>
            <ac:spMk id="3" creationId="{A9A74A00-8237-4773-B481-72C765F68AD3}"/>
          </ac:spMkLst>
        </pc:spChg>
        <pc:spChg chg="add mod">
          <ac:chgData name="Li Lixiang" userId="6104bbfcb56aea79" providerId="LiveId" clId="{6A96D280-A5A3-4047-8961-F87F78459831}" dt="2021-12-26T07:21:11.479" v="3357" actId="1076"/>
          <ac:spMkLst>
            <pc:docMk/>
            <pc:sldMk cId="3124131665" sldId="292"/>
            <ac:spMk id="4" creationId="{9574399D-EE3A-4031-AD5F-1CB5C24E4ED4}"/>
          </ac:spMkLst>
        </pc:spChg>
        <pc:spChg chg="add del mod">
          <ac:chgData name="Li Lixiang" userId="6104bbfcb56aea79" providerId="LiveId" clId="{6A96D280-A5A3-4047-8961-F87F78459831}" dt="2021-12-26T03:31:45.734" v="2605" actId="478"/>
          <ac:spMkLst>
            <pc:docMk/>
            <pc:sldMk cId="3124131665" sldId="292"/>
            <ac:spMk id="5" creationId="{48BFFA57-BAE4-4897-84F5-921089882304}"/>
          </ac:spMkLst>
        </pc:spChg>
        <pc:spChg chg="add mod">
          <ac:chgData name="Li Lixiang" userId="6104bbfcb56aea79" providerId="LiveId" clId="{6A96D280-A5A3-4047-8961-F87F78459831}" dt="2021-12-26T07:21:27.418" v="3365"/>
          <ac:spMkLst>
            <pc:docMk/>
            <pc:sldMk cId="3124131665" sldId="292"/>
            <ac:spMk id="5" creationId="{AEBE885D-B0B6-452C-90BF-701C322F6205}"/>
          </ac:spMkLst>
        </pc:spChg>
      </pc:sldChg>
      <pc:sldChg chg="add ord">
        <pc:chgData name="Li Lixiang" userId="6104bbfcb56aea79" providerId="LiveId" clId="{6A96D280-A5A3-4047-8961-F87F78459831}" dt="2021-12-24T02:34:30.625" v="2418"/>
        <pc:sldMkLst>
          <pc:docMk/>
          <pc:sldMk cId="1529310866" sldId="296"/>
        </pc:sldMkLst>
      </pc:sldChg>
      <pc:sldChg chg="add ord">
        <pc:chgData name="Li Lixiang" userId="6104bbfcb56aea79" providerId="LiveId" clId="{6A96D280-A5A3-4047-8961-F87F78459831}" dt="2021-12-24T02:34:14.788" v="2416"/>
        <pc:sldMkLst>
          <pc:docMk/>
          <pc:sldMk cId="4041151450" sldId="297"/>
        </pc:sldMkLst>
      </pc:sldChg>
      <pc:sldChg chg="addSp modSp add mod">
        <pc:chgData name="Li Lixiang" userId="6104bbfcb56aea79" providerId="LiveId" clId="{6A96D280-A5A3-4047-8961-F87F78459831}" dt="2021-12-26T03:37:59.943" v="3312" actId="20577"/>
        <pc:sldMkLst>
          <pc:docMk/>
          <pc:sldMk cId="1667430690" sldId="298"/>
        </pc:sldMkLst>
        <pc:spChg chg="mod">
          <ac:chgData name="Li Lixiang" userId="6104bbfcb56aea79" providerId="LiveId" clId="{6A96D280-A5A3-4047-8961-F87F78459831}" dt="2021-12-26T03:37:59.943" v="3312" actId="20577"/>
          <ac:spMkLst>
            <pc:docMk/>
            <pc:sldMk cId="1667430690" sldId="298"/>
            <ac:spMk id="3" creationId="{A9A74A00-8237-4773-B481-72C765F68AD3}"/>
          </ac:spMkLst>
        </pc:spChg>
        <pc:spChg chg="add mod">
          <ac:chgData name="Li Lixiang" userId="6104bbfcb56aea79" providerId="LiveId" clId="{6A96D280-A5A3-4047-8961-F87F78459831}" dt="2021-12-26T03:36:04.628" v="3101" actId="20577"/>
          <ac:spMkLst>
            <pc:docMk/>
            <pc:sldMk cId="1667430690" sldId="298"/>
            <ac:spMk id="4" creationId="{FD071B80-25D5-4F64-BE5F-1BE36DA59716}"/>
          </ac:spMkLst>
        </pc:spChg>
        <pc:spChg chg="add mod">
          <ac:chgData name="Li Lixiang" userId="6104bbfcb56aea79" providerId="LiveId" clId="{6A96D280-A5A3-4047-8961-F87F78459831}" dt="2021-12-26T03:36:32.684" v="3129" actId="20577"/>
          <ac:spMkLst>
            <pc:docMk/>
            <pc:sldMk cId="1667430690" sldId="298"/>
            <ac:spMk id="5" creationId="{CF137873-8D2B-4249-B292-4CF447E6F54C}"/>
          </ac:spMkLst>
        </pc:sp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Mad libs – word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9531625" cy="2313490"/>
          </a:xfrm>
        </p:spPr>
        <p:txBody>
          <a:bodyPr anchor="t">
            <a:normAutofit/>
          </a:bodyPr>
          <a:lstStyle/>
          <a:p>
            <a:r>
              <a:rPr lang="en-MY" dirty="0"/>
              <a:t>Ask the user for some different words, and then compose into a sentence, or a short story. Make one program and try it by yourself.</a:t>
            </a:r>
          </a:p>
        </p:txBody>
      </p:sp>
      <p:pic>
        <p:nvPicPr>
          <p:cNvPr id="5" name="图片 4">
            <a:extLst>
              <a:ext uri="{FF2B5EF4-FFF2-40B4-BE49-F238E27FC236}">
                <a16:creationId xmlns:a16="http://schemas.microsoft.com/office/drawing/2014/main" id="{13607EAE-1653-4C12-B8D5-0FC08194D12C}"/>
              </a:ext>
            </a:extLst>
          </p:cNvPr>
          <p:cNvPicPr>
            <a:picLocks noChangeAspect="1"/>
          </p:cNvPicPr>
          <p:nvPr/>
        </p:nvPicPr>
        <p:blipFill rotWithShape="1">
          <a:blip r:embed="rId2"/>
          <a:srcRect t="1988"/>
          <a:stretch/>
        </p:blipFill>
        <p:spPr>
          <a:xfrm>
            <a:off x="1487659" y="4687409"/>
            <a:ext cx="7215216" cy="1312979"/>
          </a:xfrm>
          <a:prstGeom prst="rect">
            <a:avLst/>
          </a:prstGeom>
        </p:spPr>
      </p:pic>
      <p:pic>
        <p:nvPicPr>
          <p:cNvPr id="4" name="图片 3">
            <a:extLst>
              <a:ext uri="{FF2B5EF4-FFF2-40B4-BE49-F238E27FC236}">
                <a16:creationId xmlns:a16="http://schemas.microsoft.com/office/drawing/2014/main" id="{E6E0ADD3-234C-4276-A71D-680100949D67}"/>
              </a:ext>
            </a:extLst>
          </p:cNvPr>
          <p:cNvPicPr>
            <a:picLocks noChangeAspect="1"/>
          </p:cNvPicPr>
          <p:nvPr/>
        </p:nvPicPr>
        <p:blipFill>
          <a:blip r:embed="rId3"/>
          <a:stretch>
            <a:fillRect/>
          </a:stretch>
        </p:blipFill>
        <p:spPr>
          <a:xfrm>
            <a:off x="2689705" y="3202168"/>
            <a:ext cx="4119059" cy="1140847"/>
          </a:xfrm>
          <a:prstGeom prst="rect">
            <a:avLst/>
          </a:prstGeom>
        </p:spPr>
      </p:pic>
    </p:spTree>
    <p:extLst>
      <p:ext uri="{BB962C8B-B14F-4D97-AF65-F5344CB8AC3E}">
        <p14:creationId xmlns:p14="http://schemas.microsoft.com/office/powerpoint/2010/main" val="299830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587189" y="1120091"/>
            <a:ext cx="9865657" cy="4195980"/>
          </a:xfrm>
        </p:spPr>
        <p:txBody>
          <a:bodyPr anchor="t">
            <a:normAutofit fontScale="92500" lnSpcReduction="10000"/>
          </a:bodyPr>
          <a:lstStyle/>
          <a:p>
            <a:r>
              <a:rPr lang="en-US" sz="2000" dirty="0"/>
              <a:t>Write a program, which take a string as input from use, the output 2 information:</a:t>
            </a:r>
          </a:p>
          <a:p>
            <a:pPr lvl="1"/>
            <a:r>
              <a:rPr lang="en-US" sz="1800" dirty="0"/>
              <a:t>1. how many letters in the string (letters are A~Z and </a:t>
            </a:r>
            <a:r>
              <a:rPr lang="en-US" sz="1800" dirty="0" err="1"/>
              <a:t>a~z</a:t>
            </a:r>
            <a:r>
              <a:rPr lang="en-US" sz="1800" dirty="0"/>
              <a:t>).</a:t>
            </a:r>
          </a:p>
          <a:p>
            <a:pPr lvl="1"/>
            <a:r>
              <a:rPr lang="en-US" sz="1800" dirty="0"/>
              <a:t>2. how many digits in the string (digits are 0~9)</a:t>
            </a:r>
          </a:p>
          <a:p>
            <a:endParaRPr lang="en-US" sz="2000" dirty="0"/>
          </a:p>
          <a:p>
            <a:endParaRPr lang="en-US" sz="2000" dirty="0"/>
          </a:p>
          <a:p>
            <a:endParaRPr lang="en-US" sz="2000" dirty="0"/>
          </a:p>
          <a:p>
            <a:r>
              <a:rPr lang="en-US" sz="2000" dirty="0"/>
              <a:t>Write a program, which takes one string from user and check if this string is valid to be used as a password:</a:t>
            </a:r>
          </a:p>
          <a:p>
            <a:pPr lvl="1"/>
            <a:r>
              <a:rPr lang="en-US" sz="1800" dirty="0"/>
              <a:t>At least one letter and one digit</a:t>
            </a:r>
          </a:p>
          <a:p>
            <a:pPr lvl="1"/>
            <a:r>
              <a:rPr lang="en-US" sz="1800" dirty="0"/>
              <a:t>Minimum length 8</a:t>
            </a:r>
          </a:p>
          <a:p>
            <a:pPr lvl="1"/>
            <a:r>
              <a:rPr lang="en-US" sz="1800" dirty="0"/>
              <a:t>Maximum length 16</a:t>
            </a:r>
          </a:p>
        </p:txBody>
      </p:sp>
    </p:spTree>
    <p:extLst>
      <p:ext uri="{BB962C8B-B14F-4D97-AF65-F5344CB8AC3E}">
        <p14:creationId xmlns:p14="http://schemas.microsoft.com/office/powerpoint/2010/main" val="355649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0E3F-E80C-41C4-83BA-7980618EAC5E}"/>
              </a:ext>
            </a:extLst>
          </p:cNvPr>
          <p:cNvSpPr>
            <a:spLocks noGrp="1"/>
          </p:cNvSpPr>
          <p:nvPr>
            <p:ph type="title"/>
          </p:nvPr>
        </p:nvSpPr>
        <p:spPr/>
        <p:txBody>
          <a:bodyPr/>
          <a:lstStyle/>
          <a:p>
            <a:r>
              <a:rPr lang="en-MY" dirty="0"/>
              <a:t>Programming practice</a:t>
            </a:r>
          </a:p>
        </p:txBody>
      </p:sp>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685801" y="2142067"/>
            <a:ext cx="9865657" cy="3649133"/>
          </a:xfrm>
        </p:spPr>
        <p:txBody>
          <a:bodyPr anchor="t">
            <a:normAutofit/>
          </a:bodyPr>
          <a:lstStyle/>
          <a:p>
            <a:r>
              <a:rPr lang="en-US" sz="2000" dirty="0"/>
              <a:t>Write a program, which take a character as input. Program will check and output the character is vowel, or consonant.</a:t>
            </a:r>
          </a:p>
          <a:p>
            <a:endParaRPr lang="en-US" dirty="0"/>
          </a:p>
          <a:p>
            <a:endParaRPr lang="en-US" dirty="0"/>
          </a:p>
          <a:p>
            <a:endParaRPr lang="en-US" dirty="0"/>
          </a:p>
          <a:p>
            <a:r>
              <a:rPr lang="en-MY" sz="2000" dirty="0"/>
              <a:t>Make a program, which takes input Month from user, and gives days of that month.</a:t>
            </a:r>
          </a:p>
          <a:p>
            <a:pPr lvl="1"/>
            <a:r>
              <a:rPr lang="en-MY" dirty="0"/>
              <a:t>Example:</a:t>
            </a:r>
          </a:p>
          <a:p>
            <a:pPr lvl="1"/>
            <a:r>
              <a:rPr lang="en-MY" dirty="0"/>
              <a:t>Input the name of month: February</a:t>
            </a:r>
          </a:p>
          <a:p>
            <a:pPr lvl="1"/>
            <a:r>
              <a:rPr lang="en-MY" dirty="0"/>
              <a:t>No. of days for February: 28 or 29 days</a:t>
            </a:r>
            <a:endParaRPr lang="en-MY" sz="1800" dirty="0"/>
          </a:p>
        </p:txBody>
      </p:sp>
    </p:spTree>
    <p:extLst>
      <p:ext uri="{BB962C8B-B14F-4D97-AF65-F5344CB8AC3E}">
        <p14:creationId xmlns:p14="http://schemas.microsoft.com/office/powerpoint/2010/main" val="170313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dirty="0" err="1"/>
              <a:t>countBs</a:t>
            </a:r>
            <a:r>
              <a:rPr lang="en-MY" dirty="0"/>
              <a:t>(), which accepts a string as argument, and return how many ‘B’ in this string.</a:t>
            </a:r>
          </a:p>
          <a:p>
            <a:endParaRPr lang="en-MY" dirty="0"/>
          </a:p>
          <a:p>
            <a:r>
              <a:rPr lang="en-MY" dirty="0"/>
              <a:t>Define a new function </a:t>
            </a:r>
            <a:r>
              <a:rPr lang="en-MY" dirty="0" err="1"/>
              <a:t>countChars</a:t>
            </a:r>
            <a:r>
              <a:rPr lang="en-MY" dirty="0"/>
              <a:t>(), which accepts one more argument, this second argument is a one letter string, specify which character want to count. And the function will return how many this character in the string.</a:t>
            </a:r>
          </a:p>
          <a:p>
            <a:endParaRPr lang="en-MY" dirty="0"/>
          </a:p>
          <a:p>
            <a:r>
              <a:rPr lang="en-MY" dirty="0"/>
              <a:t>Try to use the second function, to make a new </a:t>
            </a:r>
            <a:r>
              <a:rPr lang="en-MY" dirty="0" err="1"/>
              <a:t>countBs</a:t>
            </a:r>
            <a:r>
              <a:rPr lang="en-MY" dirty="0"/>
              <a:t> function.</a:t>
            </a:r>
          </a:p>
        </p:txBody>
      </p:sp>
    </p:spTree>
    <p:extLst>
      <p:ext uri="{BB962C8B-B14F-4D97-AF65-F5344CB8AC3E}">
        <p14:creationId xmlns:p14="http://schemas.microsoft.com/office/powerpoint/2010/main" val="113739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i="1" dirty="0" err="1"/>
              <a:t>useonly</a:t>
            </a:r>
            <a:r>
              <a:rPr lang="en-MY" dirty="0"/>
              <a:t>, which takes 2 arguments: the 1</a:t>
            </a:r>
            <a:r>
              <a:rPr lang="en-MY" baseline="30000" dirty="0"/>
              <a:t>st</a:t>
            </a:r>
            <a:r>
              <a:rPr lang="en-MY" dirty="0"/>
              <a:t> will be the word to check, the 2</a:t>
            </a:r>
            <a:r>
              <a:rPr lang="en-MY" baseline="30000" dirty="0"/>
              <a:t>nd</a:t>
            </a:r>
            <a:r>
              <a:rPr lang="en-MY" dirty="0"/>
              <a:t> will be a sequence of letters.</a:t>
            </a:r>
          </a:p>
          <a:p>
            <a:r>
              <a:rPr lang="en-MY" dirty="0"/>
              <a:t>The function will check if the word only contain letters from the sequence, no other letters. If True then return True, otherwise return False.</a:t>
            </a:r>
          </a:p>
          <a:p>
            <a:endParaRPr lang="en-MY" dirty="0"/>
          </a:p>
          <a:p>
            <a:r>
              <a:rPr lang="en-MY" dirty="0"/>
              <a:t>Define a function, </a:t>
            </a:r>
            <a:r>
              <a:rPr lang="en-MY" i="1" dirty="0" err="1"/>
              <a:t>useall</a:t>
            </a:r>
            <a:r>
              <a:rPr lang="en-MY" dirty="0"/>
              <a:t>, which takes 2 arguments: the 1</a:t>
            </a:r>
            <a:r>
              <a:rPr lang="en-MY" baseline="30000" dirty="0"/>
              <a:t>st</a:t>
            </a:r>
            <a:r>
              <a:rPr lang="en-MY" dirty="0"/>
              <a:t> will be the word to check, the 2</a:t>
            </a:r>
            <a:r>
              <a:rPr lang="en-MY" baseline="30000" dirty="0"/>
              <a:t>nd</a:t>
            </a:r>
            <a:r>
              <a:rPr lang="en-MY" dirty="0"/>
              <a:t> will be a sequence of letters.</a:t>
            </a:r>
          </a:p>
          <a:p>
            <a:r>
              <a:rPr lang="en-MY" dirty="0"/>
              <a:t>The function will check, if the word used all the letters in the sequence. (if also used some other letters outside of the sequence is ok). If True then return True, otherwise return False.</a:t>
            </a:r>
          </a:p>
          <a:p>
            <a:endParaRPr lang="en-MY" dirty="0"/>
          </a:p>
        </p:txBody>
      </p:sp>
    </p:spTree>
    <p:extLst>
      <p:ext uri="{BB962C8B-B14F-4D97-AF65-F5344CB8AC3E}">
        <p14:creationId xmlns:p14="http://schemas.microsoft.com/office/powerpoint/2010/main" val="209428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Define your own function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8919592" cy="3572934"/>
          </a:xfrm>
        </p:spPr>
        <p:txBody>
          <a:bodyPr anchor="t">
            <a:normAutofit/>
          </a:bodyPr>
          <a:lstStyle/>
          <a:p>
            <a:r>
              <a:rPr lang="en-MY" dirty="0"/>
              <a:t>Define a function, </a:t>
            </a:r>
            <a:r>
              <a:rPr lang="en-MY" i="1" dirty="0" err="1"/>
              <a:t>isabecedarian</a:t>
            </a:r>
            <a:r>
              <a:rPr lang="en-MY" dirty="0"/>
              <a:t>, which takes  argument: the word to check.</a:t>
            </a:r>
          </a:p>
          <a:p>
            <a:r>
              <a:rPr lang="en-MY" dirty="0"/>
              <a:t>The function will check if the letters of the word appeared according to alphabetic order (double or triple letters are ok). If True returns True, otherwise returns False.</a:t>
            </a:r>
          </a:p>
          <a:p>
            <a:endParaRPr lang="en-MY" dirty="0"/>
          </a:p>
          <a:p>
            <a:endParaRPr lang="en-MY" dirty="0"/>
          </a:p>
          <a:p>
            <a:r>
              <a:rPr lang="en-MY" dirty="0"/>
              <a:t>Define a function, </a:t>
            </a:r>
            <a:r>
              <a:rPr lang="en-MY" i="1" dirty="0"/>
              <a:t>avoids</a:t>
            </a:r>
            <a:r>
              <a:rPr lang="en-MY" dirty="0"/>
              <a:t>, which takes 2  arguments: the 1</a:t>
            </a:r>
            <a:r>
              <a:rPr lang="en-MY" baseline="30000" dirty="0"/>
              <a:t>st</a:t>
            </a:r>
            <a:r>
              <a:rPr lang="en-MY" dirty="0"/>
              <a:t> is the word to check, the 2</a:t>
            </a:r>
            <a:r>
              <a:rPr lang="en-MY" baseline="30000" dirty="0"/>
              <a:t>nd</a:t>
            </a:r>
            <a:r>
              <a:rPr lang="en-MY" dirty="0"/>
              <a:t> is a sequence of letters.</a:t>
            </a:r>
          </a:p>
          <a:p>
            <a:r>
              <a:rPr lang="en-MY" dirty="0"/>
              <a:t>The function will check if the letters of the word contain any of the letters from 2</a:t>
            </a:r>
            <a:r>
              <a:rPr lang="en-MY" baseline="30000" dirty="0"/>
              <a:t>nd</a:t>
            </a:r>
            <a:r>
              <a:rPr lang="en-MY" dirty="0"/>
              <a:t> sequence. If does not have any, it returns True. If has, then return False.</a:t>
            </a:r>
          </a:p>
          <a:p>
            <a:endParaRPr lang="en-MY" dirty="0"/>
          </a:p>
          <a:p>
            <a:endParaRPr lang="en-MY" dirty="0"/>
          </a:p>
        </p:txBody>
      </p:sp>
    </p:spTree>
    <p:extLst>
      <p:ext uri="{BB962C8B-B14F-4D97-AF65-F5344CB8AC3E}">
        <p14:creationId xmlns:p14="http://schemas.microsoft.com/office/powerpoint/2010/main" val="210382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Minion string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6"/>
            <a:ext cx="5315176" cy="3572934"/>
          </a:xfrm>
        </p:spPr>
        <p:txBody>
          <a:bodyPr anchor="t">
            <a:normAutofit/>
          </a:bodyPr>
          <a:lstStyle/>
          <a:p>
            <a:r>
              <a:rPr lang="en-MY" dirty="0"/>
              <a:t>Give a string to 2 player, name them Kevin and Stuart. The string only contains alphabetic letters, no special character or digits. All string must be upper case letters.</a:t>
            </a:r>
          </a:p>
          <a:p>
            <a:r>
              <a:rPr lang="en-MY" dirty="0"/>
              <a:t>Kevin will look for substring start with vowels (‘AEIOU’ are 5 vowels).</a:t>
            </a:r>
          </a:p>
          <a:p>
            <a:r>
              <a:rPr lang="en-MY" dirty="0"/>
              <a:t>Stuart will look for substring start with non-vowels.</a:t>
            </a:r>
          </a:p>
          <a:p>
            <a:r>
              <a:rPr lang="en-MY" dirty="0"/>
              <a:t>See how much they can find. The person who get more substrings win.</a:t>
            </a:r>
          </a:p>
          <a:p>
            <a:r>
              <a:rPr lang="en-MY" dirty="0"/>
              <a:t>Example is for string “BANANA”</a:t>
            </a:r>
          </a:p>
        </p:txBody>
      </p:sp>
      <p:pic>
        <p:nvPicPr>
          <p:cNvPr id="7" name="Picture 6">
            <a:extLst>
              <a:ext uri="{FF2B5EF4-FFF2-40B4-BE49-F238E27FC236}">
                <a16:creationId xmlns:a16="http://schemas.microsoft.com/office/drawing/2014/main" id="{1B852F2C-B36A-4A6D-8B38-9B31899B8FA6}"/>
              </a:ext>
            </a:extLst>
          </p:cNvPr>
          <p:cNvPicPr>
            <a:picLocks noChangeAspect="1"/>
          </p:cNvPicPr>
          <p:nvPr/>
        </p:nvPicPr>
        <p:blipFill>
          <a:blip r:embed="rId2"/>
          <a:stretch>
            <a:fillRect/>
          </a:stretch>
        </p:blipFill>
        <p:spPr>
          <a:xfrm>
            <a:off x="6743474" y="1775059"/>
            <a:ext cx="5220152" cy="4625741"/>
          </a:xfrm>
          <a:prstGeom prst="rect">
            <a:avLst/>
          </a:prstGeom>
        </p:spPr>
      </p:pic>
    </p:spTree>
    <p:extLst>
      <p:ext uri="{BB962C8B-B14F-4D97-AF65-F5344CB8AC3E}">
        <p14:creationId xmlns:p14="http://schemas.microsoft.com/office/powerpoint/2010/main" val="336369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8" y="2261420"/>
            <a:ext cx="8341822" cy="3637935"/>
          </a:xfrm>
        </p:spPr>
        <p:txBody>
          <a:bodyPr anchor="t">
            <a:normAutofit fontScale="85000" lnSpcReduction="20000"/>
          </a:bodyPr>
          <a:lstStyle/>
          <a:p>
            <a:r>
              <a:rPr lang="en-MY" sz="2400" dirty="0"/>
              <a:t>Shape making with console print:</a:t>
            </a:r>
          </a:p>
          <a:p>
            <a:pPr lvl="1"/>
            <a:r>
              <a:rPr lang="en-MY" sz="2000" dirty="0"/>
              <a:t>If you google “ASCII art” or “text art”, you can find more nice shapes/pictures</a:t>
            </a:r>
          </a:p>
          <a:p>
            <a:pPr lvl="1"/>
            <a:endParaRPr lang="en-MY" sz="2000" dirty="0"/>
          </a:p>
          <a:p>
            <a:pPr lvl="1"/>
            <a:endParaRPr lang="en-MY" sz="2000" dirty="0"/>
          </a:p>
          <a:p>
            <a:pPr lvl="1"/>
            <a:endParaRPr lang="en-MY" sz="2000" dirty="0"/>
          </a:p>
          <a:p>
            <a:pPr lvl="1"/>
            <a:endParaRPr lang="en-MY" sz="2000" dirty="0"/>
          </a:p>
          <a:p>
            <a:r>
              <a:rPr lang="en-MY" sz="2400" dirty="0"/>
              <a:t>Chess board:</a:t>
            </a:r>
          </a:p>
          <a:p>
            <a:pPr lvl="1"/>
            <a:r>
              <a:rPr lang="en-MY" sz="2000" dirty="0"/>
              <a:t>Normal chess board is 8x8 and each cell is black or white. We use empty space as white, use ‘#’ as black, to print the chess board.</a:t>
            </a:r>
          </a:p>
          <a:p>
            <a:pPr lvl="1"/>
            <a:r>
              <a:rPr lang="en-MY" sz="2000" dirty="0"/>
              <a:t>Change the program to allow for any size besides 8.</a:t>
            </a:r>
          </a:p>
          <a:p>
            <a:pPr lvl="1"/>
            <a:endParaRPr lang="en-MY" sz="2000" dirty="0"/>
          </a:p>
        </p:txBody>
      </p:sp>
      <p:sp>
        <p:nvSpPr>
          <p:cNvPr id="5" name="TextBox 4">
            <a:extLst>
              <a:ext uri="{FF2B5EF4-FFF2-40B4-BE49-F238E27FC236}">
                <a16:creationId xmlns:a16="http://schemas.microsoft.com/office/drawing/2014/main" id="{2FE83FB9-ED60-418D-A672-204C04B87883}"/>
              </a:ext>
            </a:extLst>
          </p:cNvPr>
          <p:cNvSpPr txBox="1"/>
          <p:nvPr/>
        </p:nvSpPr>
        <p:spPr>
          <a:xfrm>
            <a:off x="8237601" y="1077975"/>
            <a:ext cx="2622551" cy="2031325"/>
          </a:xfrm>
          <a:prstGeom prst="rect">
            <a:avLst/>
          </a:prstGeom>
          <a:noFill/>
        </p:spPr>
        <p:txBody>
          <a:bodyPr wrap="square">
            <a:spAutoFit/>
          </a:bodyPr>
          <a:lstStyle/>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dirty="0"/>
              <a:t>*******</a:t>
            </a:r>
            <a:endParaRPr lang="en-MY" sz="1800" dirty="0"/>
          </a:p>
        </p:txBody>
      </p:sp>
      <p:sp>
        <p:nvSpPr>
          <p:cNvPr id="6" name="TextBox 5">
            <a:extLst>
              <a:ext uri="{FF2B5EF4-FFF2-40B4-BE49-F238E27FC236}">
                <a16:creationId xmlns:a16="http://schemas.microsoft.com/office/drawing/2014/main" id="{73278296-E355-4E6E-B10F-8D2DFFA76166}"/>
              </a:ext>
            </a:extLst>
          </p:cNvPr>
          <p:cNvSpPr txBox="1"/>
          <p:nvPr/>
        </p:nvSpPr>
        <p:spPr>
          <a:xfrm>
            <a:off x="8921295" y="4342691"/>
            <a:ext cx="2622551" cy="2308324"/>
          </a:xfrm>
          <a:prstGeom prst="rect">
            <a:avLst/>
          </a:prstGeom>
          <a:noFill/>
        </p:spPr>
        <p:txBody>
          <a:bodyPr wrap="square">
            <a:spAutoFit/>
          </a:bodyPr>
          <a:lstStyle/>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a:p>
            <a:pPr lvl="1"/>
            <a:r>
              <a:rPr lang="en-MY" sz="1800" dirty="0">
                <a:latin typeface="Monotype Corsiva" panose="03010101010201010101" pitchFamily="66" charset="0"/>
                <a:ea typeface="MingLiU_HKSCS" panose="020B0604030504040204" pitchFamily="18" charset="-120"/>
                <a:cs typeface="Mongolian Baiti" panose="03000500000000000000" pitchFamily="66" charset="0"/>
              </a:rPr>
              <a:t> # # # #</a:t>
            </a:r>
          </a:p>
          <a:p>
            <a:pPr lvl="1"/>
            <a:r>
              <a:rPr lang="en-MY" dirty="0">
                <a:latin typeface="Monotype Corsiva" panose="03010101010201010101" pitchFamily="66" charset="0"/>
                <a:ea typeface="MingLiU_HKSCS" panose="020B0604030504040204" pitchFamily="18" charset="-120"/>
                <a:cs typeface="Mongolian Baiti" panose="03000500000000000000" pitchFamily="66" charset="0"/>
              </a:rPr>
              <a:t># # # # </a:t>
            </a:r>
            <a:endParaRPr lang="en-MY" sz="1800" dirty="0">
              <a:latin typeface="Monotype Corsiva" panose="03010101010201010101" pitchFamily="66" charset="0"/>
              <a:ea typeface="MingLiU_HKSCS" panose="020B0604030504040204" pitchFamily="18" charset="-120"/>
              <a:cs typeface="Mongolian Baiti" panose="03000500000000000000" pitchFamily="66" charset="0"/>
            </a:endParaRPr>
          </a:p>
        </p:txBody>
      </p:sp>
    </p:spTree>
    <p:extLst>
      <p:ext uri="{BB962C8B-B14F-4D97-AF65-F5344CB8AC3E}">
        <p14:creationId xmlns:p14="http://schemas.microsoft.com/office/powerpoint/2010/main" val="371959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825909" y="808055"/>
            <a:ext cx="9406662" cy="1453363"/>
          </a:xfrm>
        </p:spPr>
        <p:txBody>
          <a:bodyPr>
            <a:normAutofit/>
          </a:bodyPr>
          <a:lstStyle/>
          <a:p>
            <a:pPr>
              <a:lnSpc>
                <a:spcPct val="90000"/>
              </a:lnSpc>
            </a:pPr>
            <a:r>
              <a:rPr lang="en-US" sz="3300" dirty="0"/>
              <a:t>Programming practice</a:t>
            </a:r>
            <a:endParaRPr lang="en-MY" sz="3300"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7" y="3023421"/>
            <a:ext cx="7611981" cy="2830697"/>
          </a:xfrm>
        </p:spPr>
        <p:txBody>
          <a:bodyPr anchor="t">
            <a:normAutofit/>
          </a:bodyPr>
          <a:lstStyle/>
          <a:p>
            <a:r>
              <a:rPr lang="en-MY" sz="2400" dirty="0"/>
              <a:t>Construct the shape formed by ‘*’</a:t>
            </a:r>
          </a:p>
          <a:p>
            <a:pPr lvl="1"/>
            <a:endParaRPr lang="en-MY" sz="2000" dirty="0"/>
          </a:p>
          <a:p>
            <a:pPr lvl="1"/>
            <a:endParaRPr lang="en-MY" sz="2000" dirty="0"/>
          </a:p>
          <a:p>
            <a:pPr lvl="1"/>
            <a:endParaRPr lang="en-MY" sz="2000" dirty="0"/>
          </a:p>
          <a:p>
            <a:pPr lvl="1"/>
            <a:endParaRPr lang="en-MY" sz="2000" dirty="0"/>
          </a:p>
        </p:txBody>
      </p:sp>
      <p:sp>
        <p:nvSpPr>
          <p:cNvPr id="4" name="TextBox 3">
            <a:extLst>
              <a:ext uri="{FF2B5EF4-FFF2-40B4-BE49-F238E27FC236}">
                <a16:creationId xmlns:a16="http://schemas.microsoft.com/office/drawing/2014/main" id="{DDAFC502-84FC-4D06-80EB-69B911342252}"/>
              </a:ext>
            </a:extLst>
          </p:cNvPr>
          <p:cNvSpPr txBox="1"/>
          <p:nvPr/>
        </p:nvSpPr>
        <p:spPr>
          <a:xfrm>
            <a:off x="6265365" y="1938588"/>
            <a:ext cx="2622551" cy="2585323"/>
          </a:xfrm>
          <a:prstGeom prst="rect">
            <a:avLst/>
          </a:prstGeom>
          <a:noFill/>
        </p:spPr>
        <p:txBody>
          <a:bodyPr wrap="square">
            <a:spAutoFit/>
          </a:bodyPr>
          <a:lstStyle/>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sz="1800" dirty="0"/>
              <a:t>****</a:t>
            </a:r>
          </a:p>
          <a:p>
            <a:pPr lvl="1"/>
            <a:r>
              <a:rPr lang="en-MY" dirty="0"/>
              <a:t>***</a:t>
            </a:r>
          </a:p>
          <a:p>
            <a:pPr lvl="1"/>
            <a:r>
              <a:rPr lang="en-MY" sz="1800" dirty="0"/>
              <a:t>**</a:t>
            </a:r>
          </a:p>
          <a:p>
            <a:pPr lvl="1"/>
            <a:r>
              <a:rPr lang="en-MY" dirty="0"/>
              <a:t>*</a:t>
            </a:r>
            <a:endParaRPr lang="en-MY" sz="1800" dirty="0"/>
          </a:p>
        </p:txBody>
      </p:sp>
    </p:spTree>
    <p:extLst>
      <p:ext uri="{BB962C8B-B14F-4D97-AF65-F5344CB8AC3E}">
        <p14:creationId xmlns:p14="http://schemas.microsoft.com/office/powerpoint/2010/main" val="52138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The program get input a symbol for arrow head and arrow body, the output an arrow with them.</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383915"/>
            <a:ext cx="2897923" cy="1015663"/>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         *</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404115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You give a 10 digits phone number to program, and program output it in specific format.</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0123456789</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38391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(012) 345-6789</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152931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74A00-8237-4773-B481-72C765F68AD3}"/>
              </a:ext>
            </a:extLst>
          </p:cNvPr>
          <p:cNvSpPr>
            <a:spLocks noGrp="1"/>
          </p:cNvSpPr>
          <p:nvPr>
            <p:ph idx="1"/>
          </p:nvPr>
        </p:nvSpPr>
        <p:spPr>
          <a:xfrm>
            <a:off x="748554" y="1326278"/>
            <a:ext cx="10131425" cy="3649133"/>
          </a:xfrm>
        </p:spPr>
        <p:txBody>
          <a:bodyPr anchor="t"/>
          <a:lstStyle/>
          <a:p>
            <a:r>
              <a:rPr lang="en-US" dirty="0"/>
              <a:t>Make a program to get Student name and Test mark (1~9) from user, then output evaluation result (score 9 ~ Very High, score 8 ~ High, score 7 ~ Above Average, score 4,5,6 ~ Average, score 3 ~ Below Average, score 1,2 ~ Low:</a:t>
            </a:r>
          </a:p>
          <a:p>
            <a:pPr lvl="1"/>
            <a:r>
              <a:rPr lang="en-MY" dirty="0"/>
              <a:t>Example input:</a:t>
            </a:r>
          </a:p>
          <a:p>
            <a:pPr lvl="1"/>
            <a:endParaRPr lang="en-MY" dirty="0"/>
          </a:p>
          <a:p>
            <a:pPr lvl="1"/>
            <a:endParaRPr lang="en-MY" dirty="0"/>
          </a:p>
          <a:p>
            <a:pPr lvl="1"/>
            <a:r>
              <a:rPr lang="en-MY" dirty="0"/>
              <a:t>Output:</a:t>
            </a:r>
          </a:p>
        </p:txBody>
      </p:sp>
      <p:sp>
        <p:nvSpPr>
          <p:cNvPr id="4" name="TextBox 3">
            <a:extLst>
              <a:ext uri="{FF2B5EF4-FFF2-40B4-BE49-F238E27FC236}">
                <a16:creationId xmlns:a16="http://schemas.microsoft.com/office/drawing/2014/main" id="{9574399D-EE3A-4031-AD5F-1CB5C24E4ED4}"/>
              </a:ext>
            </a:extLst>
          </p:cNvPr>
          <p:cNvSpPr txBox="1"/>
          <p:nvPr/>
        </p:nvSpPr>
        <p:spPr>
          <a:xfrm>
            <a:off x="1602358" y="2689179"/>
            <a:ext cx="3928866" cy="461665"/>
          </a:xfrm>
          <a:prstGeom prst="rect">
            <a:avLst/>
          </a:prstGeom>
          <a:solidFill>
            <a:schemeClr val="tx1">
              <a:lumMod val="85000"/>
            </a:schemeClr>
          </a:solidFill>
        </p:spPr>
        <p:txBody>
          <a:bodyPr wrap="square" rtlCol="0">
            <a:spAutoFit/>
          </a:bodyPr>
          <a:lstStyle/>
          <a:p>
            <a:r>
              <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What is the student’s name? &gt;&gt;&gt;Jack</a:t>
            </a:r>
          </a:p>
          <a:p>
            <a:r>
              <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What is the student’s mark? &gt;&gt;&gt;8</a:t>
            </a:r>
          </a:p>
        </p:txBody>
      </p:sp>
      <p:sp>
        <p:nvSpPr>
          <p:cNvPr id="5" name="TextBox 4">
            <a:extLst>
              <a:ext uri="{FF2B5EF4-FFF2-40B4-BE49-F238E27FC236}">
                <a16:creationId xmlns:a16="http://schemas.microsoft.com/office/drawing/2014/main" id="{AEBE885D-B0B6-452C-90BF-701C322F6205}"/>
              </a:ext>
            </a:extLst>
          </p:cNvPr>
          <p:cNvSpPr txBox="1"/>
          <p:nvPr/>
        </p:nvSpPr>
        <p:spPr>
          <a:xfrm>
            <a:off x="1602358" y="3832295"/>
            <a:ext cx="3928866" cy="276999"/>
          </a:xfrm>
          <a:prstGeom prst="rect">
            <a:avLst/>
          </a:prstGeom>
          <a:solidFill>
            <a:schemeClr val="tx1">
              <a:lumMod val="85000"/>
            </a:schemeClr>
          </a:solidFill>
        </p:spPr>
        <p:txBody>
          <a:bodyPr wrap="square" rtlCol="0">
            <a:spAutoFit/>
          </a:bodyPr>
          <a:lstStyle/>
          <a:p>
            <a:r>
              <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Jack achieved ‘High’</a:t>
            </a:r>
          </a:p>
        </p:txBody>
      </p:sp>
    </p:spTree>
    <p:extLst>
      <p:ext uri="{BB962C8B-B14F-4D97-AF65-F5344CB8AC3E}">
        <p14:creationId xmlns:p14="http://schemas.microsoft.com/office/powerpoint/2010/main" val="312413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74A00-8237-4773-B481-72C765F68AD3}"/>
              </a:ext>
            </a:extLst>
          </p:cNvPr>
          <p:cNvSpPr>
            <a:spLocks noGrp="1"/>
          </p:cNvSpPr>
          <p:nvPr>
            <p:ph idx="1"/>
          </p:nvPr>
        </p:nvSpPr>
        <p:spPr>
          <a:xfrm>
            <a:off x="748554" y="1326278"/>
            <a:ext cx="10131425" cy="4931087"/>
          </a:xfrm>
        </p:spPr>
        <p:txBody>
          <a:bodyPr anchor="t">
            <a:normAutofit fontScale="92500" lnSpcReduction="10000"/>
          </a:bodyPr>
          <a:lstStyle/>
          <a:p>
            <a:r>
              <a:rPr lang="en-US" dirty="0"/>
              <a:t>The program will read a series of date from user. -1 means the end.</a:t>
            </a:r>
          </a:p>
          <a:p>
            <a:r>
              <a:rPr lang="en-US" dirty="0"/>
              <a:t>Only those date with correct format will be parsed and output. The correct format are like: “March 1, 1991”; “February 20, 2020”, etc.</a:t>
            </a:r>
          </a:p>
          <a:p>
            <a:r>
              <a:rPr lang="en-US" dirty="0"/>
              <a:t>The output will be pure number format “MM/DD/YYYY”, like “03/01/1991”, “02/20/2020”, etc.</a:t>
            </a:r>
          </a:p>
          <a:p>
            <a:pPr lvl="1"/>
            <a:r>
              <a:rPr lang="en-MY" dirty="0"/>
              <a:t>Example: input</a:t>
            </a:r>
          </a:p>
          <a:p>
            <a:pPr lvl="1"/>
            <a:endParaRPr lang="en-MY" dirty="0"/>
          </a:p>
          <a:p>
            <a:pPr lvl="1"/>
            <a:endParaRPr lang="en-MY" dirty="0"/>
          </a:p>
          <a:p>
            <a:pPr lvl="1"/>
            <a:endParaRPr lang="en-MY" dirty="0"/>
          </a:p>
          <a:p>
            <a:pPr lvl="1"/>
            <a:endParaRPr lang="en-MY" dirty="0"/>
          </a:p>
          <a:p>
            <a:pPr lvl="1"/>
            <a:r>
              <a:rPr lang="en-MY" dirty="0"/>
              <a:t>Output</a:t>
            </a:r>
          </a:p>
          <a:p>
            <a:pPr lvl="1"/>
            <a:endParaRPr lang="en-MY" dirty="0"/>
          </a:p>
          <a:p>
            <a:pPr lvl="1"/>
            <a:endParaRPr lang="en-MY" dirty="0"/>
          </a:p>
          <a:p>
            <a:pPr lvl="1"/>
            <a:endParaRPr lang="en-MY" dirty="0"/>
          </a:p>
          <a:p>
            <a:pPr lvl="1"/>
            <a:r>
              <a:rPr lang="en-MY" dirty="0"/>
              <a:t>Hint: combine to use string split, replace, slicing, to get the needed information, then do the output.</a:t>
            </a:r>
          </a:p>
        </p:txBody>
      </p:sp>
      <p:sp>
        <p:nvSpPr>
          <p:cNvPr id="4" name="TextBox 3">
            <a:extLst>
              <a:ext uri="{FF2B5EF4-FFF2-40B4-BE49-F238E27FC236}">
                <a16:creationId xmlns:a16="http://schemas.microsoft.com/office/drawing/2014/main" id="{FD071B80-25D5-4F64-BE5F-1BE36DA59716}"/>
              </a:ext>
            </a:extLst>
          </p:cNvPr>
          <p:cNvSpPr txBox="1"/>
          <p:nvPr/>
        </p:nvSpPr>
        <p:spPr>
          <a:xfrm>
            <a:off x="1694328" y="3150844"/>
            <a:ext cx="2897923" cy="1015663"/>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December 20, 1995</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April 1 2010</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7/15/20</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May 05, 2021</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5" name="TextBox 4">
            <a:extLst>
              <a:ext uri="{FF2B5EF4-FFF2-40B4-BE49-F238E27FC236}">
                <a16:creationId xmlns:a16="http://schemas.microsoft.com/office/drawing/2014/main" id="{CF137873-8D2B-4249-B292-4CF447E6F54C}"/>
              </a:ext>
            </a:extLst>
          </p:cNvPr>
          <p:cNvSpPr txBox="1"/>
          <p:nvPr/>
        </p:nvSpPr>
        <p:spPr>
          <a:xfrm>
            <a:off x="1694328" y="4975410"/>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12/20/1995</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05/05/2021</a:t>
            </a:r>
          </a:p>
        </p:txBody>
      </p:sp>
    </p:spTree>
    <p:extLst>
      <p:ext uri="{BB962C8B-B14F-4D97-AF65-F5344CB8AC3E}">
        <p14:creationId xmlns:p14="http://schemas.microsoft.com/office/powerpoint/2010/main" val="166743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0E3F-E80C-41C4-83BA-7980618EAC5E}"/>
              </a:ext>
            </a:extLst>
          </p:cNvPr>
          <p:cNvSpPr>
            <a:spLocks noGrp="1"/>
          </p:cNvSpPr>
          <p:nvPr>
            <p:ph type="title"/>
          </p:nvPr>
        </p:nvSpPr>
        <p:spPr/>
        <p:txBody>
          <a:bodyPr/>
          <a:lstStyle/>
          <a:p>
            <a:r>
              <a:rPr lang="en-MY" dirty="0"/>
              <a:t>Palindrome word</a:t>
            </a:r>
          </a:p>
        </p:txBody>
      </p:sp>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685801" y="2142067"/>
            <a:ext cx="9103658" cy="3075391"/>
          </a:xfrm>
        </p:spPr>
        <p:txBody>
          <a:bodyPr anchor="t"/>
          <a:lstStyle/>
          <a:p>
            <a:r>
              <a:rPr lang="en-US" dirty="0"/>
              <a:t>Make a program, which can check if a word is palindrome or not.</a:t>
            </a:r>
          </a:p>
          <a:p>
            <a:r>
              <a:rPr lang="en-US" dirty="0"/>
              <a:t>Palindrome words, are those words that read from reverse order is same from beginning, like: madam, refer, racecar, etc.</a:t>
            </a:r>
          </a:p>
          <a:p>
            <a:endParaRPr lang="en-US" dirty="0"/>
          </a:p>
          <a:p>
            <a:endParaRPr lang="en-US" dirty="0"/>
          </a:p>
          <a:p>
            <a:endParaRPr lang="en-MY" dirty="0"/>
          </a:p>
          <a:p>
            <a:r>
              <a:rPr lang="en-MY" dirty="0"/>
              <a:t>How about words “never odd or even”? If we do not consider space, then it is also palindrome. Can you make your program also detect this situation?</a:t>
            </a:r>
          </a:p>
        </p:txBody>
      </p:sp>
    </p:spTree>
    <p:extLst>
      <p:ext uri="{BB962C8B-B14F-4D97-AF65-F5344CB8AC3E}">
        <p14:creationId xmlns:p14="http://schemas.microsoft.com/office/powerpoint/2010/main" val="4124062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3475</TotalTime>
  <Words>1069</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Cascadia Mono SemiBold</vt:lpstr>
      <vt:lpstr>Monotype Corsiva</vt:lpstr>
      <vt:lpstr>天体</vt:lpstr>
      <vt:lpstr>Mad libs – word game</vt:lpstr>
      <vt:lpstr>Minion string game</vt:lpstr>
      <vt:lpstr>Programming Practice</vt:lpstr>
      <vt:lpstr>Programming practice</vt:lpstr>
      <vt:lpstr>PowerPoint Presentation</vt:lpstr>
      <vt:lpstr>PowerPoint Presentation</vt:lpstr>
      <vt:lpstr>PowerPoint Presentation</vt:lpstr>
      <vt:lpstr>PowerPoint Presentation</vt:lpstr>
      <vt:lpstr>Palindrome word</vt:lpstr>
      <vt:lpstr>PowerPoint Presentation</vt:lpstr>
      <vt:lpstr>Programming practice</vt:lpstr>
      <vt:lpstr>Define your own function</vt:lpstr>
      <vt:lpstr>Define your own function</vt:lpstr>
      <vt:lpstr>Define your own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2021-12-26T07:22:01Z</dcterms:modified>
</cp:coreProperties>
</file>