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80" r:id="rId4"/>
    <p:sldId id="300" r:id="rId5"/>
    <p:sldId id="286" r:id="rId6"/>
    <p:sldId id="287" r:id="rId7"/>
    <p:sldId id="288" r:id="rId8"/>
    <p:sldId id="289" r:id="rId9"/>
    <p:sldId id="299" r:id="rId10"/>
    <p:sldId id="290" r:id="rId11"/>
    <p:sldId id="291" r:id="rId12"/>
    <p:sldId id="293" r:id="rId13"/>
    <p:sldId id="292" r:id="rId14"/>
    <p:sldId id="294" r:id="rId15"/>
    <p:sldId id="295" r:id="rId16"/>
    <p:sldId id="296" r:id="rId17"/>
    <p:sldId id="297" r:id="rId18"/>
    <p:sldId id="303" r:id="rId19"/>
    <p:sldId id="266" r:id="rId20"/>
    <p:sldId id="261" r:id="rId21"/>
    <p:sldId id="298" r:id="rId22"/>
    <p:sldId id="285" r:id="rId23"/>
    <p:sldId id="274" r:id="rId24"/>
    <p:sldId id="275" r:id="rId25"/>
    <p:sldId id="284" r:id="rId26"/>
    <p:sldId id="304" r:id="rId27"/>
    <p:sldId id="301" r:id="rId28"/>
    <p:sldId id="302" r:id="rId29"/>
    <p:sldId id="283" r:id="rId30"/>
    <p:sldId id="272" r:id="rId31"/>
    <p:sldId id="273" r:id="rId32"/>
    <p:sldId id="258"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D6A57-FD4C-4DE0-8DF6-43BC1A908F0C}" v="37" dt="2021-12-26T07:07:38.089"/>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DDD6A57-FD4C-4DE0-8DF6-43BC1A908F0C}"/>
    <pc:docChg chg="undo redo custSel addSld modSld sldOrd">
      <pc:chgData name="Li Lixiang" userId="6104bbfcb56aea79" providerId="LiveId" clId="{5DDD6A57-FD4C-4DE0-8DF6-43BC1A908F0C}" dt="2021-12-26T07:08:32.559" v="9562" actId="1035"/>
      <pc:docMkLst>
        <pc:docMk/>
      </pc:docMkLst>
      <pc:sldChg chg="ord">
        <pc:chgData name="Li Lixiang" userId="6104bbfcb56aea79" providerId="LiveId" clId="{5DDD6A57-FD4C-4DE0-8DF6-43BC1A908F0C}" dt="2021-12-12T02:54:50.186" v="7494"/>
        <pc:sldMkLst>
          <pc:docMk/>
          <pc:sldMk cId="3903523967" sldId="258"/>
        </pc:sldMkLst>
      </pc:sldChg>
      <pc:sldChg chg="ord">
        <pc:chgData name="Li Lixiang" userId="6104bbfcb56aea79" providerId="LiveId" clId="{5DDD6A57-FD4C-4DE0-8DF6-43BC1A908F0C}" dt="2021-11-21T08:07:52.455" v="354"/>
        <pc:sldMkLst>
          <pc:docMk/>
          <pc:sldMk cId="3409578767" sldId="261"/>
        </pc:sldMkLst>
      </pc:sldChg>
      <pc:sldChg chg="ord">
        <pc:chgData name="Li Lixiang" userId="6104bbfcb56aea79" providerId="LiveId" clId="{5DDD6A57-FD4C-4DE0-8DF6-43BC1A908F0C}" dt="2021-12-12T02:54:50.186" v="7494"/>
        <pc:sldMkLst>
          <pc:docMk/>
          <pc:sldMk cId="43257341" sldId="262"/>
        </pc:sldMkLst>
      </pc:sldChg>
      <pc:sldChg chg="modSp mod">
        <pc:chgData name="Li Lixiang" userId="6104bbfcb56aea79" providerId="LiveId" clId="{5DDD6A57-FD4C-4DE0-8DF6-43BC1A908F0C}" dt="2021-11-18T11:52:04.765" v="187" actId="20577"/>
        <pc:sldMkLst>
          <pc:docMk/>
          <pc:sldMk cId="2622198170" sldId="275"/>
        </pc:sldMkLst>
        <pc:spChg chg="mod">
          <ac:chgData name="Li Lixiang" userId="6104bbfcb56aea79" providerId="LiveId" clId="{5DDD6A57-FD4C-4DE0-8DF6-43BC1A908F0C}" dt="2021-11-18T11:52:04.765" v="187" actId="20577"/>
          <ac:spMkLst>
            <pc:docMk/>
            <pc:sldMk cId="2622198170" sldId="275"/>
            <ac:spMk id="5" creationId="{614AC9D6-6BB4-4F70-B628-3A5C7883FE27}"/>
          </ac:spMkLst>
        </pc:spChg>
      </pc:sldChg>
      <pc:sldChg chg="modSp mod ord">
        <pc:chgData name="Li Lixiang" userId="6104bbfcb56aea79" providerId="LiveId" clId="{5DDD6A57-FD4C-4DE0-8DF6-43BC1A908F0C}" dt="2021-12-18T10:40:34.572" v="8281" actId="403"/>
        <pc:sldMkLst>
          <pc:docMk/>
          <pc:sldMk cId="646767933" sldId="276"/>
        </pc:sldMkLst>
        <pc:spChg chg="mod">
          <ac:chgData name="Li Lixiang" userId="6104bbfcb56aea79" providerId="LiveId" clId="{5DDD6A57-FD4C-4DE0-8DF6-43BC1A908F0C}" dt="2021-12-18T10:40:34.572" v="8281" actId="403"/>
          <ac:spMkLst>
            <pc:docMk/>
            <pc:sldMk cId="646767933" sldId="276"/>
            <ac:spMk id="3" creationId="{7060439F-2729-478E-B95F-230482B50AA1}"/>
          </ac:spMkLst>
        </pc:spChg>
      </pc:sldChg>
      <pc:sldChg chg="addSp delSp modSp add mod">
        <pc:chgData name="Li Lixiang" userId="6104bbfcb56aea79" providerId="LiveId" clId="{5DDD6A57-FD4C-4DE0-8DF6-43BC1A908F0C}" dt="2021-12-26T03:58:57.257" v="8286" actId="1076"/>
        <pc:sldMkLst>
          <pc:docMk/>
          <pc:sldMk cId="3756693306" sldId="280"/>
        </pc:sldMkLst>
        <pc:spChg chg="del">
          <ac:chgData name="Li Lixiang" userId="6104bbfcb56aea79" providerId="LiveId" clId="{5DDD6A57-FD4C-4DE0-8DF6-43BC1A908F0C}" dt="2021-12-26T03:58:42.945" v="8282" actId="478"/>
          <ac:spMkLst>
            <pc:docMk/>
            <pc:sldMk cId="3756693306" sldId="280"/>
            <ac:spMk id="2" creationId="{5D280E3F-E80C-41C4-83BA-7980618EAC5E}"/>
          </ac:spMkLst>
        </pc:spChg>
        <pc:spChg chg="mod">
          <ac:chgData name="Li Lixiang" userId="6104bbfcb56aea79" providerId="LiveId" clId="{5DDD6A57-FD4C-4DE0-8DF6-43BC1A908F0C}" dt="2021-12-26T03:58:57.257" v="8286" actId="1076"/>
          <ac:spMkLst>
            <pc:docMk/>
            <pc:sldMk cId="3756693306" sldId="280"/>
            <ac:spMk id="3" creationId="{9ACB66CF-AD72-47FB-9DEE-6949334A6EA7}"/>
          </ac:spMkLst>
        </pc:spChg>
        <pc:spChg chg="add del mod">
          <ac:chgData name="Li Lixiang" userId="6104bbfcb56aea79" providerId="LiveId" clId="{5DDD6A57-FD4C-4DE0-8DF6-43BC1A908F0C}" dt="2021-12-26T03:58:45.376" v="8283" actId="478"/>
          <ac:spMkLst>
            <pc:docMk/>
            <pc:sldMk cId="3756693306" sldId="280"/>
            <ac:spMk id="5" creationId="{9F6B5BFB-A22C-4118-A0D5-71C5F767CE17}"/>
          </ac:spMkLst>
        </pc:spChg>
      </pc:sldChg>
      <pc:sldChg chg="modSp new mod">
        <pc:chgData name="Li Lixiang" userId="6104bbfcb56aea79" providerId="LiveId" clId="{5DDD6A57-FD4C-4DE0-8DF6-43BC1A908F0C}" dt="2021-10-13T03:58:52.085" v="185" actId="20577"/>
        <pc:sldMkLst>
          <pc:docMk/>
          <pc:sldMk cId="901693000" sldId="284"/>
        </pc:sldMkLst>
        <pc:spChg chg="mod">
          <ac:chgData name="Li Lixiang" userId="6104bbfcb56aea79" providerId="LiveId" clId="{5DDD6A57-FD4C-4DE0-8DF6-43BC1A908F0C}" dt="2021-10-13T03:56:32.351" v="7" actId="20577"/>
          <ac:spMkLst>
            <pc:docMk/>
            <pc:sldMk cId="901693000" sldId="284"/>
            <ac:spMk id="2" creationId="{1D96A6DA-85CC-438D-8FE1-8BDC8C1BE0D2}"/>
          </ac:spMkLst>
        </pc:spChg>
        <pc:spChg chg="mod">
          <ac:chgData name="Li Lixiang" userId="6104bbfcb56aea79" providerId="LiveId" clId="{5DDD6A57-FD4C-4DE0-8DF6-43BC1A908F0C}" dt="2021-10-13T03:58:52.085" v="185" actId="20577"/>
          <ac:spMkLst>
            <pc:docMk/>
            <pc:sldMk cId="901693000" sldId="284"/>
            <ac:spMk id="3" creationId="{74CF7FC6-65F6-4325-8DB2-4EB46244F474}"/>
          </ac:spMkLst>
        </pc:spChg>
      </pc:sldChg>
      <pc:sldChg chg="addSp delSp modSp add mod ord">
        <pc:chgData name="Li Lixiang" userId="6104bbfcb56aea79" providerId="LiveId" clId="{5DDD6A57-FD4C-4DE0-8DF6-43BC1A908F0C}" dt="2021-11-23T06:40:16.847" v="6135"/>
        <pc:sldMkLst>
          <pc:docMk/>
          <pc:sldMk cId="2917449728" sldId="285"/>
        </pc:sldMkLst>
        <pc:spChg chg="mod">
          <ac:chgData name="Li Lixiang" userId="6104bbfcb56aea79" providerId="LiveId" clId="{5DDD6A57-FD4C-4DE0-8DF6-43BC1A908F0C}" dt="2021-11-18T11:53:14.342" v="211" actId="20577"/>
          <ac:spMkLst>
            <pc:docMk/>
            <pc:sldMk cId="2917449728" sldId="285"/>
            <ac:spMk id="2" creationId="{5EC01E2D-9CFE-4D5D-8863-3BA90731F07B}"/>
          </ac:spMkLst>
        </pc:spChg>
        <pc:spChg chg="mod">
          <ac:chgData name="Li Lixiang" userId="6104bbfcb56aea79" providerId="LiveId" clId="{5DDD6A57-FD4C-4DE0-8DF6-43BC1A908F0C}" dt="2021-11-18T11:55:37.999" v="348" actId="20577"/>
          <ac:spMkLst>
            <pc:docMk/>
            <pc:sldMk cId="2917449728" sldId="285"/>
            <ac:spMk id="3" creationId="{7060439F-2729-478E-B95F-230482B50AA1}"/>
          </ac:spMkLst>
        </pc:spChg>
        <pc:spChg chg="add del mod">
          <ac:chgData name="Li Lixiang" userId="6104bbfcb56aea79" providerId="LiveId" clId="{5DDD6A57-FD4C-4DE0-8DF6-43BC1A908F0C}" dt="2021-11-18T11:55:05.071" v="337" actId="478"/>
          <ac:spMkLst>
            <pc:docMk/>
            <pc:sldMk cId="2917449728" sldId="285"/>
            <ac:spMk id="4" creationId="{10CB842E-7476-4C4B-B240-2C5DA84038ED}"/>
          </ac:spMkLst>
        </pc:spChg>
        <pc:picChg chg="del">
          <ac:chgData name="Li Lixiang" userId="6104bbfcb56aea79" providerId="LiveId" clId="{5DDD6A57-FD4C-4DE0-8DF6-43BC1A908F0C}" dt="2021-11-18T11:53:04.554" v="189" actId="478"/>
          <ac:picMkLst>
            <pc:docMk/>
            <pc:sldMk cId="2917449728" sldId="285"/>
            <ac:picMk id="5" creationId="{7809F2A7-E7CE-4FD2-87F1-08FD4EC418C2}"/>
          </ac:picMkLst>
        </pc:picChg>
      </pc:sldChg>
      <pc:sldChg chg="addSp modSp add mod ord">
        <pc:chgData name="Li Lixiang" userId="6104bbfcb56aea79" providerId="LiveId" clId="{5DDD6A57-FD4C-4DE0-8DF6-43BC1A908F0C}" dt="2021-11-21T09:05:30.387" v="3928" actId="20577"/>
        <pc:sldMkLst>
          <pc:docMk/>
          <pc:sldMk cId="908925994" sldId="286"/>
        </pc:sldMkLst>
        <pc:spChg chg="mod">
          <ac:chgData name="Li Lixiang" userId="6104bbfcb56aea79" providerId="LiveId" clId="{5DDD6A57-FD4C-4DE0-8DF6-43BC1A908F0C}" dt="2021-11-21T09:05:30.387" v="3928" actId="20577"/>
          <ac:spMkLst>
            <pc:docMk/>
            <pc:sldMk cId="908925994" sldId="286"/>
            <ac:spMk id="2" creationId="{5EC01E2D-9CFE-4D5D-8863-3BA90731F07B}"/>
          </ac:spMkLst>
        </pc:spChg>
        <pc:spChg chg="mod">
          <ac:chgData name="Li Lixiang" userId="6104bbfcb56aea79" providerId="LiveId" clId="{5DDD6A57-FD4C-4DE0-8DF6-43BC1A908F0C}" dt="2021-11-21T08:18:26.238" v="743" actId="14100"/>
          <ac:spMkLst>
            <pc:docMk/>
            <pc:sldMk cId="908925994" sldId="286"/>
            <ac:spMk id="3" creationId="{7060439F-2729-478E-B95F-230482B50AA1}"/>
          </ac:spMkLst>
        </pc:spChg>
        <pc:spChg chg="add mod">
          <ac:chgData name="Li Lixiang" userId="6104bbfcb56aea79" providerId="LiveId" clId="{5DDD6A57-FD4C-4DE0-8DF6-43BC1A908F0C}" dt="2021-11-21T08:31:57.438" v="1313" actId="6549"/>
          <ac:spMkLst>
            <pc:docMk/>
            <pc:sldMk cId="908925994" sldId="286"/>
            <ac:spMk id="4" creationId="{EC31A9B6-34C0-4D1A-832B-DE43F35D868D}"/>
          </ac:spMkLst>
        </pc:spChg>
      </pc:sldChg>
      <pc:sldChg chg="modSp add mod">
        <pc:chgData name="Li Lixiang" userId="6104bbfcb56aea79" providerId="LiveId" clId="{5DDD6A57-FD4C-4DE0-8DF6-43BC1A908F0C}" dt="2021-11-21T09:05:34.508" v="3934" actId="5793"/>
        <pc:sldMkLst>
          <pc:docMk/>
          <pc:sldMk cId="4089429991" sldId="287"/>
        </pc:sldMkLst>
        <pc:spChg chg="mod">
          <ac:chgData name="Li Lixiang" userId="6104bbfcb56aea79" providerId="LiveId" clId="{5DDD6A57-FD4C-4DE0-8DF6-43BC1A908F0C}" dt="2021-11-21T09:05:34.508" v="3934" actId="5793"/>
          <ac:spMkLst>
            <pc:docMk/>
            <pc:sldMk cId="4089429991" sldId="287"/>
            <ac:spMk id="2" creationId="{5EC01E2D-9CFE-4D5D-8863-3BA90731F07B}"/>
          </ac:spMkLst>
        </pc:spChg>
        <pc:spChg chg="mod">
          <ac:chgData name="Li Lixiang" userId="6104bbfcb56aea79" providerId="LiveId" clId="{5DDD6A57-FD4C-4DE0-8DF6-43BC1A908F0C}" dt="2021-11-21T08:30:28.958" v="1310" actId="6549"/>
          <ac:spMkLst>
            <pc:docMk/>
            <pc:sldMk cId="4089429991" sldId="287"/>
            <ac:spMk id="3" creationId="{7060439F-2729-478E-B95F-230482B50AA1}"/>
          </ac:spMkLst>
        </pc:spChg>
        <pc:spChg chg="mod">
          <ac:chgData name="Li Lixiang" userId="6104bbfcb56aea79" providerId="LiveId" clId="{5DDD6A57-FD4C-4DE0-8DF6-43BC1A908F0C}" dt="2021-11-21T08:35:19.921" v="1724" actId="20577"/>
          <ac:spMkLst>
            <pc:docMk/>
            <pc:sldMk cId="4089429991" sldId="287"/>
            <ac:spMk id="4" creationId="{EC31A9B6-34C0-4D1A-832B-DE43F35D868D}"/>
          </ac:spMkLst>
        </pc:spChg>
      </pc:sldChg>
      <pc:sldChg chg="modSp add mod">
        <pc:chgData name="Li Lixiang" userId="6104bbfcb56aea79" providerId="LiveId" clId="{5DDD6A57-FD4C-4DE0-8DF6-43BC1A908F0C}" dt="2021-11-23T06:59:18.912" v="6710" actId="20577"/>
        <pc:sldMkLst>
          <pc:docMk/>
          <pc:sldMk cId="3837898654" sldId="288"/>
        </pc:sldMkLst>
        <pc:spChg chg="mod">
          <ac:chgData name="Li Lixiang" userId="6104bbfcb56aea79" providerId="LiveId" clId="{5DDD6A57-FD4C-4DE0-8DF6-43BC1A908F0C}" dt="2021-11-21T09:05:38.962" v="3940" actId="5793"/>
          <ac:spMkLst>
            <pc:docMk/>
            <pc:sldMk cId="3837898654" sldId="288"/>
            <ac:spMk id="2" creationId="{5EC01E2D-9CFE-4D5D-8863-3BA90731F07B}"/>
          </ac:spMkLst>
        </pc:spChg>
        <pc:spChg chg="mod">
          <ac:chgData name="Li Lixiang" userId="6104bbfcb56aea79" providerId="LiveId" clId="{5DDD6A57-FD4C-4DE0-8DF6-43BC1A908F0C}" dt="2021-11-23T06:59:10.664" v="6700" actId="20577"/>
          <ac:spMkLst>
            <pc:docMk/>
            <pc:sldMk cId="3837898654" sldId="288"/>
            <ac:spMk id="3" creationId="{7060439F-2729-478E-B95F-230482B50AA1}"/>
          </ac:spMkLst>
        </pc:spChg>
        <pc:spChg chg="mod">
          <ac:chgData name="Li Lixiang" userId="6104bbfcb56aea79" providerId="LiveId" clId="{5DDD6A57-FD4C-4DE0-8DF6-43BC1A908F0C}" dt="2021-11-23T06:59:18.912" v="6710" actId="20577"/>
          <ac:spMkLst>
            <pc:docMk/>
            <pc:sldMk cId="3837898654" sldId="288"/>
            <ac:spMk id="4" creationId="{EC31A9B6-34C0-4D1A-832B-DE43F35D868D}"/>
          </ac:spMkLst>
        </pc:spChg>
      </pc:sldChg>
      <pc:sldChg chg="modSp add mod">
        <pc:chgData name="Li Lixiang" userId="6104bbfcb56aea79" providerId="LiveId" clId="{5DDD6A57-FD4C-4DE0-8DF6-43BC1A908F0C}" dt="2021-11-21T09:05:43.518" v="3946" actId="5793"/>
        <pc:sldMkLst>
          <pc:docMk/>
          <pc:sldMk cId="863993670" sldId="289"/>
        </pc:sldMkLst>
        <pc:spChg chg="mod">
          <ac:chgData name="Li Lixiang" userId="6104bbfcb56aea79" providerId="LiveId" clId="{5DDD6A57-FD4C-4DE0-8DF6-43BC1A908F0C}" dt="2021-11-21T09:05:43.518" v="3946" actId="5793"/>
          <ac:spMkLst>
            <pc:docMk/>
            <pc:sldMk cId="863993670" sldId="289"/>
            <ac:spMk id="2" creationId="{5EC01E2D-9CFE-4D5D-8863-3BA90731F07B}"/>
          </ac:spMkLst>
        </pc:spChg>
        <pc:spChg chg="mod">
          <ac:chgData name="Li Lixiang" userId="6104bbfcb56aea79" providerId="LiveId" clId="{5DDD6A57-FD4C-4DE0-8DF6-43BC1A908F0C}" dt="2021-11-21T08:49:50.980" v="2851" actId="20577"/>
          <ac:spMkLst>
            <pc:docMk/>
            <pc:sldMk cId="863993670" sldId="289"/>
            <ac:spMk id="3" creationId="{7060439F-2729-478E-B95F-230482B50AA1}"/>
          </ac:spMkLst>
        </pc:spChg>
        <pc:spChg chg="mod">
          <ac:chgData name="Li Lixiang" userId="6104bbfcb56aea79" providerId="LiveId" clId="{5DDD6A57-FD4C-4DE0-8DF6-43BC1A908F0C}" dt="2021-11-21T08:50:21.016" v="2875" actId="20577"/>
          <ac:spMkLst>
            <pc:docMk/>
            <pc:sldMk cId="863993670" sldId="289"/>
            <ac:spMk id="4" creationId="{EC31A9B6-34C0-4D1A-832B-DE43F35D868D}"/>
          </ac:spMkLst>
        </pc:spChg>
      </pc:sldChg>
      <pc:sldChg chg="modSp add mod ord">
        <pc:chgData name="Li Lixiang" userId="6104bbfcb56aea79" providerId="LiveId" clId="{5DDD6A57-FD4C-4DE0-8DF6-43BC1A908F0C}" dt="2021-11-21T08:55:37.389" v="3320" actId="20577"/>
        <pc:sldMkLst>
          <pc:docMk/>
          <pc:sldMk cId="3250499413" sldId="290"/>
        </pc:sldMkLst>
        <pc:spChg chg="mod">
          <ac:chgData name="Li Lixiang" userId="6104bbfcb56aea79" providerId="LiveId" clId="{5DDD6A57-FD4C-4DE0-8DF6-43BC1A908F0C}" dt="2021-11-21T08:51:40.100" v="2885" actId="5793"/>
          <ac:spMkLst>
            <pc:docMk/>
            <pc:sldMk cId="3250499413" sldId="290"/>
            <ac:spMk id="2" creationId="{5EC01E2D-9CFE-4D5D-8863-3BA90731F07B}"/>
          </ac:spMkLst>
        </pc:spChg>
        <pc:spChg chg="mod">
          <ac:chgData name="Li Lixiang" userId="6104bbfcb56aea79" providerId="LiveId" clId="{5DDD6A57-FD4C-4DE0-8DF6-43BC1A908F0C}" dt="2021-11-21T08:53:25.578" v="3090" actId="14100"/>
          <ac:spMkLst>
            <pc:docMk/>
            <pc:sldMk cId="3250499413" sldId="290"/>
            <ac:spMk id="3" creationId="{7060439F-2729-478E-B95F-230482B50AA1}"/>
          </ac:spMkLst>
        </pc:spChg>
        <pc:spChg chg="mod">
          <ac:chgData name="Li Lixiang" userId="6104bbfcb56aea79" providerId="LiveId" clId="{5DDD6A57-FD4C-4DE0-8DF6-43BC1A908F0C}" dt="2021-11-21T08:55:37.389" v="3320" actId="20577"/>
          <ac:spMkLst>
            <pc:docMk/>
            <pc:sldMk cId="3250499413" sldId="290"/>
            <ac:spMk id="4" creationId="{EC31A9B6-34C0-4D1A-832B-DE43F35D868D}"/>
          </ac:spMkLst>
        </pc:spChg>
      </pc:sldChg>
      <pc:sldChg chg="modSp add mod">
        <pc:chgData name="Li Lixiang" userId="6104bbfcb56aea79" providerId="LiveId" clId="{5DDD6A57-FD4C-4DE0-8DF6-43BC1A908F0C}" dt="2021-11-21T08:58:41.087" v="3690" actId="20577"/>
        <pc:sldMkLst>
          <pc:docMk/>
          <pc:sldMk cId="3038236592" sldId="291"/>
        </pc:sldMkLst>
        <pc:spChg chg="mod">
          <ac:chgData name="Li Lixiang" userId="6104bbfcb56aea79" providerId="LiveId" clId="{5DDD6A57-FD4C-4DE0-8DF6-43BC1A908F0C}" dt="2021-11-21T08:56:50.558" v="3411" actId="20577"/>
          <ac:spMkLst>
            <pc:docMk/>
            <pc:sldMk cId="3038236592" sldId="291"/>
            <ac:spMk id="3" creationId="{7060439F-2729-478E-B95F-230482B50AA1}"/>
          </ac:spMkLst>
        </pc:spChg>
        <pc:spChg chg="mod">
          <ac:chgData name="Li Lixiang" userId="6104bbfcb56aea79" providerId="LiveId" clId="{5DDD6A57-FD4C-4DE0-8DF6-43BC1A908F0C}" dt="2021-11-21T08:58:41.087" v="3690" actId="20577"/>
          <ac:spMkLst>
            <pc:docMk/>
            <pc:sldMk cId="3038236592" sldId="291"/>
            <ac:spMk id="4" creationId="{EC31A9B6-34C0-4D1A-832B-DE43F35D868D}"/>
          </ac:spMkLst>
        </pc:spChg>
      </pc:sldChg>
      <pc:sldChg chg="addSp delSp modSp add mod">
        <pc:chgData name="Li Lixiang" userId="6104bbfcb56aea79" providerId="LiveId" clId="{5DDD6A57-FD4C-4DE0-8DF6-43BC1A908F0C}" dt="2021-11-21T09:33:56.551" v="5528" actId="20577"/>
        <pc:sldMkLst>
          <pc:docMk/>
          <pc:sldMk cId="1918009001" sldId="292"/>
        </pc:sldMkLst>
        <pc:spChg chg="mod">
          <ac:chgData name="Li Lixiang" userId="6104bbfcb56aea79" providerId="LiveId" clId="{5DDD6A57-FD4C-4DE0-8DF6-43BC1A908F0C}" dt="2021-11-21T09:05:56.431" v="3951" actId="20577"/>
          <ac:spMkLst>
            <pc:docMk/>
            <pc:sldMk cId="1918009001" sldId="292"/>
            <ac:spMk id="2" creationId="{5EC01E2D-9CFE-4D5D-8863-3BA90731F07B}"/>
          </ac:spMkLst>
        </pc:spChg>
        <pc:spChg chg="mod">
          <ac:chgData name="Li Lixiang" userId="6104bbfcb56aea79" providerId="LiveId" clId="{5DDD6A57-FD4C-4DE0-8DF6-43BC1A908F0C}" dt="2021-11-21T09:33:53.678" v="5526" actId="20577"/>
          <ac:spMkLst>
            <pc:docMk/>
            <pc:sldMk cId="1918009001" sldId="292"/>
            <ac:spMk id="3" creationId="{7060439F-2729-478E-B95F-230482B50AA1}"/>
          </ac:spMkLst>
        </pc:spChg>
        <pc:spChg chg="del">
          <ac:chgData name="Li Lixiang" userId="6104bbfcb56aea79" providerId="LiveId" clId="{5DDD6A57-FD4C-4DE0-8DF6-43BC1A908F0C}" dt="2021-11-21T09:04:37.540" v="3923" actId="478"/>
          <ac:spMkLst>
            <pc:docMk/>
            <pc:sldMk cId="1918009001" sldId="292"/>
            <ac:spMk id="4" creationId="{EC31A9B6-34C0-4D1A-832B-DE43F35D868D}"/>
          </ac:spMkLst>
        </pc:spChg>
        <pc:spChg chg="add mod">
          <ac:chgData name="Li Lixiang" userId="6104bbfcb56aea79" providerId="LiveId" clId="{5DDD6A57-FD4C-4DE0-8DF6-43BC1A908F0C}" dt="2021-11-21T09:33:56.551" v="5528" actId="20577"/>
          <ac:spMkLst>
            <pc:docMk/>
            <pc:sldMk cId="1918009001" sldId="292"/>
            <ac:spMk id="5" creationId="{4333B513-5382-47C3-B2EA-6D201631ACE2}"/>
          </ac:spMkLst>
        </pc:spChg>
      </pc:sldChg>
      <pc:sldChg chg="add ord">
        <pc:chgData name="Li Lixiang" userId="6104bbfcb56aea79" providerId="LiveId" clId="{5DDD6A57-FD4C-4DE0-8DF6-43BC1A908F0C}" dt="2021-11-23T06:39:31.630" v="6133"/>
        <pc:sldMkLst>
          <pc:docMk/>
          <pc:sldMk cId="3216123521" sldId="293"/>
        </pc:sldMkLst>
      </pc:sldChg>
      <pc:sldChg chg="modSp add mod">
        <pc:chgData name="Li Lixiang" userId="6104bbfcb56aea79" providerId="LiveId" clId="{5DDD6A57-FD4C-4DE0-8DF6-43BC1A908F0C}" dt="2021-11-21T09:16:13.108" v="4737" actId="6549"/>
        <pc:sldMkLst>
          <pc:docMk/>
          <pc:sldMk cId="1385666615" sldId="294"/>
        </pc:sldMkLst>
        <pc:spChg chg="mod">
          <ac:chgData name="Li Lixiang" userId="6104bbfcb56aea79" providerId="LiveId" clId="{5DDD6A57-FD4C-4DE0-8DF6-43BC1A908F0C}" dt="2021-11-21T09:15:24.156" v="4697" actId="20577"/>
          <ac:spMkLst>
            <pc:docMk/>
            <pc:sldMk cId="1385666615" sldId="294"/>
            <ac:spMk id="3" creationId="{7060439F-2729-478E-B95F-230482B50AA1}"/>
          </ac:spMkLst>
        </pc:spChg>
        <pc:spChg chg="mod">
          <ac:chgData name="Li Lixiang" userId="6104bbfcb56aea79" providerId="LiveId" clId="{5DDD6A57-FD4C-4DE0-8DF6-43BC1A908F0C}" dt="2021-11-21T09:16:13.108" v="4737" actId="6549"/>
          <ac:spMkLst>
            <pc:docMk/>
            <pc:sldMk cId="1385666615" sldId="294"/>
            <ac:spMk id="5" creationId="{4333B513-5382-47C3-B2EA-6D201631ACE2}"/>
          </ac:spMkLst>
        </pc:spChg>
      </pc:sldChg>
      <pc:sldChg chg="modSp add mod">
        <pc:chgData name="Li Lixiang" userId="6104bbfcb56aea79" providerId="LiveId" clId="{5DDD6A57-FD4C-4DE0-8DF6-43BC1A908F0C}" dt="2021-11-21T09:33:47.735" v="5524" actId="20577"/>
        <pc:sldMkLst>
          <pc:docMk/>
          <pc:sldMk cId="2349023928" sldId="295"/>
        </pc:sldMkLst>
        <pc:spChg chg="mod">
          <ac:chgData name="Li Lixiang" userId="6104bbfcb56aea79" providerId="LiveId" clId="{5DDD6A57-FD4C-4DE0-8DF6-43BC1A908F0C}" dt="2021-11-21T09:33:47.735" v="5524" actId="20577"/>
          <ac:spMkLst>
            <pc:docMk/>
            <pc:sldMk cId="2349023928" sldId="295"/>
            <ac:spMk id="3" creationId="{7060439F-2729-478E-B95F-230482B50AA1}"/>
          </ac:spMkLst>
        </pc:spChg>
        <pc:spChg chg="mod">
          <ac:chgData name="Li Lixiang" userId="6104bbfcb56aea79" providerId="LiveId" clId="{5DDD6A57-FD4C-4DE0-8DF6-43BC1A908F0C}" dt="2021-11-21T09:23:07.858" v="5132" actId="313"/>
          <ac:spMkLst>
            <pc:docMk/>
            <pc:sldMk cId="2349023928" sldId="295"/>
            <ac:spMk id="5" creationId="{4333B513-5382-47C3-B2EA-6D201631ACE2}"/>
          </ac:spMkLst>
        </pc:spChg>
      </pc:sldChg>
      <pc:sldChg chg="modSp add mod">
        <pc:chgData name="Li Lixiang" userId="6104bbfcb56aea79" providerId="LiveId" clId="{5DDD6A57-FD4C-4DE0-8DF6-43BC1A908F0C}" dt="2021-11-21T09:34:18.601" v="5558" actId="20577"/>
        <pc:sldMkLst>
          <pc:docMk/>
          <pc:sldMk cId="2918360428" sldId="296"/>
        </pc:sldMkLst>
        <pc:spChg chg="mod">
          <ac:chgData name="Li Lixiang" userId="6104bbfcb56aea79" providerId="LiveId" clId="{5DDD6A57-FD4C-4DE0-8DF6-43BC1A908F0C}" dt="2021-11-21T09:33:43.914" v="5522" actId="20577"/>
          <ac:spMkLst>
            <pc:docMk/>
            <pc:sldMk cId="2918360428" sldId="296"/>
            <ac:spMk id="3" creationId="{7060439F-2729-478E-B95F-230482B50AA1}"/>
          </ac:spMkLst>
        </pc:spChg>
        <pc:spChg chg="mod">
          <ac:chgData name="Li Lixiang" userId="6104bbfcb56aea79" providerId="LiveId" clId="{5DDD6A57-FD4C-4DE0-8DF6-43BC1A908F0C}" dt="2021-11-21T09:34:18.601" v="5558" actId="20577"/>
          <ac:spMkLst>
            <pc:docMk/>
            <pc:sldMk cId="2918360428" sldId="296"/>
            <ac:spMk id="5" creationId="{4333B513-5382-47C3-B2EA-6D201631ACE2}"/>
          </ac:spMkLst>
        </pc:spChg>
      </pc:sldChg>
      <pc:sldChg chg="modSp add mod">
        <pc:chgData name="Li Lixiang" userId="6104bbfcb56aea79" providerId="LiveId" clId="{5DDD6A57-FD4C-4DE0-8DF6-43BC1A908F0C}" dt="2021-11-21T09:37:33.155" v="6131" actId="27636"/>
        <pc:sldMkLst>
          <pc:docMk/>
          <pc:sldMk cId="2873050645" sldId="297"/>
        </pc:sldMkLst>
        <pc:spChg chg="mod">
          <ac:chgData name="Li Lixiang" userId="6104bbfcb56aea79" providerId="LiveId" clId="{5DDD6A57-FD4C-4DE0-8DF6-43BC1A908F0C}" dt="2021-11-21T09:36:30.154" v="5879" actId="20577"/>
          <ac:spMkLst>
            <pc:docMk/>
            <pc:sldMk cId="2873050645" sldId="297"/>
            <ac:spMk id="3" creationId="{7060439F-2729-478E-B95F-230482B50AA1}"/>
          </ac:spMkLst>
        </pc:spChg>
        <pc:spChg chg="mod">
          <ac:chgData name="Li Lixiang" userId="6104bbfcb56aea79" providerId="LiveId" clId="{5DDD6A57-FD4C-4DE0-8DF6-43BC1A908F0C}" dt="2021-11-21T09:37:33.155" v="6131" actId="27636"/>
          <ac:spMkLst>
            <pc:docMk/>
            <pc:sldMk cId="2873050645" sldId="297"/>
            <ac:spMk id="5" creationId="{4333B513-5382-47C3-B2EA-6D201631ACE2}"/>
          </ac:spMkLst>
        </pc:spChg>
      </pc:sldChg>
      <pc:sldChg chg="modSp add mod">
        <pc:chgData name="Li Lixiang" userId="6104bbfcb56aea79" providerId="LiveId" clId="{5DDD6A57-FD4C-4DE0-8DF6-43BC1A908F0C}" dt="2021-11-23T06:43:01.552" v="6653" actId="20577"/>
        <pc:sldMkLst>
          <pc:docMk/>
          <pc:sldMk cId="3887230651" sldId="298"/>
        </pc:sldMkLst>
        <pc:spChg chg="mod">
          <ac:chgData name="Li Lixiang" userId="6104bbfcb56aea79" providerId="LiveId" clId="{5DDD6A57-FD4C-4DE0-8DF6-43BC1A908F0C}" dt="2021-11-23T06:40:32.744" v="6151" actId="20577"/>
          <ac:spMkLst>
            <pc:docMk/>
            <pc:sldMk cId="3887230651" sldId="298"/>
            <ac:spMk id="2" creationId="{5EC01E2D-9CFE-4D5D-8863-3BA90731F07B}"/>
          </ac:spMkLst>
        </pc:spChg>
        <pc:spChg chg="mod">
          <ac:chgData name="Li Lixiang" userId="6104bbfcb56aea79" providerId="LiveId" clId="{5DDD6A57-FD4C-4DE0-8DF6-43BC1A908F0C}" dt="2021-11-23T06:43:01.552" v="6653" actId="20577"/>
          <ac:spMkLst>
            <pc:docMk/>
            <pc:sldMk cId="3887230651" sldId="298"/>
            <ac:spMk id="3" creationId="{7060439F-2729-478E-B95F-230482B50AA1}"/>
          </ac:spMkLst>
        </pc:spChg>
      </pc:sldChg>
      <pc:sldChg chg="addSp delSp modSp add mod">
        <pc:chgData name="Li Lixiang" userId="6104bbfcb56aea79" providerId="LiveId" clId="{5DDD6A57-FD4C-4DE0-8DF6-43BC1A908F0C}" dt="2021-11-23T07:05:05.668" v="7225" actId="1035"/>
        <pc:sldMkLst>
          <pc:docMk/>
          <pc:sldMk cId="2705027" sldId="299"/>
        </pc:sldMkLst>
        <pc:spChg chg="mod">
          <ac:chgData name="Li Lixiang" userId="6104bbfcb56aea79" providerId="LiveId" clId="{5DDD6A57-FD4C-4DE0-8DF6-43BC1A908F0C}" dt="2021-11-23T07:02:39.065" v="6842" actId="14100"/>
          <ac:spMkLst>
            <pc:docMk/>
            <pc:sldMk cId="2705027" sldId="299"/>
            <ac:spMk id="3" creationId="{7060439F-2729-478E-B95F-230482B50AA1}"/>
          </ac:spMkLst>
        </pc:spChg>
        <pc:spChg chg="del">
          <ac:chgData name="Li Lixiang" userId="6104bbfcb56aea79" providerId="LiveId" clId="{5DDD6A57-FD4C-4DE0-8DF6-43BC1A908F0C}" dt="2021-11-23T07:01:46.833" v="6712" actId="478"/>
          <ac:spMkLst>
            <pc:docMk/>
            <pc:sldMk cId="2705027" sldId="299"/>
            <ac:spMk id="4" creationId="{EC31A9B6-34C0-4D1A-832B-DE43F35D868D}"/>
          </ac:spMkLst>
        </pc:spChg>
        <pc:spChg chg="add mod">
          <ac:chgData name="Li Lixiang" userId="6104bbfcb56aea79" providerId="LiveId" clId="{5DDD6A57-FD4C-4DE0-8DF6-43BC1A908F0C}" dt="2021-11-23T07:05:05.668" v="7225" actId="1035"/>
          <ac:spMkLst>
            <pc:docMk/>
            <pc:sldMk cId="2705027" sldId="299"/>
            <ac:spMk id="5" creationId="{3698BD40-FB3E-4BC6-B2A3-804E5B9E6F53}"/>
          </ac:spMkLst>
        </pc:spChg>
      </pc:sldChg>
      <pc:sldChg chg="addSp delSp modSp add mod ord">
        <pc:chgData name="Li Lixiang" userId="6104bbfcb56aea79" providerId="LiveId" clId="{5DDD6A57-FD4C-4DE0-8DF6-43BC1A908F0C}" dt="2021-12-26T03:59:43.433" v="8295" actId="27636"/>
        <pc:sldMkLst>
          <pc:docMk/>
          <pc:sldMk cId="1821804651" sldId="300"/>
        </pc:sldMkLst>
        <pc:spChg chg="del">
          <ac:chgData name="Li Lixiang" userId="6104bbfcb56aea79" providerId="LiveId" clId="{5DDD6A57-FD4C-4DE0-8DF6-43BC1A908F0C}" dt="2021-12-26T03:59:28.713" v="8287" actId="478"/>
          <ac:spMkLst>
            <pc:docMk/>
            <pc:sldMk cId="1821804651" sldId="300"/>
            <ac:spMk id="2" creationId="{5EC01E2D-9CFE-4D5D-8863-3BA90731F07B}"/>
          </ac:spMkLst>
        </pc:spChg>
        <pc:spChg chg="mod">
          <ac:chgData name="Li Lixiang" userId="6104bbfcb56aea79" providerId="LiveId" clId="{5DDD6A57-FD4C-4DE0-8DF6-43BC1A908F0C}" dt="2021-12-26T03:59:43.433" v="8295" actId="27636"/>
          <ac:spMkLst>
            <pc:docMk/>
            <pc:sldMk cId="1821804651" sldId="300"/>
            <ac:spMk id="3" creationId="{7060439F-2729-478E-B95F-230482B50AA1}"/>
          </ac:spMkLst>
        </pc:spChg>
        <pc:spChg chg="add del mod">
          <ac:chgData name="Li Lixiang" userId="6104bbfcb56aea79" providerId="LiveId" clId="{5DDD6A57-FD4C-4DE0-8DF6-43BC1A908F0C}" dt="2021-12-26T03:59:30.806" v="8288" actId="478"/>
          <ac:spMkLst>
            <pc:docMk/>
            <pc:sldMk cId="1821804651" sldId="300"/>
            <ac:spMk id="5" creationId="{01475638-AAD7-4A62-8922-0C4EAB77AA84}"/>
          </ac:spMkLst>
        </pc:spChg>
      </pc:sldChg>
      <pc:sldChg chg="modSp add mod">
        <pc:chgData name="Li Lixiang" userId="6104bbfcb56aea79" providerId="LiveId" clId="{5DDD6A57-FD4C-4DE0-8DF6-43BC1A908F0C}" dt="2021-12-12T03:00:22.823" v="8263" actId="20577"/>
        <pc:sldMkLst>
          <pc:docMk/>
          <pc:sldMk cId="4225843026" sldId="301"/>
        </pc:sldMkLst>
        <pc:spChg chg="mod">
          <ac:chgData name="Li Lixiang" userId="6104bbfcb56aea79" providerId="LiveId" clId="{5DDD6A57-FD4C-4DE0-8DF6-43BC1A908F0C}" dt="2021-12-12T03:00:22.823" v="8263" actId="20577"/>
          <ac:spMkLst>
            <pc:docMk/>
            <pc:sldMk cId="4225843026" sldId="301"/>
            <ac:spMk id="2" creationId="{1D96A6DA-85CC-438D-8FE1-8BDC8C1BE0D2}"/>
          </ac:spMkLst>
        </pc:spChg>
        <pc:spChg chg="mod">
          <ac:chgData name="Li Lixiang" userId="6104bbfcb56aea79" providerId="LiveId" clId="{5DDD6A57-FD4C-4DE0-8DF6-43BC1A908F0C}" dt="2021-12-12T03:00:04.890" v="8246" actId="20577"/>
          <ac:spMkLst>
            <pc:docMk/>
            <pc:sldMk cId="4225843026" sldId="301"/>
            <ac:spMk id="3" creationId="{74CF7FC6-65F6-4325-8DB2-4EB46244F474}"/>
          </ac:spMkLst>
        </pc:spChg>
      </pc:sldChg>
      <pc:sldChg chg="modSp add mod">
        <pc:chgData name="Li Lixiang" userId="6104bbfcb56aea79" providerId="LiveId" clId="{5DDD6A57-FD4C-4DE0-8DF6-43BC1A908F0C}" dt="2021-12-26T06:59:29.514" v="8854" actId="20577"/>
        <pc:sldMkLst>
          <pc:docMk/>
          <pc:sldMk cId="1741278169" sldId="302"/>
        </pc:sldMkLst>
        <pc:spChg chg="mod">
          <ac:chgData name="Li Lixiang" userId="6104bbfcb56aea79" providerId="LiveId" clId="{5DDD6A57-FD4C-4DE0-8DF6-43BC1A908F0C}" dt="2021-12-12T03:00:36.847" v="8275" actId="20577"/>
          <ac:spMkLst>
            <pc:docMk/>
            <pc:sldMk cId="1741278169" sldId="302"/>
            <ac:spMk id="2" creationId="{1D96A6DA-85CC-438D-8FE1-8BDC8C1BE0D2}"/>
          </ac:spMkLst>
        </pc:spChg>
        <pc:spChg chg="mod">
          <ac:chgData name="Li Lixiang" userId="6104bbfcb56aea79" providerId="LiveId" clId="{5DDD6A57-FD4C-4DE0-8DF6-43BC1A908F0C}" dt="2021-12-26T06:59:29.514" v="8854" actId="20577"/>
          <ac:spMkLst>
            <pc:docMk/>
            <pc:sldMk cId="1741278169" sldId="302"/>
            <ac:spMk id="3" creationId="{74CF7FC6-65F6-4325-8DB2-4EB46244F474}"/>
          </ac:spMkLst>
        </pc:spChg>
      </pc:sldChg>
      <pc:sldChg chg="delSp modSp new mod">
        <pc:chgData name="Li Lixiang" userId="6104bbfcb56aea79" providerId="LiveId" clId="{5DDD6A57-FD4C-4DE0-8DF6-43BC1A908F0C}" dt="2021-12-26T04:02:13.531" v="8608" actId="1035"/>
        <pc:sldMkLst>
          <pc:docMk/>
          <pc:sldMk cId="2598763665" sldId="303"/>
        </pc:sldMkLst>
        <pc:spChg chg="del">
          <ac:chgData name="Li Lixiang" userId="6104bbfcb56aea79" providerId="LiveId" clId="{5DDD6A57-FD4C-4DE0-8DF6-43BC1A908F0C}" dt="2021-12-26T04:00:30.280" v="8297" actId="478"/>
          <ac:spMkLst>
            <pc:docMk/>
            <pc:sldMk cId="2598763665" sldId="303"/>
            <ac:spMk id="2" creationId="{26B986B1-B18D-4DB3-B636-2FEB184CDFF1}"/>
          </ac:spMkLst>
        </pc:spChg>
        <pc:spChg chg="mod">
          <ac:chgData name="Li Lixiang" userId="6104bbfcb56aea79" providerId="LiveId" clId="{5DDD6A57-FD4C-4DE0-8DF6-43BC1A908F0C}" dt="2021-12-26T04:02:13.531" v="8608" actId="1035"/>
          <ac:spMkLst>
            <pc:docMk/>
            <pc:sldMk cId="2598763665" sldId="303"/>
            <ac:spMk id="3" creationId="{D1C4B389-9A63-4E84-BD3C-1CF933053056}"/>
          </ac:spMkLst>
        </pc:spChg>
      </pc:sldChg>
      <pc:sldChg chg="addSp modSp new mod">
        <pc:chgData name="Li Lixiang" userId="6104bbfcb56aea79" providerId="LiveId" clId="{5DDD6A57-FD4C-4DE0-8DF6-43BC1A908F0C}" dt="2021-12-26T07:08:32.559" v="9562" actId="1035"/>
        <pc:sldMkLst>
          <pc:docMk/>
          <pc:sldMk cId="1990203815" sldId="304"/>
        </pc:sldMkLst>
        <pc:spChg chg="mod">
          <ac:chgData name="Li Lixiang" userId="6104bbfcb56aea79" providerId="LiveId" clId="{5DDD6A57-FD4C-4DE0-8DF6-43BC1A908F0C}" dt="2021-12-26T06:59:42.117" v="8874" actId="20577"/>
          <ac:spMkLst>
            <pc:docMk/>
            <pc:sldMk cId="1990203815" sldId="304"/>
            <ac:spMk id="2" creationId="{EC71ABA6-910F-483E-9A59-2AFDE95B810B}"/>
          </ac:spMkLst>
        </pc:spChg>
        <pc:spChg chg="mod">
          <ac:chgData name="Li Lixiang" userId="6104bbfcb56aea79" providerId="LiveId" clId="{5DDD6A57-FD4C-4DE0-8DF6-43BC1A908F0C}" dt="2021-12-26T07:08:32.559" v="9562" actId="1035"/>
          <ac:spMkLst>
            <pc:docMk/>
            <pc:sldMk cId="1990203815" sldId="304"/>
            <ac:spMk id="3" creationId="{8FD44926-CEEF-4AD2-83D6-68188F133F6D}"/>
          </ac:spMkLst>
        </pc:spChg>
        <pc:spChg chg="add mod">
          <ac:chgData name="Li Lixiang" userId="6104bbfcb56aea79" providerId="LiveId" clId="{5DDD6A57-FD4C-4DE0-8DF6-43BC1A908F0C}" dt="2021-12-26T07:08:32.559" v="9562" actId="1035"/>
          <ac:spMkLst>
            <pc:docMk/>
            <pc:sldMk cId="1990203815" sldId="304"/>
            <ac:spMk id="4" creationId="{A3B714FD-E640-4E6A-8077-A1DE4642A578}"/>
          </ac:spMkLst>
        </pc:spChg>
        <pc:spChg chg="add mod">
          <ac:chgData name="Li Lixiang" userId="6104bbfcb56aea79" providerId="LiveId" clId="{5DDD6A57-FD4C-4DE0-8DF6-43BC1A908F0C}" dt="2021-12-26T07:08:32.559" v="9562" actId="1035"/>
          <ac:spMkLst>
            <pc:docMk/>
            <pc:sldMk cId="1990203815" sldId="304"/>
            <ac:spMk id="5" creationId="{5AD5EF5E-350F-4D34-9856-640E3A01D18B}"/>
          </ac:spMkLst>
        </pc:spChg>
        <pc:spChg chg="add mod">
          <ac:chgData name="Li Lixiang" userId="6104bbfcb56aea79" providerId="LiveId" clId="{5DDD6A57-FD4C-4DE0-8DF6-43BC1A908F0C}" dt="2021-12-26T07:08:32.559" v="9562" actId="1035"/>
          <ac:spMkLst>
            <pc:docMk/>
            <pc:sldMk cId="1990203815" sldId="304"/>
            <ac:spMk id="6" creationId="{3596E7FF-EDF5-4508-A5D4-02A9AD81A616}"/>
          </ac:spMkLst>
        </pc:spChg>
        <pc:spChg chg="add mod">
          <ac:chgData name="Li Lixiang" userId="6104bbfcb56aea79" providerId="LiveId" clId="{5DDD6A57-FD4C-4DE0-8DF6-43BC1A908F0C}" dt="2021-12-26T07:08:32.559" v="9562" actId="1035"/>
          <ac:spMkLst>
            <pc:docMk/>
            <pc:sldMk cId="1990203815" sldId="304"/>
            <ac:spMk id="7" creationId="{6C147896-6B93-495E-8659-AE6A58AF2229}"/>
          </ac:spMkLst>
        </pc:spChg>
        <pc:spChg chg="add mod">
          <ac:chgData name="Li Lixiang" userId="6104bbfcb56aea79" providerId="LiveId" clId="{5DDD6A57-FD4C-4DE0-8DF6-43BC1A908F0C}" dt="2021-12-26T07:08:32.559" v="9562" actId="1035"/>
          <ac:spMkLst>
            <pc:docMk/>
            <pc:sldMk cId="1990203815" sldId="304"/>
            <ac:spMk id="8" creationId="{8A0E7843-D5D0-441B-8343-3A5F70A68186}"/>
          </ac:spMkLst>
        </pc:spChg>
      </pc:sldChg>
    </pc:docChg>
  </pc:docChgLst>
  <pc:docChgLst>
    <pc:chgData name="Li Lixiang" userId="6104bbfcb56aea79" providerId="LiveId" clId="{D5A8DE86-FACE-4491-BD0C-E2958BB7DF87}"/>
    <pc:docChg chg="modSld">
      <pc:chgData name="Li Lixiang" userId="6104bbfcb56aea79" providerId="LiveId" clId="{D5A8DE86-FACE-4491-BD0C-E2958BB7DF87}" dt="2021-08-28T02:37:57.955" v="2" actId="6549"/>
      <pc:docMkLst>
        <pc:docMk/>
      </pc:docMkLst>
      <pc:sldChg chg="modSp mod">
        <pc:chgData name="Li Lixiang" userId="6104bbfcb56aea79" providerId="LiveId" clId="{D5A8DE86-FACE-4491-BD0C-E2958BB7DF87}" dt="2021-08-28T02:37:57.955" v="2" actId="6549"/>
        <pc:sldMkLst>
          <pc:docMk/>
          <pc:sldMk cId="3650079851" sldId="256"/>
        </pc:sldMkLst>
        <pc:spChg chg="mod">
          <ac:chgData name="Li Lixiang" userId="6104bbfcb56aea79" providerId="LiveId" clId="{D5A8DE86-FACE-4491-BD0C-E2958BB7DF87}" dt="2021-08-28T02:37:57.955" v="2" actId="6549"/>
          <ac:spMkLst>
            <pc:docMk/>
            <pc:sldMk cId="3650079851" sldId="256"/>
            <ac:spMk id="4" creationId="{8DE6899A-D842-4C9E-ADC1-B0C1377122EA}"/>
          </ac:spMkLst>
        </pc:spChg>
      </pc:sldChg>
    </pc:docChg>
  </pc:docChgLst>
  <pc:docChgLst>
    <pc:chgData name="Li Lixiang" userId="6104bbfcb56aea79" providerId="LiveId" clId="{D82E8DA6-9951-4000-9EC7-9103C1857731}"/>
    <pc:docChg chg="custSel addSld modSld sldOrd">
      <pc:chgData name="Li Lixiang" userId="6104bbfcb56aea79" providerId="LiveId" clId="{D82E8DA6-9951-4000-9EC7-9103C1857731}" dt="2021-01-19T03:51:39.722" v="142" actId="14100"/>
      <pc:docMkLst>
        <pc:docMk/>
      </pc:docMkLst>
      <pc:sldChg chg="modSp mod">
        <pc:chgData name="Li Lixiang" userId="6104bbfcb56aea79" providerId="LiveId" clId="{D82E8DA6-9951-4000-9EC7-9103C1857731}" dt="2021-01-19T03:28:45.322" v="28" actId="20577"/>
        <pc:sldMkLst>
          <pc:docMk/>
          <pc:sldMk cId="4286605024" sldId="263"/>
        </pc:sldMkLst>
        <pc:spChg chg="mod">
          <ac:chgData name="Li Lixiang" userId="6104bbfcb56aea79" providerId="LiveId" clId="{D82E8DA6-9951-4000-9EC7-9103C1857731}" dt="2021-01-19T03:28:45.322" v="28" actId="20577"/>
          <ac:spMkLst>
            <pc:docMk/>
            <pc:sldMk cId="4286605024" sldId="263"/>
            <ac:spMk id="3" creationId="{AE84BDDD-BBB6-4D65-B40F-2DCAABD5AC26}"/>
          </ac:spMkLst>
        </pc:spChg>
      </pc:sldChg>
      <pc:sldChg chg="addSp delSp modSp mod ord">
        <pc:chgData name="Li Lixiang" userId="6104bbfcb56aea79" providerId="LiveId" clId="{D82E8DA6-9951-4000-9EC7-9103C1857731}" dt="2021-01-19T03:26:17.931" v="5" actId="478"/>
        <pc:sldMkLst>
          <pc:docMk/>
          <pc:sldMk cId="3733305708" sldId="264"/>
        </pc:sldMkLst>
        <pc:spChg chg="del">
          <ac:chgData name="Li Lixiang" userId="6104bbfcb56aea79" providerId="LiveId" clId="{D82E8DA6-9951-4000-9EC7-9103C1857731}" dt="2021-01-19T03:26:16.001" v="4" actId="478"/>
          <ac:spMkLst>
            <pc:docMk/>
            <pc:sldMk cId="3733305708" sldId="264"/>
            <ac:spMk id="9" creationId="{AF3CE096-68B8-4B44-B44E-FE912B375EA9}"/>
          </ac:spMkLst>
        </pc:spChg>
        <pc:spChg chg="del">
          <ac:chgData name="Li Lixiang" userId="6104bbfcb56aea79" providerId="LiveId" clId="{D82E8DA6-9951-4000-9EC7-9103C1857731}" dt="2021-01-19T03:26:17.931" v="5" actId="478"/>
          <ac:spMkLst>
            <pc:docMk/>
            <pc:sldMk cId="3733305708" sldId="264"/>
            <ac:spMk id="10" creationId="{18E43F96-3BE1-46C4-B791-6EE3644003D8}"/>
          </ac:spMkLst>
        </pc:spChg>
        <pc:spChg chg="add mod">
          <ac:chgData name="Li Lixiang" userId="6104bbfcb56aea79" providerId="LiveId" clId="{D82E8DA6-9951-4000-9EC7-9103C1857731}" dt="2021-01-19T03:25:42.184" v="3" actId="1076"/>
          <ac:spMkLst>
            <pc:docMk/>
            <pc:sldMk cId="3733305708" sldId="264"/>
            <ac:spMk id="12" creationId="{8995E51E-CE0A-416E-9DB3-98487AB45AC9}"/>
          </ac:spMkLst>
        </pc:spChg>
      </pc:sldChg>
      <pc:sldChg chg="addSp delSp modSp add mod">
        <pc:chgData name="Li Lixiang" userId="6104bbfcb56aea79" providerId="LiveId" clId="{D82E8DA6-9951-4000-9EC7-9103C1857731}" dt="2021-01-19T03:51:39.722" v="142" actId="14100"/>
        <pc:sldMkLst>
          <pc:docMk/>
          <pc:sldMk cId="314823917" sldId="267"/>
        </pc:sldMkLst>
        <pc:spChg chg="mod">
          <ac:chgData name="Li Lixiang" userId="6104bbfcb56aea79" providerId="LiveId" clId="{D82E8DA6-9951-4000-9EC7-9103C1857731}" dt="2021-01-19T03:50:18.809" v="50" actId="20577"/>
          <ac:spMkLst>
            <pc:docMk/>
            <pc:sldMk cId="314823917" sldId="267"/>
            <ac:spMk id="2" creationId="{6A7233A0-AF7A-48A1-9892-0D38C61AE772}"/>
          </ac:spMkLst>
        </pc:spChg>
        <pc:spChg chg="del">
          <ac:chgData name="Li Lixiang" userId="6104bbfcb56aea79" providerId="LiveId" clId="{D82E8DA6-9951-4000-9EC7-9103C1857731}" dt="2021-01-19T03:50:25.949" v="52" actId="478"/>
          <ac:spMkLst>
            <pc:docMk/>
            <pc:sldMk cId="314823917" sldId="267"/>
            <ac:spMk id="6" creationId="{0DD8DFCC-1C59-477A-B8D0-A86404F623E9}"/>
          </ac:spMkLst>
        </pc:spChg>
        <pc:spChg chg="del">
          <ac:chgData name="Li Lixiang" userId="6104bbfcb56aea79" providerId="LiveId" clId="{D82E8DA6-9951-4000-9EC7-9103C1857731}" dt="2021-01-19T03:50:25.949" v="52" actId="478"/>
          <ac:spMkLst>
            <pc:docMk/>
            <pc:sldMk cId="314823917" sldId="267"/>
            <ac:spMk id="8" creationId="{1E9E062E-9F76-4D06-A851-F52B6F4A5243}"/>
          </ac:spMkLst>
        </pc:spChg>
        <pc:spChg chg="add mod">
          <ac:chgData name="Li Lixiang" userId="6104bbfcb56aea79" providerId="LiveId" clId="{D82E8DA6-9951-4000-9EC7-9103C1857731}" dt="2021-01-19T03:51:02.637" v="139" actId="313"/>
          <ac:spMkLst>
            <pc:docMk/>
            <pc:sldMk cId="314823917" sldId="267"/>
            <ac:spMk id="9" creationId="{3369B57B-4A13-4B57-B92C-D62EDE464684}"/>
          </ac:spMkLst>
        </pc:spChg>
        <pc:spChg chg="del">
          <ac:chgData name="Li Lixiang" userId="6104bbfcb56aea79" providerId="LiveId" clId="{D82E8DA6-9951-4000-9EC7-9103C1857731}" dt="2021-01-19T03:50:25.949" v="52" actId="478"/>
          <ac:spMkLst>
            <pc:docMk/>
            <pc:sldMk cId="314823917" sldId="267"/>
            <ac:spMk id="10" creationId="{A55D81FE-6224-41E3-B868-43B08F7164D7}"/>
          </ac:spMkLst>
        </pc:spChg>
        <pc:graphicFrameChg chg="del">
          <ac:chgData name="Li Lixiang" userId="6104bbfcb56aea79" providerId="LiveId" clId="{D82E8DA6-9951-4000-9EC7-9103C1857731}" dt="2021-01-19T03:50:25.949" v="52" actId="478"/>
          <ac:graphicFrameMkLst>
            <pc:docMk/>
            <pc:sldMk cId="314823917" sldId="267"/>
            <ac:graphicFrameMk id="4" creationId="{3AB4A655-1E00-4B0E-9437-30384866C3DE}"/>
          </ac:graphicFrameMkLst>
        </pc:graphicFrameChg>
        <pc:picChg chg="add mod">
          <ac:chgData name="Li Lixiang" userId="6104bbfcb56aea79" providerId="LiveId" clId="{D82E8DA6-9951-4000-9EC7-9103C1857731}" dt="2021-01-19T03:51:39.722" v="142" actId="14100"/>
          <ac:picMkLst>
            <pc:docMk/>
            <pc:sldMk cId="314823917" sldId="267"/>
            <ac:picMk id="5" creationId="{F253E5E1-248C-446F-9B76-EE713267B9F6}"/>
          </ac:picMkLst>
        </pc:picChg>
        <pc:picChg chg="del">
          <ac:chgData name="Li Lixiang" userId="6104bbfcb56aea79" providerId="LiveId" clId="{D82E8DA6-9951-4000-9EC7-9103C1857731}" dt="2021-01-19T03:50:22.577" v="51" actId="478"/>
          <ac:picMkLst>
            <pc:docMk/>
            <pc:sldMk cId="314823917" sldId="267"/>
            <ac:picMk id="12" creationId="{6270D3B6-DD15-4538-AB51-56389CAE0918}"/>
          </ac:picMkLst>
        </pc:picChg>
      </pc:sldChg>
    </pc:docChg>
  </pc:docChgLst>
  <pc:docChgLst>
    <pc:chgData name="Li Lixiang" userId="6104bbfcb56aea79" providerId="LiveId" clId="{059B10B3-0B2E-4DA7-8829-C38D8318DEBA}"/>
    <pc:docChg chg="undo custSel addSld delSld modSld sldOrd">
      <pc:chgData name="Li Lixiang" userId="6104bbfcb56aea79" providerId="LiveId" clId="{059B10B3-0B2E-4DA7-8829-C38D8318DEBA}" dt="2021-05-31T09:13:51.487" v="7414" actId="47"/>
      <pc:docMkLst>
        <pc:docMk/>
      </pc:docMkLst>
      <pc:sldChg chg="modSp mod">
        <pc:chgData name="Li Lixiang" userId="6104bbfcb56aea79" providerId="LiveId" clId="{059B10B3-0B2E-4DA7-8829-C38D8318DEBA}" dt="2021-03-04T04:16:58.010" v="2516" actId="20577"/>
        <pc:sldMkLst>
          <pc:docMk/>
          <pc:sldMk cId="3650079851" sldId="256"/>
        </pc:sldMkLst>
        <pc:spChg chg="mod">
          <ac:chgData name="Li Lixiang" userId="6104bbfcb56aea79" providerId="LiveId" clId="{059B10B3-0B2E-4DA7-8829-C38D8318DEBA}" dt="2021-03-04T04:16:58.010" v="2516" actId="20577"/>
          <ac:spMkLst>
            <pc:docMk/>
            <pc:sldMk cId="3650079851" sldId="256"/>
            <ac:spMk id="4" creationId="{8DE6899A-D842-4C9E-ADC1-B0C1377122EA}"/>
          </ac:spMkLst>
        </pc:spChg>
      </pc:sldChg>
      <pc:sldChg chg="addSp modSp mod">
        <pc:chgData name="Li Lixiang" userId="6104bbfcb56aea79" providerId="LiveId" clId="{059B10B3-0B2E-4DA7-8829-C38D8318DEBA}" dt="2021-04-20T10:04:07.629" v="4148" actId="9405"/>
        <pc:sldMkLst>
          <pc:docMk/>
          <pc:sldMk cId="3409578767" sldId="261"/>
        </pc:sldMkLst>
        <pc:spChg chg="mod">
          <ac:chgData name="Li Lixiang" userId="6104bbfcb56aea79" providerId="LiveId" clId="{059B10B3-0B2E-4DA7-8829-C38D8318DEBA}" dt="2021-02-14T03:51:16.254" v="1161" actId="20577"/>
          <ac:spMkLst>
            <pc:docMk/>
            <pc:sldMk cId="3409578767" sldId="261"/>
            <ac:spMk id="2" creationId="{5EC01E2D-9CFE-4D5D-8863-3BA90731F07B}"/>
          </ac:spMkLst>
        </pc:spChg>
        <pc:inkChg chg="add">
          <ac:chgData name="Li Lixiang" userId="6104bbfcb56aea79" providerId="LiveId" clId="{059B10B3-0B2E-4DA7-8829-C38D8318DEBA}" dt="2021-04-20T10:04:07.629" v="4148" actId="9405"/>
          <ac:inkMkLst>
            <pc:docMk/>
            <pc:sldMk cId="3409578767" sldId="261"/>
            <ac:inkMk id="4" creationId="{CCA4BA79-7207-46F9-81D1-051637F90D5A}"/>
          </ac:inkMkLst>
        </pc:inkChg>
      </pc:sldChg>
      <pc:sldChg chg="addSp delSp modSp mod">
        <pc:chgData name="Li Lixiang" userId="6104bbfcb56aea79" providerId="LiveId" clId="{059B10B3-0B2E-4DA7-8829-C38D8318DEBA}" dt="2021-04-17T11:27:47.308" v="4147" actId="9405"/>
        <pc:sldMkLst>
          <pc:docMk/>
          <pc:sldMk cId="1653093981" sldId="262"/>
        </pc:sldMkLst>
        <pc:spChg chg="mod">
          <ac:chgData name="Li Lixiang" userId="6104bbfcb56aea79" providerId="LiveId" clId="{059B10B3-0B2E-4DA7-8829-C38D8318DEBA}" dt="2021-02-14T04:32:10.836" v="1953" actId="20577"/>
          <ac:spMkLst>
            <pc:docMk/>
            <pc:sldMk cId="1653093981" sldId="262"/>
            <ac:spMk id="2" creationId="{6A7233A0-AF7A-48A1-9892-0D38C61AE772}"/>
          </ac:spMkLst>
        </pc:spChg>
        <pc:spChg chg="mod">
          <ac:chgData name="Li Lixiang" userId="6104bbfcb56aea79" providerId="LiveId" clId="{059B10B3-0B2E-4DA7-8829-C38D8318DEBA}" dt="2021-04-13T07:56:32.448" v="4101" actId="20577"/>
          <ac:spMkLst>
            <pc:docMk/>
            <pc:sldMk cId="1653093981" sldId="262"/>
            <ac:spMk id="3" creationId="{AE84BDDD-BBB6-4D65-B40F-2DCAABD5AC26}"/>
          </ac:spMkLst>
        </pc:spChg>
        <pc:picChg chg="del">
          <ac:chgData name="Li Lixiang" userId="6104bbfcb56aea79" providerId="LiveId" clId="{059B10B3-0B2E-4DA7-8829-C38D8318DEBA}" dt="2021-02-14T04:34:29.526" v="2046" actId="478"/>
          <ac:picMkLst>
            <pc:docMk/>
            <pc:sldMk cId="1653093981" sldId="262"/>
            <ac:picMk id="5" creationId="{1B27D6C3-01DB-40C6-9287-287D784F97CB}"/>
          </ac:picMkLst>
        </pc:picChg>
        <pc:picChg chg="add mod">
          <ac:chgData name="Li Lixiang" userId="6104bbfcb56aea79" providerId="LiveId" clId="{059B10B3-0B2E-4DA7-8829-C38D8318DEBA}" dt="2021-02-14T04:36:01.223" v="2155" actId="14100"/>
          <ac:picMkLst>
            <pc:docMk/>
            <pc:sldMk cId="1653093981" sldId="262"/>
            <ac:picMk id="6" creationId="{744B75C8-DDD1-4B3F-8CF7-F59006E9875B}"/>
          </ac:picMkLst>
        </pc:picChg>
        <pc:inkChg chg="add del">
          <ac:chgData name="Li Lixiang" userId="6104bbfcb56aea79" providerId="LiveId" clId="{059B10B3-0B2E-4DA7-8829-C38D8318DEBA}" dt="2021-04-17T11:27:46.085" v="4146" actId="9405"/>
          <ac:inkMkLst>
            <pc:docMk/>
            <pc:sldMk cId="1653093981" sldId="262"/>
            <ac:inkMk id="4" creationId="{3BFD64BA-2039-46B8-8698-EC9EB78AF441}"/>
          </ac:inkMkLst>
        </pc:inkChg>
        <pc:inkChg chg="add">
          <ac:chgData name="Li Lixiang" userId="6104bbfcb56aea79" providerId="LiveId" clId="{059B10B3-0B2E-4DA7-8829-C38D8318DEBA}" dt="2021-04-17T11:27:47.308" v="4147" actId="9405"/>
          <ac:inkMkLst>
            <pc:docMk/>
            <pc:sldMk cId="1653093981" sldId="262"/>
            <ac:inkMk id="5" creationId="{1681C8D5-68F5-420E-9907-C80C4885EC41}"/>
          </ac:inkMkLst>
        </pc:inkChg>
      </pc:sldChg>
      <pc:sldChg chg="addSp delSp mod">
        <pc:chgData name="Li Lixiang" userId="6104bbfcb56aea79" providerId="LiveId" clId="{059B10B3-0B2E-4DA7-8829-C38D8318DEBA}" dt="2021-02-25T07:59:22.200" v="2483" actId="478"/>
        <pc:sldMkLst>
          <pc:docMk/>
          <pc:sldMk cId="3733305708" sldId="264"/>
        </pc:sldMkLst>
        <pc:inkChg chg="add del">
          <ac:chgData name="Li Lixiang" userId="6104bbfcb56aea79" providerId="LiveId" clId="{059B10B3-0B2E-4DA7-8829-C38D8318DEBA}" dt="2021-02-25T07:59:22.200" v="2483" actId="478"/>
          <ac:inkMkLst>
            <pc:docMk/>
            <pc:sldMk cId="3733305708" sldId="264"/>
            <ac:inkMk id="3" creationId="{A121A8B3-65E1-48BC-9E5F-4193E7B9E7AA}"/>
          </ac:inkMkLst>
        </pc:inkChg>
      </pc:sldChg>
      <pc:sldChg chg="addSp delSp modSp mod">
        <pc:chgData name="Li Lixiang" userId="6104bbfcb56aea79" providerId="LiveId" clId="{059B10B3-0B2E-4DA7-8829-C38D8318DEBA}" dt="2021-02-14T02:54:13.882" v="976" actId="1076"/>
        <pc:sldMkLst>
          <pc:docMk/>
          <pc:sldMk cId="173377487" sldId="265"/>
        </pc:sldMkLst>
        <pc:picChg chg="add mod">
          <ac:chgData name="Li Lixiang" userId="6104bbfcb56aea79" providerId="LiveId" clId="{059B10B3-0B2E-4DA7-8829-C38D8318DEBA}" dt="2021-02-14T02:54:13.882" v="976" actId="1076"/>
          <ac:picMkLst>
            <pc:docMk/>
            <pc:sldMk cId="173377487" sldId="265"/>
            <ac:picMk id="5" creationId="{D345CBD6-1979-4D7E-9E52-C7B9D570BA26}"/>
          </ac:picMkLst>
        </pc:picChg>
        <pc:picChg chg="del">
          <ac:chgData name="Li Lixiang" userId="6104bbfcb56aea79" providerId="LiveId" clId="{059B10B3-0B2E-4DA7-8829-C38D8318DEBA}" dt="2021-02-14T02:54:09.732" v="974" actId="478"/>
          <ac:picMkLst>
            <pc:docMk/>
            <pc:sldMk cId="173377487" sldId="265"/>
            <ac:picMk id="12" creationId="{6270D3B6-DD15-4538-AB51-56389CAE0918}"/>
          </ac:picMkLst>
        </pc:picChg>
      </pc:sldChg>
      <pc:sldChg chg="modSp mod">
        <pc:chgData name="Li Lixiang" userId="6104bbfcb56aea79" providerId="LiveId" clId="{059B10B3-0B2E-4DA7-8829-C38D8318DEBA}" dt="2021-04-07T23:56:14.059" v="3984" actId="20577"/>
        <pc:sldMkLst>
          <pc:docMk/>
          <pc:sldMk cId="42589722" sldId="266"/>
        </pc:sldMkLst>
        <pc:spChg chg="mod">
          <ac:chgData name="Li Lixiang" userId="6104bbfcb56aea79" providerId="LiveId" clId="{059B10B3-0B2E-4DA7-8829-C38D8318DEBA}" dt="2021-04-07T23:56:14.059" v="3984" actId="20577"/>
          <ac:spMkLst>
            <pc:docMk/>
            <pc:sldMk cId="42589722" sldId="266"/>
            <ac:spMk id="9" creationId="{04795046-BD50-4D5C-9F4B-89B86CC0A056}"/>
          </ac:spMkLst>
        </pc:spChg>
      </pc:sldChg>
      <pc:sldChg chg="delSp modSp add del mod">
        <pc:chgData name="Li Lixiang" userId="6104bbfcb56aea79" providerId="LiveId" clId="{059B10B3-0B2E-4DA7-8829-C38D8318DEBA}" dt="2021-04-13T07:58:14.710" v="4134" actId="47"/>
        <pc:sldMkLst>
          <pc:docMk/>
          <pc:sldMk cId="2137531678" sldId="268"/>
        </pc:sldMkLst>
        <pc:spChg chg="mod">
          <ac:chgData name="Li Lixiang" userId="6104bbfcb56aea79" providerId="LiveId" clId="{059B10B3-0B2E-4DA7-8829-C38D8318DEBA}" dt="2021-02-14T02:25:26.901" v="28" actId="20577"/>
          <ac:spMkLst>
            <pc:docMk/>
            <pc:sldMk cId="2137531678" sldId="268"/>
            <ac:spMk id="2" creationId="{6A7233A0-AF7A-48A1-9892-0D38C61AE772}"/>
          </ac:spMkLst>
        </pc:spChg>
        <pc:spChg chg="mod">
          <ac:chgData name="Li Lixiang" userId="6104bbfcb56aea79" providerId="LiveId" clId="{059B10B3-0B2E-4DA7-8829-C38D8318DEBA}" dt="2021-02-14T02:26:27.783" v="365" actId="6549"/>
          <ac:spMkLst>
            <pc:docMk/>
            <pc:sldMk cId="2137531678" sldId="268"/>
            <ac:spMk id="3" creationId="{AE84BDDD-BBB6-4D65-B40F-2DCAABD5AC26}"/>
          </ac:spMkLst>
        </pc:spChg>
        <pc:picChg chg="del">
          <ac:chgData name="Li Lixiang" userId="6104bbfcb56aea79" providerId="LiveId" clId="{059B10B3-0B2E-4DA7-8829-C38D8318DEBA}" dt="2021-02-14T02:25:29.364" v="29" actId="478"/>
          <ac:picMkLst>
            <pc:docMk/>
            <pc:sldMk cId="2137531678" sldId="268"/>
            <ac:picMk id="5" creationId="{1B27D6C3-01DB-40C6-9287-287D784F97CB}"/>
          </ac:picMkLst>
        </pc:picChg>
      </pc:sldChg>
      <pc:sldChg chg="addSp delSp modSp add mod">
        <pc:chgData name="Li Lixiang" userId="6104bbfcb56aea79" providerId="LiveId" clId="{059B10B3-0B2E-4DA7-8829-C38D8318DEBA}" dt="2021-02-25T08:31:36.747" v="2485" actId="478"/>
        <pc:sldMkLst>
          <pc:docMk/>
          <pc:sldMk cId="1377491489" sldId="269"/>
        </pc:sldMkLst>
        <pc:spChg chg="mod">
          <ac:chgData name="Li Lixiang" userId="6104bbfcb56aea79" providerId="LiveId" clId="{059B10B3-0B2E-4DA7-8829-C38D8318DEBA}" dt="2021-02-14T02:41:06.033" v="823" actId="20577"/>
          <ac:spMkLst>
            <pc:docMk/>
            <pc:sldMk cId="1377491489" sldId="269"/>
            <ac:spMk id="2" creationId="{6A7233A0-AF7A-48A1-9892-0D38C61AE772}"/>
          </ac:spMkLst>
        </pc:spChg>
        <pc:spChg chg="mod">
          <ac:chgData name="Li Lixiang" userId="6104bbfcb56aea79" providerId="LiveId" clId="{059B10B3-0B2E-4DA7-8829-C38D8318DEBA}" dt="2021-02-14T02:39:17.956" v="752" actId="20577"/>
          <ac:spMkLst>
            <pc:docMk/>
            <pc:sldMk cId="1377491489" sldId="269"/>
            <ac:spMk id="3" creationId="{AE84BDDD-BBB6-4D65-B40F-2DCAABD5AC26}"/>
          </ac:spMkLst>
        </pc:spChg>
        <pc:spChg chg="add">
          <ac:chgData name="Li Lixiang" userId="6104bbfcb56aea79" providerId="LiveId" clId="{059B10B3-0B2E-4DA7-8829-C38D8318DEBA}" dt="2021-02-14T02:34:20.399" v="400" actId="11529"/>
          <ac:spMkLst>
            <pc:docMk/>
            <pc:sldMk cId="1377491489" sldId="269"/>
            <ac:spMk id="5" creationId="{D965A968-AF07-4AD7-BC5B-F47C09F3B8C3}"/>
          </ac:spMkLst>
        </pc:spChg>
        <pc:spChg chg="del">
          <ac:chgData name="Li Lixiang" userId="6104bbfcb56aea79" providerId="LiveId" clId="{059B10B3-0B2E-4DA7-8829-C38D8318DEBA}" dt="2021-02-14T02:34:10.748" v="398" actId="478"/>
          <ac:spMkLst>
            <pc:docMk/>
            <pc:sldMk cId="1377491489" sldId="269"/>
            <ac:spMk id="6" creationId="{650A09CB-6897-488E-AEAC-806B7453E23E}"/>
          </ac:spMkLst>
        </pc:spChg>
        <pc:spChg chg="del">
          <ac:chgData name="Li Lixiang" userId="6104bbfcb56aea79" providerId="LiveId" clId="{059B10B3-0B2E-4DA7-8829-C38D8318DEBA}" dt="2021-02-14T02:34:11.670" v="399" actId="478"/>
          <ac:spMkLst>
            <pc:docMk/>
            <pc:sldMk cId="1377491489" sldId="269"/>
            <ac:spMk id="7" creationId="{A8D50DF1-68AC-4D76-9F65-8E4F3E227AAE}"/>
          </ac:spMkLst>
        </pc:spChg>
        <pc:spChg chg="add mod">
          <ac:chgData name="Li Lixiang" userId="6104bbfcb56aea79" providerId="LiveId" clId="{059B10B3-0B2E-4DA7-8829-C38D8318DEBA}" dt="2021-02-14T02:34:23.852" v="402" actId="1076"/>
          <ac:spMkLst>
            <pc:docMk/>
            <pc:sldMk cId="1377491489" sldId="269"/>
            <ac:spMk id="8" creationId="{F9684766-F743-48C1-8F65-9DF5F6438285}"/>
          </ac:spMkLst>
        </pc:spChg>
        <pc:spChg chg="add mod">
          <ac:chgData name="Li Lixiang" userId="6104bbfcb56aea79" providerId="LiveId" clId="{059B10B3-0B2E-4DA7-8829-C38D8318DEBA}" dt="2021-02-14T02:34:27.011" v="404" actId="1076"/>
          <ac:spMkLst>
            <pc:docMk/>
            <pc:sldMk cId="1377491489" sldId="269"/>
            <ac:spMk id="9" creationId="{4A2A9EF9-0286-419E-9A98-D1DD31CAEFE0}"/>
          </ac:spMkLst>
        </pc:spChg>
        <pc:spChg chg="add mod">
          <ac:chgData name="Li Lixiang" userId="6104bbfcb56aea79" providerId="LiveId" clId="{059B10B3-0B2E-4DA7-8829-C38D8318DEBA}" dt="2021-02-14T02:34:31.115" v="406" actId="1076"/>
          <ac:spMkLst>
            <pc:docMk/>
            <pc:sldMk cId="1377491489" sldId="269"/>
            <ac:spMk id="10" creationId="{F5A6541D-0DBC-4214-A44A-8E683EDC3ABF}"/>
          </ac:spMkLst>
        </pc:spChg>
        <pc:spChg chg="add mod">
          <ac:chgData name="Li Lixiang" userId="6104bbfcb56aea79" providerId="LiveId" clId="{059B10B3-0B2E-4DA7-8829-C38D8318DEBA}" dt="2021-02-14T02:34:38.619" v="409" actId="1076"/>
          <ac:spMkLst>
            <pc:docMk/>
            <pc:sldMk cId="1377491489" sldId="269"/>
            <ac:spMk id="11" creationId="{40E0547A-2CF1-4531-8D73-7FEA6EEA9B00}"/>
          </ac:spMkLst>
        </pc:spChg>
        <pc:spChg chg="add mod">
          <ac:chgData name="Li Lixiang" userId="6104bbfcb56aea79" providerId="LiveId" clId="{059B10B3-0B2E-4DA7-8829-C38D8318DEBA}" dt="2021-02-14T02:34:44.243" v="411" actId="1076"/>
          <ac:spMkLst>
            <pc:docMk/>
            <pc:sldMk cId="1377491489" sldId="269"/>
            <ac:spMk id="12" creationId="{047CD4F2-BC6E-46BB-ABD6-AEAA44FBCC0B}"/>
          </ac:spMkLst>
        </pc:spChg>
        <pc:spChg chg="add del">
          <ac:chgData name="Li Lixiang" userId="6104bbfcb56aea79" providerId="LiveId" clId="{059B10B3-0B2E-4DA7-8829-C38D8318DEBA}" dt="2021-02-14T02:34:57.616" v="413" actId="478"/>
          <ac:spMkLst>
            <pc:docMk/>
            <pc:sldMk cId="1377491489" sldId="269"/>
            <ac:spMk id="13" creationId="{C554AADC-2523-4118-A41D-8D5AFE3CB1D4}"/>
          </ac:spMkLst>
        </pc:spChg>
        <pc:spChg chg="add del">
          <ac:chgData name="Li Lixiang" userId="6104bbfcb56aea79" providerId="LiveId" clId="{059B10B3-0B2E-4DA7-8829-C38D8318DEBA}" dt="2021-02-14T02:35:07.321" v="415" actId="478"/>
          <ac:spMkLst>
            <pc:docMk/>
            <pc:sldMk cId="1377491489" sldId="269"/>
            <ac:spMk id="14" creationId="{4602E301-4D84-4C3C-ACC0-42F274593B0E}"/>
          </ac:spMkLst>
        </pc:spChg>
        <pc:spChg chg="add mod">
          <ac:chgData name="Li Lixiang" userId="6104bbfcb56aea79" providerId="LiveId" clId="{059B10B3-0B2E-4DA7-8829-C38D8318DEBA}" dt="2021-02-14T02:35:24.883" v="420" actId="1076"/>
          <ac:spMkLst>
            <pc:docMk/>
            <pc:sldMk cId="1377491489" sldId="269"/>
            <ac:spMk id="18" creationId="{4D1DD00D-509E-4F9E-9508-109C8086E4E2}"/>
          </ac:spMkLst>
        </pc:spChg>
        <pc:spChg chg="add mod">
          <ac:chgData name="Li Lixiang" userId="6104bbfcb56aea79" providerId="LiveId" clId="{059B10B3-0B2E-4DA7-8829-C38D8318DEBA}" dt="2021-02-14T02:36:20.850" v="492" actId="20577"/>
          <ac:spMkLst>
            <pc:docMk/>
            <pc:sldMk cId="1377491489" sldId="269"/>
            <ac:spMk id="19" creationId="{2B3C3CDD-DE56-4F25-A2C3-A12508097AE9}"/>
          </ac:spMkLst>
        </pc:spChg>
        <pc:spChg chg="add mod">
          <ac:chgData name="Li Lixiang" userId="6104bbfcb56aea79" providerId="LiveId" clId="{059B10B3-0B2E-4DA7-8829-C38D8318DEBA}" dt="2021-02-14T02:36:41.115" v="543" actId="14100"/>
          <ac:spMkLst>
            <pc:docMk/>
            <pc:sldMk cId="1377491489" sldId="269"/>
            <ac:spMk id="20" creationId="{5ACAAC2F-DE4A-441A-9495-FD1A7F155E96}"/>
          </ac:spMkLst>
        </pc:spChg>
        <pc:spChg chg="add mod">
          <ac:chgData name="Li Lixiang" userId="6104bbfcb56aea79" providerId="LiveId" clId="{059B10B3-0B2E-4DA7-8829-C38D8318DEBA}" dt="2021-02-14T02:44:03.306" v="938" actId="1076"/>
          <ac:spMkLst>
            <pc:docMk/>
            <pc:sldMk cId="1377491489" sldId="269"/>
            <ac:spMk id="21" creationId="{A85F8C7E-C636-4CA4-94F3-0313A1FCF58C}"/>
          </ac:spMkLst>
        </pc:spChg>
        <pc:spChg chg="add mod">
          <ac:chgData name="Li Lixiang" userId="6104bbfcb56aea79" providerId="LiveId" clId="{059B10B3-0B2E-4DA7-8829-C38D8318DEBA}" dt="2021-02-14T02:44:08.288" v="941" actId="20577"/>
          <ac:spMkLst>
            <pc:docMk/>
            <pc:sldMk cId="1377491489" sldId="269"/>
            <ac:spMk id="22" creationId="{EC98BF74-604F-4930-80E2-2862D6B7DD2F}"/>
          </ac:spMkLst>
        </pc:spChg>
        <pc:spChg chg="add mod">
          <ac:chgData name="Li Lixiang" userId="6104bbfcb56aea79" providerId="LiveId" clId="{059B10B3-0B2E-4DA7-8829-C38D8318DEBA}" dt="2021-02-14T02:44:14.886" v="944" actId="20577"/>
          <ac:spMkLst>
            <pc:docMk/>
            <pc:sldMk cId="1377491489" sldId="269"/>
            <ac:spMk id="23" creationId="{81AFEA35-C7E6-4B92-B991-5F26C2E14A3F}"/>
          </ac:spMkLst>
        </pc:spChg>
        <pc:spChg chg="add mod">
          <ac:chgData name="Li Lixiang" userId="6104bbfcb56aea79" providerId="LiveId" clId="{059B10B3-0B2E-4DA7-8829-C38D8318DEBA}" dt="2021-02-14T02:44:22.161" v="947" actId="20577"/>
          <ac:spMkLst>
            <pc:docMk/>
            <pc:sldMk cId="1377491489" sldId="269"/>
            <ac:spMk id="24" creationId="{37705139-3763-47F9-881A-6B31E8F6A05E}"/>
          </ac:spMkLst>
        </pc:spChg>
        <pc:spChg chg="add mod">
          <ac:chgData name="Li Lixiang" userId="6104bbfcb56aea79" providerId="LiveId" clId="{059B10B3-0B2E-4DA7-8829-C38D8318DEBA}" dt="2021-02-14T02:44:29.875" v="950" actId="20577"/>
          <ac:spMkLst>
            <pc:docMk/>
            <pc:sldMk cId="1377491489" sldId="269"/>
            <ac:spMk id="25" creationId="{BD741506-28AE-4DE9-8CFB-9B91B642DFCB}"/>
          </ac:spMkLst>
        </pc:spChg>
        <pc:picChg chg="del">
          <ac:chgData name="Li Lixiang" userId="6104bbfcb56aea79" providerId="LiveId" clId="{059B10B3-0B2E-4DA7-8829-C38D8318DEBA}" dt="2021-02-14T02:34:09.201" v="397" actId="478"/>
          <ac:picMkLst>
            <pc:docMk/>
            <pc:sldMk cId="1377491489" sldId="269"/>
            <ac:picMk id="4" creationId="{7598C16D-560E-4826-9B68-9F30BC880C39}"/>
          </ac:picMkLst>
        </pc:picChg>
        <pc:inkChg chg="add del">
          <ac:chgData name="Li Lixiang" userId="6104bbfcb56aea79" providerId="LiveId" clId="{059B10B3-0B2E-4DA7-8829-C38D8318DEBA}" dt="2021-02-25T08:31:36.747" v="2485" actId="478"/>
          <ac:inkMkLst>
            <pc:docMk/>
            <pc:sldMk cId="1377491489" sldId="269"/>
            <ac:inkMk id="4" creationId="{0D42EC62-0A28-4D14-888F-01A7A5DB09F3}"/>
          </ac:inkMkLst>
        </pc:inkChg>
        <pc:cxnChg chg="add">
          <ac:chgData name="Li Lixiang" userId="6104bbfcb56aea79" providerId="LiveId" clId="{059B10B3-0B2E-4DA7-8829-C38D8318DEBA}" dt="2021-02-14T02:35:12.908" v="416" actId="11529"/>
          <ac:cxnSpMkLst>
            <pc:docMk/>
            <pc:sldMk cId="1377491489" sldId="269"/>
            <ac:cxnSpMk id="16" creationId="{6E5C443A-5203-4F0A-9012-C276080AA760}"/>
          </ac:cxnSpMkLst>
        </pc:cxnChg>
        <pc:cxnChg chg="add mod">
          <ac:chgData name="Li Lixiang" userId="6104bbfcb56aea79" providerId="LiveId" clId="{059B10B3-0B2E-4DA7-8829-C38D8318DEBA}" dt="2021-02-14T02:35:20.035" v="418" actId="1076"/>
          <ac:cxnSpMkLst>
            <pc:docMk/>
            <pc:sldMk cId="1377491489" sldId="269"/>
            <ac:cxnSpMk id="17" creationId="{BD50CB79-2DE4-4061-B98E-0B8104DCAA84}"/>
          </ac:cxnSpMkLst>
        </pc:cxnChg>
      </pc:sldChg>
      <pc:sldChg chg="addSp modSp add mod">
        <pc:chgData name="Li Lixiang" userId="6104bbfcb56aea79" providerId="LiveId" clId="{059B10B3-0B2E-4DA7-8829-C38D8318DEBA}" dt="2021-02-14T02:45:57.084" v="973" actId="20577"/>
        <pc:sldMkLst>
          <pc:docMk/>
          <pc:sldMk cId="2536205790" sldId="270"/>
        </pc:sldMkLst>
        <pc:spChg chg="mod">
          <ac:chgData name="Li Lixiang" userId="6104bbfcb56aea79" providerId="LiveId" clId="{059B10B3-0B2E-4DA7-8829-C38D8318DEBA}" dt="2021-02-14T02:41:48.794" v="831" actId="20577"/>
          <ac:spMkLst>
            <pc:docMk/>
            <pc:sldMk cId="2536205790" sldId="270"/>
            <ac:spMk id="2" creationId="{6A7233A0-AF7A-48A1-9892-0D38C61AE772}"/>
          </ac:spMkLst>
        </pc:spChg>
        <pc:spChg chg="mod">
          <ac:chgData name="Li Lixiang" userId="6104bbfcb56aea79" providerId="LiveId" clId="{059B10B3-0B2E-4DA7-8829-C38D8318DEBA}" dt="2021-02-14T02:45:02.439" v="960" actId="20577"/>
          <ac:spMkLst>
            <pc:docMk/>
            <pc:sldMk cId="2536205790" sldId="270"/>
            <ac:spMk id="3" creationId="{AE84BDDD-BBB6-4D65-B40F-2DCAABD5AC26}"/>
          </ac:spMkLst>
        </pc:spChg>
        <pc:spChg chg="mod">
          <ac:chgData name="Li Lixiang" userId="6104bbfcb56aea79" providerId="LiveId" clId="{059B10B3-0B2E-4DA7-8829-C38D8318DEBA}" dt="2021-02-14T02:40:07.595" v="763" actId="1076"/>
          <ac:spMkLst>
            <pc:docMk/>
            <pc:sldMk cId="2536205790" sldId="270"/>
            <ac:spMk id="5" creationId="{D965A968-AF07-4AD7-BC5B-F47C09F3B8C3}"/>
          </ac:spMkLst>
        </pc:spChg>
        <pc:spChg chg="mod">
          <ac:chgData name="Li Lixiang" userId="6104bbfcb56aea79" providerId="LiveId" clId="{059B10B3-0B2E-4DA7-8829-C38D8318DEBA}" dt="2021-02-14T02:40:07.595" v="763" actId="1076"/>
          <ac:spMkLst>
            <pc:docMk/>
            <pc:sldMk cId="2536205790" sldId="270"/>
            <ac:spMk id="8" creationId="{F9684766-F743-48C1-8F65-9DF5F6438285}"/>
          </ac:spMkLst>
        </pc:spChg>
        <pc:spChg chg="mod">
          <ac:chgData name="Li Lixiang" userId="6104bbfcb56aea79" providerId="LiveId" clId="{059B10B3-0B2E-4DA7-8829-C38D8318DEBA}" dt="2021-02-14T02:40:07.595" v="763" actId="1076"/>
          <ac:spMkLst>
            <pc:docMk/>
            <pc:sldMk cId="2536205790" sldId="270"/>
            <ac:spMk id="9" creationId="{4A2A9EF9-0286-419E-9A98-D1DD31CAEFE0}"/>
          </ac:spMkLst>
        </pc:spChg>
        <pc:spChg chg="mod">
          <ac:chgData name="Li Lixiang" userId="6104bbfcb56aea79" providerId="LiveId" clId="{059B10B3-0B2E-4DA7-8829-C38D8318DEBA}" dt="2021-02-14T02:40:07.595" v="763" actId="1076"/>
          <ac:spMkLst>
            <pc:docMk/>
            <pc:sldMk cId="2536205790" sldId="270"/>
            <ac:spMk id="10" creationId="{F5A6541D-0DBC-4214-A44A-8E683EDC3ABF}"/>
          </ac:spMkLst>
        </pc:spChg>
        <pc:spChg chg="mod">
          <ac:chgData name="Li Lixiang" userId="6104bbfcb56aea79" providerId="LiveId" clId="{059B10B3-0B2E-4DA7-8829-C38D8318DEBA}" dt="2021-02-14T02:40:07.595" v="763" actId="1076"/>
          <ac:spMkLst>
            <pc:docMk/>
            <pc:sldMk cId="2536205790" sldId="270"/>
            <ac:spMk id="11" creationId="{40E0547A-2CF1-4531-8D73-7FEA6EEA9B00}"/>
          </ac:spMkLst>
        </pc:spChg>
        <pc:spChg chg="mod">
          <ac:chgData name="Li Lixiang" userId="6104bbfcb56aea79" providerId="LiveId" clId="{059B10B3-0B2E-4DA7-8829-C38D8318DEBA}" dt="2021-02-14T02:40:19.161" v="768" actId="1076"/>
          <ac:spMkLst>
            <pc:docMk/>
            <pc:sldMk cId="2536205790" sldId="270"/>
            <ac:spMk id="12" creationId="{047CD4F2-BC6E-46BB-ABD6-AEAA44FBCC0B}"/>
          </ac:spMkLst>
        </pc:spChg>
        <pc:spChg chg="mod">
          <ac:chgData name="Li Lixiang" userId="6104bbfcb56aea79" providerId="LiveId" clId="{059B10B3-0B2E-4DA7-8829-C38D8318DEBA}" dt="2021-02-14T02:40:07.595" v="763" actId="1076"/>
          <ac:spMkLst>
            <pc:docMk/>
            <pc:sldMk cId="2536205790" sldId="270"/>
            <ac:spMk id="18" creationId="{4D1DD00D-509E-4F9E-9508-109C8086E4E2}"/>
          </ac:spMkLst>
        </pc:spChg>
        <pc:spChg chg="mod">
          <ac:chgData name="Li Lixiang" userId="6104bbfcb56aea79" providerId="LiveId" clId="{059B10B3-0B2E-4DA7-8829-C38D8318DEBA}" dt="2021-02-14T02:40:50.502" v="815" actId="6549"/>
          <ac:spMkLst>
            <pc:docMk/>
            <pc:sldMk cId="2536205790" sldId="270"/>
            <ac:spMk id="19" creationId="{2B3C3CDD-DE56-4F25-A2C3-A12508097AE9}"/>
          </ac:spMkLst>
        </pc:spChg>
        <pc:spChg chg="mod">
          <ac:chgData name="Li Lixiang" userId="6104bbfcb56aea79" providerId="LiveId" clId="{059B10B3-0B2E-4DA7-8829-C38D8318DEBA}" dt="2021-02-14T02:40:54.942" v="816" actId="6549"/>
          <ac:spMkLst>
            <pc:docMk/>
            <pc:sldMk cId="2536205790" sldId="270"/>
            <ac:spMk id="20" creationId="{5ACAAC2F-DE4A-441A-9495-FD1A7F155E96}"/>
          </ac:spMkLst>
        </pc:spChg>
        <pc:spChg chg="add mod">
          <ac:chgData name="Li Lixiang" userId="6104bbfcb56aea79" providerId="LiveId" clId="{059B10B3-0B2E-4DA7-8829-C38D8318DEBA}" dt="2021-02-14T02:45:57.084" v="973" actId="20577"/>
          <ac:spMkLst>
            <pc:docMk/>
            <pc:sldMk cId="2536205790" sldId="270"/>
            <ac:spMk id="21" creationId="{E52D0BA2-5314-4C69-A62D-0B4FE463C86B}"/>
          </ac:spMkLst>
        </pc:spChg>
        <pc:spChg chg="add mod">
          <ac:chgData name="Li Lixiang" userId="6104bbfcb56aea79" providerId="LiveId" clId="{059B10B3-0B2E-4DA7-8829-C38D8318DEBA}" dt="2021-02-14T02:45:53.111" v="972" actId="20577"/>
          <ac:spMkLst>
            <pc:docMk/>
            <pc:sldMk cId="2536205790" sldId="270"/>
            <ac:spMk id="22" creationId="{68F516E2-7270-433A-8A6D-C04A6F5F0528}"/>
          </ac:spMkLst>
        </pc:spChg>
        <pc:spChg chg="add mod">
          <ac:chgData name="Li Lixiang" userId="6104bbfcb56aea79" providerId="LiveId" clId="{059B10B3-0B2E-4DA7-8829-C38D8318DEBA}" dt="2021-02-14T02:45:47.112" v="970" actId="20577"/>
          <ac:spMkLst>
            <pc:docMk/>
            <pc:sldMk cId="2536205790" sldId="270"/>
            <ac:spMk id="23" creationId="{91C8A71C-51D7-492D-B49D-0F57B941DEF7}"/>
          </ac:spMkLst>
        </pc:spChg>
        <pc:spChg chg="add mod">
          <ac:chgData name="Li Lixiang" userId="6104bbfcb56aea79" providerId="LiveId" clId="{059B10B3-0B2E-4DA7-8829-C38D8318DEBA}" dt="2021-02-14T02:45:43.717" v="968" actId="20577"/>
          <ac:spMkLst>
            <pc:docMk/>
            <pc:sldMk cId="2536205790" sldId="270"/>
            <ac:spMk id="24" creationId="{CD165AFE-DFEA-4481-85AF-8291C065D6F8}"/>
          </ac:spMkLst>
        </pc:spChg>
        <pc:spChg chg="add mod">
          <ac:chgData name="Li Lixiang" userId="6104bbfcb56aea79" providerId="LiveId" clId="{059B10B3-0B2E-4DA7-8829-C38D8318DEBA}" dt="2021-02-14T02:45:40.551" v="966" actId="20577"/>
          <ac:spMkLst>
            <pc:docMk/>
            <pc:sldMk cId="2536205790" sldId="270"/>
            <ac:spMk id="25" creationId="{49307063-78C0-49A4-BB75-A7AFC0879735}"/>
          </ac:spMkLst>
        </pc:spChg>
        <pc:cxnChg chg="mod">
          <ac:chgData name="Li Lixiang" userId="6104bbfcb56aea79" providerId="LiveId" clId="{059B10B3-0B2E-4DA7-8829-C38D8318DEBA}" dt="2021-02-14T02:40:15.369" v="767" actId="1076"/>
          <ac:cxnSpMkLst>
            <pc:docMk/>
            <pc:sldMk cId="2536205790" sldId="270"/>
            <ac:cxnSpMk id="16" creationId="{6E5C443A-5203-4F0A-9012-C276080AA760}"/>
          </ac:cxnSpMkLst>
        </pc:cxnChg>
        <pc:cxnChg chg="mod">
          <ac:chgData name="Li Lixiang" userId="6104bbfcb56aea79" providerId="LiveId" clId="{059B10B3-0B2E-4DA7-8829-C38D8318DEBA}" dt="2021-02-14T02:40:07.595" v="763" actId="1076"/>
          <ac:cxnSpMkLst>
            <pc:docMk/>
            <pc:sldMk cId="2536205790" sldId="270"/>
            <ac:cxnSpMk id="17" creationId="{BD50CB79-2DE4-4061-B98E-0B8104DCAA84}"/>
          </ac:cxnSpMkLst>
        </pc:cxnChg>
      </pc:sldChg>
      <pc:sldChg chg="delSp modSp add mod">
        <pc:chgData name="Li Lixiang" userId="6104bbfcb56aea79" providerId="LiveId" clId="{059B10B3-0B2E-4DA7-8829-C38D8318DEBA}" dt="2021-02-14T03:18:57.593" v="1152" actId="20577"/>
        <pc:sldMkLst>
          <pc:docMk/>
          <pc:sldMk cId="3043469661" sldId="271"/>
        </pc:sldMkLst>
        <pc:spChg chg="mod">
          <ac:chgData name="Li Lixiang" userId="6104bbfcb56aea79" providerId="LiveId" clId="{059B10B3-0B2E-4DA7-8829-C38D8318DEBA}" dt="2021-02-14T03:18:57.593" v="1152" actId="20577"/>
          <ac:spMkLst>
            <pc:docMk/>
            <pc:sldMk cId="3043469661" sldId="271"/>
            <ac:spMk id="3" creationId="{AE84BDDD-BBB6-4D65-B40F-2DCAABD5AC26}"/>
          </ac:spMkLst>
        </pc:spChg>
        <pc:spChg chg="del">
          <ac:chgData name="Li Lixiang" userId="6104bbfcb56aea79" providerId="LiveId" clId="{059B10B3-0B2E-4DA7-8829-C38D8318DEBA}" dt="2021-02-14T03:16:44.027" v="979" actId="478"/>
          <ac:spMkLst>
            <pc:docMk/>
            <pc:sldMk cId="3043469661" sldId="271"/>
            <ac:spMk id="9" creationId="{04795046-BD50-4D5C-9F4B-89B86CC0A056}"/>
          </ac:spMkLst>
        </pc:spChg>
        <pc:picChg chg="del">
          <ac:chgData name="Li Lixiang" userId="6104bbfcb56aea79" providerId="LiveId" clId="{059B10B3-0B2E-4DA7-8829-C38D8318DEBA}" dt="2021-02-14T03:16:43.092" v="978" actId="478"/>
          <ac:picMkLst>
            <pc:docMk/>
            <pc:sldMk cId="3043469661" sldId="271"/>
            <ac:picMk id="5" creationId="{CB0BB156-7701-4A7E-B847-B118F6BDDCB7}"/>
          </ac:picMkLst>
        </pc:picChg>
      </pc:sldChg>
      <pc:sldChg chg="modSp add mod">
        <pc:chgData name="Li Lixiang" userId="6104bbfcb56aea79" providerId="LiveId" clId="{059B10B3-0B2E-4DA7-8829-C38D8318DEBA}" dt="2021-03-11T08:06:19.542" v="3040" actId="6549"/>
        <pc:sldMkLst>
          <pc:docMk/>
          <pc:sldMk cId="1235300252" sldId="272"/>
        </pc:sldMkLst>
        <pc:spChg chg="mod">
          <ac:chgData name="Li Lixiang" userId="6104bbfcb56aea79" providerId="LiveId" clId="{059B10B3-0B2E-4DA7-8829-C38D8318DEBA}" dt="2021-02-14T03:51:30.493" v="1179" actId="20577"/>
          <ac:spMkLst>
            <pc:docMk/>
            <pc:sldMk cId="1235300252" sldId="272"/>
            <ac:spMk id="2" creationId="{5EC01E2D-9CFE-4D5D-8863-3BA90731F07B}"/>
          </ac:spMkLst>
        </pc:spChg>
        <pc:spChg chg="mod">
          <ac:chgData name="Li Lixiang" userId="6104bbfcb56aea79" providerId="LiveId" clId="{059B10B3-0B2E-4DA7-8829-C38D8318DEBA}" dt="2021-03-11T08:06:19.542" v="3040" actId="6549"/>
          <ac:spMkLst>
            <pc:docMk/>
            <pc:sldMk cId="1235300252" sldId="272"/>
            <ac:spMk id="3" creationId="{7060439F-2729-478E-B95F-230482B50AA1}"/>
          </ac:spMkLst>
        </pc:spChg>
      </pc:sldChg>
      <pc:sldChg chg="modSp add mod">
        <pc:chgData name="Li Lixiang" userId="6104bbfcb56aea79" providerId="LiveId" clId="{059B10B3-0B2E-4DA7-8829-C38D8318DEBA}" dt="2021-02-14T04:01:21.014" v="1947" actId="20577"/>
        <pc:sldMkLst>
          <pc:docMk/>
          <pc:sldMk cId="223724709" sldId="273"/>
        </pc:sldMkLst>
        <pc:spChg chg="mod">
          <ac:chgData name="Li Lixiang" userId="6104bbfcb56aea79" providerId="LiveId" clId="{059B10B3-0B2E-4DA7-8829-C38D8318DEBA}" dt="2021-02-14T03:53:46.915" v="1437" actId="20577"/>
          <ac:spMkLst>
            <pc:docMk/>
            <pc:sldMk cId="223724709" sldId="273"/>
            <ac:spMk id="2" creationId="{5EC01E2D-9CFE-4D5D-8863-3BA90731F07B}"/>
          </ac:spMkLst>
        </pc:spChg>
        <pc:spChg chg="mod">
          <ac:chgData name="Li Lixiang" userId="6104bbfcb56aea79" providerId="LiveId" clId="{059B10B3-0B2E-4DA7-8829-C38D8318DEBA}" dt="2021-02-14T04:01:21.014" v="1947" actId="20577"/>
          <ac:spMkLst>
            <pc:docMk/>
            <pc:sldMk cId="223724709" sldId="273"/>
            <ac:spMk id="3" creationId="{7060439F-2729-478E-B95F-230482B50AA1}"/>
          </ac:spMkLst>
        </pc:spChg>
      </pc:sldChg>
      <pc:sldChg chg="addSp delSp modSp add mod">
        <pc:chgData name="Li Lixiang" userId="6104bbfcb56aea79" providerId="LiveId" clId="{059B10B3-0B2E-4DA7-8829-C38D8318DEBA}" dt="2021-04-13T07:58:27.098" v="4141" actId="20577"/>
        <pc:sldMkLst>
          <pc:docMk/>
          <pc:sldMk cId="4106087501" sldId="274"/>
        </pc:sldMkLst>
        <pc:spChg chg="mod">
          <ac:chgData name="Li Lixiang" userId="6104bbfcb56aea79" providerId="LiveId" clId="{059B10B3-0B2E-4DA7-8829-C38D8318DEBA}" dt="2021-04-13T07:58:27.098" v="4141" actId="20577"/>
          <ac:spMkLst>
            <pc:docMk/>
            <pc:sldMk cId="4106087501" sldId="274"/>
            <ac:spMk id="3" creationId="{AE84BDDD-BBB6-4D65-B40F-2DCAABD5AC26}"/>
          </ac:spMkLst>
        </pc:spChg>
        <pc:inkChg chg="add del">
          <ac:chgData name="Li Lixiang" userId="6104bbfcb56aea79" providerId="LiveId" clId="{059B10B3-0B2E-4DA7-8829-C38D8318DEBA}" dt="2021-02-25T07:45:15.643" v="2481" actId="478"/>
          <ac:inkMkLst>
            <pc:docMk/>
            <pc:sldMk cId="4106087501" sldId="274"/>
            <ac:inkMk id="4" creationId="{2D5D435F-5F0E-418E-AEC6-77B00CB1D8D0}"/>
          </ac:inkMkLst>
        </pc:inkChg>
      </pc:sldChg>
      <pc:sldChg chg="addSp delSp modSp add mod">
        <pc:chgData name="Li Lixiang" userId="6104bbfcb56aea79" providerId="LiveId" clId="{059B10B3-0B2E-4DA7-8829-C38D8318DEBA}" dt="2021-03-04T07:25:38.126" v="2811" actId="478"/>
        <pc:sldMkLst>
          <pc:docMk/>
          <pc:sldMk cId="1880620557" sldId="275"/>
        </pc:sldMkLst>
        <pc:spChg chg="mod">
          <ac:chgData name="Li Lixiang" userId="6104bbfcb56aea79" providerId="LiveId" clId="{059B10B3-0B2E-4DA7-8829-C38D8318DEBA}" dt="2021-02-18T15:07:24.134" v="2159" actId="20577"/>
          <ac:spMkLst>
            <pc:docMk/>
            <pc:sldMk cId="1880620557" sldId="275"/>
            <ac:spMk id="2" creationId="{6A7233A0-AF7A-48A1-9892-0D38C61AE772}"/>
          </ac:spMkLst>
        </pc:spChg>
        <pc:spChg chg="mod">
          <ac:chgData name="Li Lixiang" userId="6104bbfcb56aea79" providerId="LiveId" clId="{059B10B3-0B2E-4DA7-8829-C38D8318DEBA}" dt="2021-02-18T15:10:37.925" v="2474" actId="207"/>
          <ac:spMkLst>
            <pc:docMk/>
            <pc:sldMk cId="1880620557" sldId="275"/>
            <ac:spMk id="3" creationId="{AE84BDDD-BBB6-4D65-B40F-2DCAABD5AC26}"/>
          </ac:spMkLst>
        </pc:spChg>
        <pc:spChg chg="del">
          <ac:chgData name="Li Lixiang" userId="6104bbfcb56aea79" providerId="LiveId" clId="{059B10B3-0B2E-4DA7-8829-C38D8318DEBA}" dt="2021-02-18T15:07:53.626" v="2253" actId="478"/>
          <ac:spMkLst>
            <pc:docMk/>
            <pc:sldMk cId="1880620557" sldId="275"/>
            <ac:spMk id="5" creationId="{D965A968-AF07-4AD7-BC5B-F47C09F3B8C3}"/>
          </ac:spMkLst>
        </pc:spChg>
        <pc:spChg chg="del">
          <ac:chgData name="Li Lixiang" userId="6104bbfcb56aea79" providerId="LiveId" clId="{059B10B3-0B2E-4DA7-8829-C38D8318DEBA}" dt="2021-02-18T15:07:53.626" v="2253" actId="478"/>
          <ac:spMkLst>
            <pc:docMk/>
            <pc:sldMk cId="1880620557" sldId="275"/>
            <ac:spMk id="8" creationId="{F9684766-F743-48C1-8F65-9DF5F6438285}"/>
          </ac:spMkLst>
        </pc:spChg>
        <pc:spChg chg="del">
          <ac:chgData name="Li Lixiang" userId="6104bbfcb56aea79" providerId="LiveId" clId="{059B10B3-0B2E-4DA7-8829-C38D8318DEBA}" dt="2021-02-18T15:07:53.626" v="2253" actId="478"/>
          <ac:spMkLst>
            <pc:docMk/>
            <pc:sldMk cId="1880620557" sldId="275"/>
            <ac:spMk id="9" creationId="{4A2A9EF9-0286-419E-9A98-D1DD31CAEFE0}"/>
          </ac:spMkLst>
        </pc:spChg>
        <pc:spChg chg="del">
          <ac:chgData name="Li Lixiang" userId="6104bbfcb56aea79" providerId="LiveId" clId="{059B10B3-0B2E-4DA7-8829-C38D8318DEBA}" dt="2021-02-18T15:07:53.626" v="2253" actId="478"/>
          <ac:spMkLst>
            <pc:docMk/>
            <pc:sldMk cId="1880620557" sldId="275"/>
            <ac:spMk id="10" creationId="{F5A6541D-0DBC-4214-A44A-8E683EDC3ABF}"/>
          </ac:spMkLst>
        </pc:spChg>
        <pc:spChg chg="del">
          <ac:chgData name="Li Lixiang" userId="6104bbfcb56aea79" providerId="LiveId" clId="{059B10B3-0B2E-4DA7-8829-C38D8318DEBA}" dt="2021-02-18T15:07:53.626" v="2253" actId="478"/>
          <ac:spMkLst>
            <pc:docMk/>
            <pc:sldMk cId="1880620557" sldId="275"/>
            <ac:spMk id="11" creationId="{40E0547A-2CF1-4531-8D73-7FEA6EEA9B00}"/>
          </ac:spMkLst>
        </pc:spChg>
        <pc:spChg chg="del">
          <ac:chgData name="Li Lixiang" userId="6104bbfcb56aea79" providerId="LiveId" clId="{059B10B3-0B2E-4DA7-8829-C38D8318DEBA}" dt="2021-02-18T15:07:53.626" v="2253" actId="478"/>
          <ac:spMkLst>
            <pc:docMk/>
            <pc:sldMk cId="1880620557" sldId="275"/>
            <ac:spMk id="12" creationId="{047CD4F2-BC6E-46BB-ABD6-AEAA44FBCC0B}"/>
          </ac:spMkLst>
        </pc:spChg>
        <pc:spChg chg="del">
          <ac:chgData name="Li Lixiang" userId="6104bbfcb56aea79" providerId="LiveId" clId="{059B10B3-0B2E-4DA7-8829-C38D8318DEBA}" dt="2021-02-18T15:07:53.626" v="2253" actId="478"/>
          <ac:spMkLst>
            <pc:docMk/>
            <pc:sldMk cId="1880620557" sldId="275"/>
            <ac:spMk id="18" creationId="{4D1DD00D-509E-4F9E-9508-109C8086E4E2}"/>
          </ac:spMkLst>
        </pc:spChg>
        <pc:spChg chg="del">
          <ac:chgData name="Li Lixiang" userId="6104bbfcb56aea79" providerId="LiveId" clId="{059B10B3-0B2E-4DA7-8829-C38D8318DEBA}" dt="2021-02-18T15:07:53.626" v="2253" actId="478"/>
          <ac:spMkLst>
            <pc:docMk/>
            <pc:sldMk cId="1880620557" sldId="275"/>
            <ac:spMk id="19" creationId="{2B3C3CDD-DE56-4F25-A2C3-A12508097AE9}"/>
          </ac:spMkLst>
        </pc:spChg>
        <pc:spChg chg="del">
          <ac:chgData name="Li Lixiang" userId="6104bbfcb56aea79" providerId="LiveId" clId="{059B10B3-0B2E-4DA7-8829-C38D8318DEBA}" dt="2021-02-18T15:07:53.626" v="2253" actId="478"/>
          <ac:spMkLst>
            <pc:docMk/>
            <pc:sldMk cId="1880620557" sldId="275"/>
            <ac:spMk id="20" creationId="{5ACAAC2F-DE4A-441A-9495-FD1A7F155E96}"/>
          </ac:spMkLst>
        </pc:spChg>
        <pc:spChg chg="del">
          <ac:chgData name="Li Lixiang" userId="6104bbfcb56aea79" providerId="LiveId" clId="{059B10B3-0B2E-4DA7-8829-C38D8318DEBA}" dt="2021-02-18T15:07:53.626" v="2253" actId="478"/>
          <ac:spMkLst>
            <pc:docMk/>
            <pc:sldMk cId="1880620557" sldId="275"/>
            <ac:spMk id="21" creationId="{E52D0BA2-5314-4C69-A62D-0B4FE463C86B}"/>
          </ac:spMkLst>
        </pc:spChg>
        <pc:spChg chg="del">
          <ac:chgData name="Li Lixiang" userId="6104bbfcb56aea79" providerId="LiveId" clId="{059B10B3-0B2E-4DA7-8829-C38D8318DEBA}" dt="2021-02-18T15:07:53.626" v="2253" actId="478"/>
          <ac:spMkLst>
            <pc:docMk/>
            <pc:sldMk cId="1880620557" sldId="275"/>
            <ac:spMk id="22" creationId="{68F516E2-7270-433A-8A6D-C04A6F5F0528}"/>
          </ac:spMkLst>
        </pc:spChg>
        <pc:spChg chg="del">
          <ac:chgData name="Li Lixiang" userId="6104bbfcb56aea79" providerId="LiveId" clId="{059B10B3-0B2E-4DA7-8829-C38D8318DEBA}" dt="2021-02-18T15:07:53.626" v="2253" actId="478"/>
          <ac:spMkLst>
            <pc:docMk/>
            <pc:sldMk cId="1880620557" sldId="275"/>
            <ac:spMk id="23" creationId="{91C8A71C-51D7-492D-B49D-0F57B941DEF7}"/>
          </ac:spMkLst>
        </pc:spChg>
        <pc:spChg chg="del">
          <ac:chgData name="Li Lixiang" userId="6104bbfcb56aea79" providerId="LiveId" clId="{059B10B3-0B2E-4DA7-8829-C38D8318DEBA}" dt="2021-02-18T15:07:53.626" v="2253" actId="478"/>
          <ac:spMkLst>
            <pc:docMk/>
            <pc:sldMk cId="1880620557" sldId="275"/>
            <ac:spMk id="24" creationId="{CD165AFE-DFEA-4481-85AF-8291C065D6F8}"/>
          </ac:spMkLst>
        </pc:spChg>
        <pc:spChg chg="del">
          <ac:chgData name="Li Lixiang" userId="6104bbfcb56aea79" providerId="LiveId" clId="{059B10B3-0B2E-4DA7-8829-C38D8318DEBA}" dt="2021-02-18T15:07:53.626" v="2253" actId="478"/>
          <ac:spMkLst>
            <pc:docMk/>
            <pc:sldMk cId="1880620557" sldId="275"/>
            <ac:spMk id="25" creationId="{49307063-78C0-49A4-BB75-A7AFC0879735}"/>
          </ac:spMkLst>
        </pc:spChg>
        <pc:picChg chg="add mod">
          <ac:chgData name="Li Lixiang" userId="6104bbfcb56aea79" providerId="LiveId" clId="{059B10B3-0B2E-4DA7-8829-C38D8318DEBA}" dt="2021-02-18T15:15:50.739" v="2479" actId="1076"/>
          <ac:picMkLst>
            <pc:docMk/>
            <pc:sldMk cId="1880620557" sldId="275"/>
            <ac:picMk id="6" creationId="{3F1C865A-4719-4745-96EB-9C2299F48896}"/>
          </ac:picMkLst>
        </pc:picChg>
        <pc:inkChg chg="add">
          <ac:chgData name="Li Lixiang" userId="6104bbfcb56aea79" providerId="LiveId" clId="{059B10B3-0B2E-4DA7-8829-C38D8318DEBA}" dt="2021-03-04T07:25:25.736" v="2809" actId="9405"/>
          <ac:inkMkLst>
            <pc:docMk/>
            <pc:sldMk cId="1880620557" sldId="275"/>
            <ac:inkMk id="4" creationId="{35136474-38E6-40D9-8B52-61F0A6DFB841}"/>
          </ac:inkMkLst>
        </pc:inkChg>
        <pc:inkChg chg="add del">
          <ac:chgData name="Li Lixiang" userId="6104bbfcb56aea79" providerId="LiveId" clId="{059B10B3-0B2E-4DA7-8829-C38D8318DEBA}" dt="2021-03-04T07:25:38.126" v="2811" actId="478"/>
          <ac:inkMkLst>
            <pc:docMk/>
            <pc:sldMk cId="1880620557" sldId="275"/>
            <ac:inkMk id="5" creationId="{A1C049DF-21DD-48DF-9988-3B17340669BC}"/>
          </ac:inkMkLst>
        </pc:inkChg>
        <pc:cxnChg chg="del">
          <ac:chgData name="Li Lixiang" userId="6104bbfcb56aea79" providerId="LiveId" clId="{059B10B3-0B2E-4DA7-8829-C38D8318DEBA}" dt="2021-02-18T15:07:53.626" v="2253" actId="478"/>
          <ac:cxnSpMkLst>
            <pc:docMk/>
            <pc:sldMk cId="1880620557" sldId="275"/>
            <ac:cxnSpMk id="16" creationId="{6E5C443A-5203-4F0A-9012-C276080AA760}"/>
          </ac:cxnSpMkLst>
        </pc:cxnChg>
        <pc:cxnChg chg="del">
          <ac:chgData name="Li Lixiang" userId="6104bbfcb56aea79" providerId="LiveId" clId="{059B10B3-0B2E-4DA7-8829-C38D8318DEBA}" dt="2021-02-18T15:07:53.626" v="2253" actId="478"/>
          <ac:cxnSpMkLst>
            <pc:docMk/>
            <pc:sldMk cId="1880620557" sldId="275"/>
            <ac:cxnSpMk id="17" creationId="{BD50CB79-2DE4-4061-B98E-0B8104DCAA84}"/>
          </ac:cxnSpMkLst>
        </pc:cxnChg>
      </pc:sldChg>
      <pc:sldChg chg="addSp delSp modSp add del mod ord">
        <pc:chgData name="Li Lixiang" userId="6104bbfcb56aea79" providerId="LiveId" clId="{059B10B3-0B2E-4DA7-8829-C38D8318DEBA}" dt="2021-05-31T09:13:43.738" v="7408" actId="47"/>
        <pc:sldMkLst>
          <pc:docMk/>
          <pc:sldMk cId="3705451296" sldId="276"/>
        </pc:sldMkLst>
        <pc:spChg chg="mod">
          <ac:chgData name="Li Lixiang" userId="6104bbfcb56aea79" providerId="LiveId" clId="{059B10B3-0B2E-4DA7-8829-C38D8318DEBA}" dt="2021-04-21T01:07:24.131" v="5346" actId="1036"/>
          <ac:spMkLst>
            <pc:docMk/>
            <pc:sldMk cId="3705451296" sldId="276"/>
            <ac:spMk id="2" creationId="{D947D2DF-FCBF-47C3-9EC9-872096C568C7}"/>
          </ac:spMkLst>
        </pc:spChg>
        <pc:spChg chg="del">
          <ac:chgData name="Li Lixiang" userId="6104bbfcb56aea79" providerId="LiveId" clId="{059B10B3-0B2E-4DA7-8829-C38D8318DEBA}" dt="2021-04-21T00:53:22.810" v="4181" actId="478"/>
          <ac:spMkLst>
            <pc:docMk/>
            <pc:sldMk cId="3705451296" sldId="276"/>
            <ac:spMk id="4" creationId="{C4BE5A13-A2DA-4076-9A41-5AC412C5DF35}"/>
          </ac:spMkLst>
        </pc:spChg>
        <pc:spChg chg="del">
          <ac:chgData name="Li Lixiang" userId="6104bbfcb56aea79" providerId="LiveId" clId="{059B10B3-0B2E-4DA7-8829-C38D8318DEBA}" dt="2021-04-21T00:53:22.810" v="4181" actId="478"/>
          <ac:spMkLst>
            <pc:docMk/>
            <pc:sldMk cId="3705451296" sldId="276"/>
            <ac:spMk id="5" creationId="{555B1DAA-53DD-483D-810D-314BAF7A4B2B}"/>
          </ac:spMkLst>
        </pc:spChg>
        <pc:spChg chg="del">
          <ac:chgData name="Li Lixiang" userId="6104bbfcb56aea79" providerId="LiveId" clId="{059B10B3-0B2E-4DA7-8829-C38D8318DEBA}" dt="2021-04-21T00:53:22.810" v="4181" actId="478"/>
          <ac:spMkLst>
            <pc:docMk/>
            <pc:sldMk cId="3705451296" sldId="276"/>
            <ac:spMk id="6" creationId="{CDE008C5-26C2-444C-8EE5-DD64A4FE1486}"/>
          </ac:spMkLst>
        </pc:spChg>
        <pc:spChg chg="del">
          <ac:chgData name="Li Lixiang" userId="6104bbfcb56aea79" providerId="LiveId" clId="{059B10B3-0B2E-4DA7-8829-C38D8318DEBA}" dt="2021-04-21T00:53:22.810" v="4181" actId="478"/>
          <ac:spMkLst>
            <pc:docMk/>
            <pc:sldMk cId="3705451296" sldId="276"/>
            <ac:spMk id="7" creationId="{921719A7-054D-4F01-A7FC-F700EA332979}"/>
          </ac:spMkLst>
        </pc:spChg>
        <pc:spChg chg="del">
          <ac:chgData name="Li Lixiang" userId="6104bbfcb56aea79" providerId="LiveId" clId="{059B10B3-0B2E-4DA7-8829-C38D8318DEBA}" dt="2021-04-21T00:53:22.810" v="4181" actId="478"/>
          <ac:spMkLst>
            <pc:docMk/>
            <pc:sldMk cId="3705451296" sldId="276"/>
            <ac:spMk id="8" creationId="{C934CB15-C040-408D-A30F-81D6DF81A84E}"/>
          </ac:spMkLst>
        </pc:spChg>
        <pc:spChg chg="add del mod">
          <ac:chgData name="Li Lixiang" userId="6104bbfcb56aea79" providerId="LiveId" clId="{059B10B3-0B2E-4DA7-8829-C38D8318DEBA}" dt="2021-04-21T00:59:36.100" v="4729" actId="478"/>
          <ac:spMkLst>
            <pc:docMk/>
            <pc:sldMk cId="3705451296" sldId="276"/>
            <ac:spMk id="9" creationId="{12B0D445-2C48-4852-9847-51ABD839D83F}"/>
          </ac:spMkLst>
        </pc:spChg>
        <pc:spChg chg="del">
          <ac:chgData name="Li Lixiang" userId="6104bbfcb56aea79" providerId="LiveId" clId="{059B10B3-0B2E-4DA7-8829-C38D8318DEBA}" dt="2021-04-21T00:53:22.810" v="4181" actId="478"/>
          <ac:spMkLst>
            <pc:docMk/>
            <pc:sldMk cId="3705451296" sldId="276"/>
            <ac:spMk id="10" creationId="{F15E6360-699F-4181-8A99-5E7589AC28D7}"/>
          </ac:spMkLst>
        </pc:spChg>
        <pc:spChg chg="del">
          <ac:chgData name="Li Lixiang" userId="6104bbfcb56aea79" providerId="LiveId" clId="{059B10B3-0B2E-4DA7-8829-C38D8318DEBA}" dt="2021-04-21T00:53:22.810" v="4181" actId="478"/>
          <ac:spMkLst>
            <pc:docMk/>
            <pc:sldMk cId="3705451296" sldId="276"/>
            <ac:spMk id="11" creationId="{930D5F88-10CA-423A-94A5-0F62E51F110E}"/>
          </ac:spMkLst>
        </pc:spChg>
        <pc:spChg chg="del">
          <ac:chgData name="Li Lixiang" userId="6104bbfcb56aea79" providerId="LiveId" clId="{059B10B3-0B2E-4DA7-8829-C38D8318DEBA}" dt="2021-04-21T00:53:22.810" v="4181" actId="478"/>
          <ac:spMkLst>
            <pc:docMk/>
            <pc:sldMk cId="3705451296" sldId="276"/>
            <ac:spMk id="12" creationId="{6682885C-73E2-4C04-AF75-51D05009C9F0}"/>
          </ac:spMkLst>
        </pc:spChg>
        <pc:spChg chg="del">
          <ac:chgData name="Li Lixiang" userId="6104bbfcb56aea79" providerId="LiveId" clId="{059B10B3-0B2E-4DA7-8829-C38D8318DEBA}" dt="2021-04-21T00:53:22.810" v="4181" actId="478"/>
          <ac:spMkLst>
            <pc:docMk/>
            <pc:sldMk cId="3705451296" sldId="276"/>
            <ac:spMk id="13" creationId="{6145E7CD-18FA-4988-952E-590AEF45CB4E}"/>
          </ac:spMkLst>
        </pc:spChg>
        <pc:spChg chg="del">
          <ac:chgData name="Li Lixiang" userId="6104bbfcb56aea79" providerId="LiveId" clId="{059B10B3-0B2E-4DA7-8829-C38D8318DEBA}" dt="2021-04-21T00:53:22.810" v="4181" actId="478"/>
          <ac:spMkLst>
            <pc:docMk/>
            <pc:sldMk cId="3705451296" sldId="276"/>
            <ac:spMk id="14" creationId="{612D01CC-65E8-4800-9BBE-60534E989F09}"/>
          </ac:spMkLst>
        </pc:spChg>
        <pc:spChg chg="del">
          <ac:chgData name="Li Lixiang" userId="6104bbfcb56aea79" providerId="LiveId" clId="{059B10B3-0B2E-4DA7-8829-C38D8318DEBA}" dt="2021-04-21T00:53:22.810" v="4181" actId="478"/>
          <ac:spMkLst>
            <pc:docMk/>
            <pc:sldMk cId="3705451296" sldId="276"/>
            <ac:spMk id="15" creationId="{316B758D-832D-40B6-B211-BA5683ACA273}"/>
          </ac:spMkLst>
        </pc:spChg>
        <pc:spChg chg="add mod">
          <ac:chgData name="Li Lixiang" userId="6104bbfcb56aea79" providerId="LiveId" clId="{059B10B3-0B2E-4DA7-8829-C38D8318DEBA}" dt="2021-04-21T01:02:53.096" v="4902" actId="14100"/>
          <ac:spMkLst>
            <pc:docMk/>
            <pc:sldMk cId="3705451296" sldId="276"/>
            <ac:spMk id="18" creationId="{A318515E-D2DC-4752-BF96-90061EAECE8B}"/>
          </ac:spMkLst>
        </pc:spChg>
        <pc:spChg chg="add del mod">
          <ac:chgData name="Li Lixiang" userId="6104bbfcb56aea79" providerId="LiveId" clId="{059B10B3-0B2E-4DA7-8829-C38D8318DEBA}" dt="2021-04-21T00:59:33.290" v="4728" actId="478"/>
          <ac:spMkLst>
            <pc:docMk/>
            <pc:sldMk cId="3705451296" sldId="276"/>
            <ac:spMk id="28" creationId="{39D71EE6-7BB9-465D-AA60-A5E6C460D83A}"/>
          </ac:spMkLst>
        </pc:spChg>
        <pc:spChg chg="del">
          <ac:chgData name="Li Lixiang" userId="6104bbfcb56aea79" providerId="LiveId" clId="{059B10B3-0B2E-4DA7-8829-C38D8318DEBA}" dt="2021-04-21T00:53:22.810" v="4181" actId="478"/>
          <ac:spMkLst>
            <pc:docMk/>
            <pc:sldMk cId="3705451296" sldId="276"/>
            <ac:spMk id="32" creationId="{3490BA44-F6F4-42EC-856B-E0FAD7EA2349}"/>
          </ac:spMkLst>
        </pc:spChg>
        <pc:spChg chg="add mod">
          <ac:chgData name="Li Lixiang" userId="6104bbfcb56aea79" providerId="LiveId" clId="{059B10B3-0B2E-4DA7-8829-C38D8318DEBA}" dt="2021-04-21T01:00:47.471" v="4785" actId="20577"/>
          <ac:spMkLst>
            <pc:docMk/>
            <pc:sldMk cId="3705451296" sldId="276"/>
            <ac:spMk id="33" creationId="{D7987D92-6521-47C1-85D0-366B7053B58C}"/>
          </ac:spMkLst>
        </pc:spChg>
        <pc:spChg chg="add mod">
          <ac:chgData name="Li Lixiang" userId="6104bbfcb56aea79" providerId="LiveId" clId="{059B10B3-0B2E-4DA7-8829-C38D8318DEBA}" dt="2021-04-21T01:01:17.100" v="4833" actId="20577"/>
          <ac:spMkLst>
            <pc:docMk/>
            <pc:sldMk cId="3705451296" sldId="276"/>
            <ac:spMk id="34" creationId="{6C2B4F57-7173-4203-8B99-E179A8156EB5}"/>
          </ac:spMkLst>
        </pc:spChg>
        <pc:spChg chg="add mod">
          <ac:chgData name="Li Lixiang" userId="6104bbfcb56aea79" providerId="LiveId" clId="{059B10B3-0B2E-4DA7-8829-C38D8318DEBA}" dt="2021-04-21T01:02:08.085" v="4898" actId="313"/>
          <ac:spMkLst>
            <pc:docMk/>
            <pc:sldMk cId="3705451296" sldId="276"/>
            <ac:spMk id="35" creationId="{C8E8B3D0-991F-44D0-A7C8-D4266F084A1B}"/>
          </ac:spMkLst>
        </pc:spChg>
        <pc:spChg chg="add mod">
          <ac:chgData name="Li Lixiang" userId="6104bbfcb56aea79" providerId="LiveId" clId="{059B10B3-0B2E-4DA7-8829-C38D8318DEBA}" dt="2021-04-21T01:03:17.229" v="4952" actId="20577"/>
          <ac:spMkLst>
            <pc:docMk/>
            <pc:sldMk cId="3705451296" sldId="276"/>
            <ac:spMk id="36" creationId="{404E617B-5D08-44C2-9025-B6742A4E3209}"/>
          </ac:spMkLst>
        </pc:spChg>
        <pc:spChg chg="add mod">
          <ac:chgData name="Li Lixiang" userId="6104bbfcb56aea79" providerId="LiveId" clId="{059B10B3-0B2E-4DA7-8829-C38D8318DEBA}" dt="2021-04-21T01:04:28.257" v="5117" actId="14100"/>
          <ac:spMkLst>
            <pc:docMk/>
            <pc:sldMk cId="3705451296" sldId="276"/>
            <ac:spMk id="37" creationId="{4B470DAF-5546-42CA-900E-8EC504250603}"/>
          </ac:spMkLst>
        </pc:spChg>
        <pc:spChg chg="add mod">
          <ac:chgData name="Li Lixiang" userId="6104bbfcb56aea79" providerId="LiveId" clId="{059B10B3-0B2E-4DA7-8829-C38D8318DEBA}" dt="2021-04-21T01:05:48.109" v="5169" actId="14100"/>
          <ac:spMkLst>
            <pc:docMk/>
            <pc:sldMk cId="3705451296" sldId="276"/>
            <ac:spMk id="38" creationId="{1AA4BE9D-3076-4135-B063-42711D752DFB}"/>
          </ac:spMkLst>
        </pc:spChg>
        <pc:spChg chg="add mod">
          <ac:chgData name="Li Lixiang" userId="6104bbfcb56aea79" providerId="LiveId" clId="{059B10B3-0B2E-4DA7-8829-C38D8318DEBA}" dt="2021-04-21T01:06:40.374" v="5249" actId="14100"/>
          <ac:spMkLst>
            <pc:docMk/>
            <pc:sldMk cId="3705451296" sldId="276"/>
            <ac:spMk id="39" creationId="{40ADB6FC-AD4C-4CBF-8A4C-71525B73C05D}"/>
          </ac:spMkLst>
        </pc:spChg>
        <pc:spChg chg="add del mod">
          <ac:chgData name="Li Lixiang" userId="6104bbfcb56aea79" providerId="LiveId" clId="{059B10B3-0B2E-4DA7-8829-C38D8318DEBA}" dt="2021-04-21T01:06:51.377" v="5252" actId="478"/>
          <ac:spMkLst>
            <pc:docMk/>
            <pc:sldMk cId="3705451296" sldId="276"/>
            <ac:spMk id="40" creationId="{27AD2A03-5DBD-487E-B71B-1A630EA57BCA}"/>
          </ac:spMkLst>
        </pc:spChg>
        <pc:spChg chg="add mod">
          <ac:chgData name="Li Lixiang" userId="6104bbfcb56aea79" providerId="LiveId" clId="{059B10B3-0B2E-4DA7-8829-C38D8318DEBA}" dt="2021-04-21T01:07:13.881" v="5315" actId="20577"/>
          <ac:spMkLst>
            <pc:docMk/>
            <pc:sldMk cId="3705451296" sldId="276"/>
            <ac:spMk id="41" creationId="{18C7FB35-E459-461B-9643-E397DFC329EE}"/>
          </ac:spMkLst>
        </pc:spChg>
        <pc:grpChg chg="del mod">
          <ac:chgData name="Li Lixiang" userId="6104bbfcb56aea79" providerId="LiveId" clId="{059B10B3-0B2E-4DA7-8829-C38D8318DEBA}" dt="2021-05-29T11:58:12.777" v="7095" actId="478"/>
          <ac:grpSpMkLst>
            <pc:docMk/>
            <pc:sldMk cId="3705451296" sldId="276"/>
            <ac:grpSpMk id="5" creationId="{7ABD37D9-AE0C-47BA-8112-FD07103F8588}"/>
          </ac:grpSpMkLst>
        </pc:grpChg>
        <pc:picChg chg="add mod">
          <ac:chgData name="Li Lixiang" userId="6104bbfcb56aea79" providerId="LiveId" clId="{059B10B3-0B2E-4DA7-8829-C38D8318DEBA}" dt="2021-04-21T01:00:04.050" v="4731" actId="1076"/>
          <ac:picMkLst>
            <pc:docMk/>
            <pc:sldMk cId="3705451296" sldId="276"/>
            <ac:picMk id="17" creationId="{4BEC49B1-9346-4DC2-8BC6-B690C863EDE7}"/>
          </ac:picMkLst>
        </pc:picChg>
        <pc:inkChg chg="add mod">
          <ac:chgData name="Li Lixiang" userId="6104bbfcb56aea79" providerId="LiveId" clId="{059B10B3-0B2E-4DA7-8829-C38D8318DEBA}" dt="2021-05-29T11:57:32.264" v="7094"/>
          <ac:inkMkLst>
            <pc:docMk/>
            <pc:sldMk cId="3705451296" sldId="276"/>
            <ac:inkMk id="3" creationId="{383705F5-A27E-44CF-A702-063E94EFB76B}"/>
          </ac:inkMkLst>
        </pc:inkChg>
        <pc:inkChg chg="add mod">
          <ac:chgData name="Li Lixiang" userId="6104bbfcb56aea79" providerId="LiveId" clId="{059B10B3-0B2E-4DA7-8829-C38D8318DEBA}" dt="2021-05-29T11:57:32.264" v="7094"/>
          <ac:inkMkLst>
            <pc:docMk/>
            <pc:sldMk cId="3705451296" sldId="276"/>
            <ac:inkMk id="4" creationId="{0A8773D2-72F8-4336-9A62-68425408734E}"/>
          </ac:inkMkLst>
        </pc:inkChg>
        <pc:cxnChg chg="del">
          <ac:chgData name="Li Lixiang" userId="6104bbfcb56aea79" providerId="LiveId" clId="{059B10B3-0B2E-4DA7-8829-C38D8318DEBA}" dt="2021-04-21T00:53:22.810" v="4181" actId="478"/>
          <ac:cxnSpMkLst>
            <pc:docMk/>
            <pc:sldMk cId="3705451296" sldId="276"/>
            <ac:cxnSpMk id="21" creationId="{E4B809C5-1C23-41F6-B4A2-1BC80BF0E94E}"/>
          </ac:cxnSpMkLst>
        </pc:cxnChg>
        <pc:cxnChg chg="del">
          <ac:chgData name="Li Lixiang" userId="6104bbfcb56aea79" providerId="LiveId" clId="{059B10B3-0B2E-4DA7-8829-C38D8318DEBA}" dt="2021-04-21T00:53:22.810" v="4181" actId="478"/>
          <ac:cxnSpMkLst>
            <pc:docMk/>
            <pc:sldMk cId="3705451296" sldId="276"/>
            <ac:cxnSpMk id="22" creationId="{002D1709-FC87-4E2F-9DD9-EBAAC4EAE165}"/>
          </ac:cxnSpMkLst>
        </pc:cxnChg>
        <pc:cxnChg chg="del">
          <ac:chgData name="Li Lixiang" userId="6104bbfcb56aea79" providerId="LiveId" clId="{059B10B3-0B2E-4DA7-8829-C38D8318DEBA}" dt="2021-04-21T00:53:22.810" v="4181" actId="478"/>
          <ac:cxnSpMkLst>
            <pc:docMk/>
            <pc:sldMk cId="3705451296" sldId="276"/>
            <ac:cxnSpMk id="23" creationId="{29D0B261-9D2B-4CE0-A0D6-A3A95654A196}"/>
          </ac:cxnSpMkLst>
        </pc:cxnChg>
        <pc:cxnChg chg="del">
          <ac:chgData name="Li Lixiang" userId="6104bbfcb56aea79" providerId="LiveId" clId="{059B10B3-0B2E-4DA7-8829-C38D8318DEBA}" dt="2021-04-21T00:53:22.810" v="4181" actId="478"/>
          <ac:cxnSpMkLst>
            <pc:docMk/>
            <pc:sldMk cId="3705451296" sldId="276"/>
            <ac:cxnSpMk id="24" creationId="{C06B7B45-BB7A-46A8-9308-185751A2546F}"/>
          </ac:cxnSpMkLst>
        </pc:cxnChg>
        <pc:cxnChg chg="del">
          <ac:chgData name="Li Lixiang" userId="6104bbfcb56aea79" providerId="LiveId" clId="{059B10B3-0B2E-4DA7-8829-C38D8318DEBA}" dt="2021-04-21T00:53:22.810" v="4181" actId="478"/>
          <ac:cxnSpMkLst>
            <pc:docMk/>
            <pc:sldMk cId="3705451296" sldId="276"/>
            <ac:cxnSpMk id="25" creationId="{58703EF9-0D27-43BF-B3CF-6E9736581FDB}"/>
          </ac:cxnSpMkLst>
        </pc:cxnChg>
        <pc:cxnChg chg="del">
          <ac:chgData name="Li Lixiang" userId="6104bbfcb56aea79" providerId="LiveId" clId="{059B10B3-0B2E-4DA7-8829-C38D8318DEBA}" dt="2021-04-21T00:53:22.810" v="4181" actId="478"/>
          <ac:cxnSpMkLst>
            <pc:docMk/>
            <pc:sldMk cId="3705451296" sldId="276"/>
            <ac:cxnSpMk id="26" creationId="{94194DDF-4492-46F4-A701-925B33C10065}"/>
          </ac:cxnSpMkLst>
        </pc:cxnChg>
        <pc:cxnChg chg="del">
          <ac:chgData name="Li Lixiang" userId="6104bbfcb56aea79" providerId="LiveId" clId="{059B10B3-0B2E-4DA7-8829-C38D8318DEBA}" dt="2021-04-21T00:53:22.810" v="4181" actId="478"/>
          <ac:cxnSpMkLst>
            <pc:docMk/>
            <pc:sldMk cId="3705451296" sldId="276"/>
            <ac:cxnSpMk id="27" creationId="{50F9D166-C076-4C48-80A9-8100FFD83467}"/>
          </ac:cxnSpMkLst>
        </pc:cxnChg>
        <pc:cxnChg chg="del">
          <ac:chgData name="Li Lixiang" userId="6104bbfcb56aea79" providerId="LiveId" clId="{059B10B3-0B2E-4DA7-8829-C38D8318DEBA}" dt="2021-04-21T00:53:22.810" v="4181" actId="478"/>
          <ac:cxnSpMkLst>
            <pc:docMk/>
            <pc:sldMk cId="3705451296" sldId="276"/>
            <ac:cxnSpMk id="29" creationId="{38133380-8BDC-4E47-BBFC-4B6335F20BF8}"/>
          </ac:cxnSpMkLst>
        </pc:cxnChg>
        <pc:cxnChg chg="del">
          <ac:chgData name="Li Lixiang" userId="6104bbfcb56aea79" providerId="LiveId" clId="{059B10B3-0B2E-4DA7-8829-C38D8318DEBA}" dt="2021-04-21T00:53:22.810" v="4181" actId="478"/>
          <ac:cxnSpMkLst>
            <pc:docMk/>
            <pc:sldMk cId="3705451296" sldId="276"/>
            <ac:cxnSpMk id="30" creationId="{EC930F31-2F8A-4AB0-903E-86212F62F6EA}"/>
          </ac:cxnSpMkLst>
        </pc:cxnChg>
        <pc:cxnChg chg="del">
          <ac:chgData name="Li Lixiang" userId="6104bbfcb56aea79" providerId="LiveId" clId="{059B10B3-0B2E-4DA7-8829-C38D8318DEBA}" dt="2021-04-21T00:53:22.810" v="4181" actId="478"/>
          <ac:cxnSpMkLst>
            <pc:docMk/>
            <pc:sldMk cId="3705451296" sldId="276"/>
            <ac:cxnSpMk id="31" creationId="{2117448C-17F4-4D09-B242-45749BCEF9A7}"/>
          </ac:cxnSpMkLst>
        </pc:cxnChg>
      </pc:sldChg>
      <pc:sldChg chg="delSp modSp add del mod">
        <pc:chgData name="Li Lixiang" userId="6104bbfcb56aea79" providerId="LiveId" clId="{059B10B3-0B2E-4DA7-8829-C38D8318DEBA}" dt="2021-04-21T00:53:05.645" v="4154" actId="47"/>
        <pc:sldMkLst>
          <pc:docMk/>
          <pc:sldMk cId="236255252" sldId="277"/>
        </pc:sldMkLst>
        <pc:spChg chg="mod">
          <ac:chgData name="Li Lixiang" userId="6104bbfcb56aea79" providerId="LiveId" clId="{059B10B3-0B2E-4DA7-8829-C38D8318DEBA}" dt="2021-03-04T06:06:12.654" v="2523" actId="1076"/>
          <ac:spMkLst>
            <pc:docMk/>
            <pc:sldMk cId="236255252" sldId="277"/>
            <ac:spMk id="5" creationId="{D94FFDDE-535E-4D07-B182-BD631BF44496}"/>
          </ac:spMkLst>
        </pc:spChg>
        <pc:spChg chg="mod">
          <ac:chgData name="Li Lixiang" userId="6104bbfcb56aea79" providerId="LiveId" clId="{059B10B3-0B2E-4DA7-8829-C38D8318DEBA}" dt="2021-03-04T06:06:05.767" v="2522" actId="1076"/>
          <ac:spMkLst>
            <pc:docMk/>
            <pc:sldMk cId="236255252" sldId="277"/>
            <ac:spMk id="6" creationId="{D17ACC57-FB4A-4725-9C4A-2B5A76DE96B1}"/>
          </ac:spMkLst>
        </pc:spChg>
        <pc:spChg chg="mod">
          <ac:chgData name="Li Lixiang" userId="6104bbfcb56aea79" providerId="LiveId" clId="{059B10B3-0B2E-4DA7-8829-C38D8318DEBA}" dt="2021-03-04T06:06:12.654" v="2523" actId="1076"/>
          <ac:spMkLst>
            <pc:docMk/>
            <pc:sldMk cId="236255252" sldId="277"/>
            <ac:spMk id="7" creationId="{79266EAA-8C5B-4CE1-9600-B454AA33BF96}"/>
          </ac:spMkLst>
        </pc:spChg>
        <pc:spChg chg="mod">
          <ac:chgData name="Li Lixiang" userId="6104bbfcb56aea79" providerId="LiveId" clId="{059B10B3-0B2E-4DA7-8829-C38D8318DEBA}" dt="2021-03-04T06:06:05.767" v="2522" actId="1076"/>
          <ac:spMkLst>
            <pc:docMk/>
            <pc:sldMk cId="236255252" sldId="277"/>
            <ac:spMk id="8" creationId="{BBD31CBD-9993-44B7-A88C-5818430D733E}"/>
          </ac:spMkLst>
        </pc:spChg>
        <pc:spChg chg="del">
          <ac:chgData name="Li Lixiang" userId="6104bbfcb56aea79" providerId="LiveId" clId="{059B10B3-0B2E-4DA7-8829-C38D8318DEBA}" dt="2021-03-04T06:05:55.326" v="2520" actId="478"/>
          <ac:spMkLst>
            <pc:docMk/>
            <pc:sldMk cId="236255252" sldId="277"/>
            <ac:spMk id="9" creationId="{E3233F8A-8CE9-4EFA-A9FA-74F900A5DE86}"/>
          </ac:spMkLst>
        </pc:spChg>
        <pc:spChg chg="del">
          <ac:chgData name="Li Lixiang" userId="6104bbfcb56aea79" providerId="LiveId" clId="{059B10B3-0B2E-4DA7-8829-C38D8318DEBA}" dt="2021-03-04T06:05:55.326" v="2520" actId="478"/>
          <ac:spMkLst>
            <pc:docMk/>
            <pc:sldMk cId="236255252" sldId="277"/>
            <ac:spMk id="10" creationId="{2AB2BCCB-667B-416B-9EB0-405293F258BD}"/>
          </ac:spMkLst>
        </pc:spChg>
        <pc:spChg chg="mod">
          <ac:chgData name="Li Lixiang" userId="6104bbfcb56aea79" providerId="LiveId" clId="{059B10B3-0B2E-4DA7-8829-C38D8318DEBA}" dt="2021-03-04T06:06:12.654" v="2523" actId="1076"/>
          <ac:spMkLst>
            <pc:docMk/>
            <pc:sldMk cId="236255252" sldId="277"/>
            <ac:spMk id="11" creationId="{DB7063EA-8FA2-4E4E-87E1-BC71E1BC8502}"/>
          </ac:spMkLst>
        </pc:spChg>
        <pc:spChg chg="mod">
          <ac:chgData name="Li Lixiang" userId="6104bbfcb56aea79" providerId="LiveId" clId="{059B10B3-0B2E-4DA7-8829-C38D8318DEBA}" dt="2021-03-04T06:06:12.654" v="2523" actId="1076"/>
          <ac:spMkLst>
            <pc:docMk/>
            <pc:sldMk cId="236255252" sldId="277"/>
            <ac:spMk id="13" creationId="{15E151C5-4DF6-4A8E-A7CD-298BC92D0A39}"/>
          </ac:spMkLst>
        </pc:spChg>
        <pc:spChg chg="mod">
          <ac:chgData name="Li Lixiang" userId="6104bbfcb56aea79" providerId="LiveId" clId="{059B10B3-0B2E-4DA7-8829-C38D8318DEBA}" dt="2021-03-04T06:06:12.654" v="2523" actId="1076"/>
          <ac:spMkLst>
            <pc:docMk/>
            <pc:sldMk cId="236255252" sldId="277"/>
            <ac:spMk id="14" creationId="{C629BBBF-4767-4F3F-8FD9-112D498680E6}"/>
          </ac:spMkLst>
        </pc:spChg>
        <pc:spChg chg="mod">
          <ac:chgData name="Li Lixiang" userId="6104bbfcb56aea79" providerId="LiveId" clId="{059B10B3-0B2E-4DA7-8829-C38D8318DEBA}" dt="2021-03-04T06:06:12.654" v="2523" actId="1076"/>
          <ac:spMkLst>
            <pc:docMk/>
            <pc:sldMk cId="236255252" sldId="277"/>
            <ac:spMk id="15" creationId="{7ADC1215-4AB3-4383-BE74-BC86F1A2FC28}"/>
          </ac:spMkLst>
        </pc:spChg>
        <pc:spChg chg="mod">
          <ac:chgData name="Li Lixiang" userId="6104bbfcb56aea79" providerId="LiveId" clId="{059B10B3-0B2E-4DA7-8829-C38D8318DEBA}" dt="2021-03-04T06:06:12.654" v="2523" actId="1076"/>
          <ac:spMkLst>
            <pc:docMk/>
            <pc:sldMk cId="236255252" sldId="277"/>
            <ac:spMk id="18" creationId="{77BC062C-AF4F-4848-941F-DEC68B678A3E}"/>
          </ac:spMkLst>
        </pc:spChg>
        <pc:spChg chg="mod">
          <ac:chgData name="Li Lixiang" userId="6104bbfcb56aea79" providerId="LiveId" clId="{059B10B3-0B2E-4DA7-8829-C38D8318DEBA}" dt="2021-03-04T06:06:12.654" v="2523" actId="1076"/>
          <ac:spMkLst>
            <pc:docMk/>
            <pc:sldMk cId="236255252" sldId="277"/>
            <ac:spMk id="28" creationId="{6FA455C2-F9A9-483E-82F6-38FFFD944796}"/>
          </ac:spMkLst>
        </pc:spChg>
        <pc:spChg chg="mod">
          <ac:chgData name="Li Lixiang" userId="6104bbfcb56aea79" providerId="LiveId" clId="{059B10B3-0B2E-4DA7-8829-C38D8318DEBA}" dt="2021-03-04T06:06:12.654" v="2523" actId="1076"/>
          <ac:spMkLst>
            <pc:docMk/>
            <pc:sldMk cId="236255252" sldId="277"/>
            <ac:spMk id="30" creationId="{EBF7A61C-50C3-4887-94DE-3E42D021EC40}"/>
          </ac:spMkLst>
        </pc:spChg>
        <pc:spChg chg="mod">
          <ac:chgData name="Li Lixiang" userId="6104bbfcb56aea79" providerId="LiveId" clId="{059B10B3-0B2E-4DA7-8829-C38D8318DEBA}" dt="2021-03-04T06:06:05.767" v="2522" actId="1076"/>
          <ac:spMkLst>
            <pc:docMk/>
            <pc:sldMk cId="236255252" sldId="277"/>
            <ac:spMk id="33" creationId="{292957EA-8FF1-43B6-988B-AFF0E5CF0DD0}"/>
          </ac:spMkLst>
        </pc:spChg>
        <pc:spChg chg="mod">
          <ac:chgData name="Li Lixiang" userId="6104bbfcb56aea79" providerId="LiveId" clId="{059B10B3-0B2E-4DA7-8829-C38D8318DEBA}" dt="2021-03-04T06:06:05.767" v="2522" actId="1076"/>
          <ac:spMkLst>
            <pc:docMk/>
            <pc:sldMk cId="236255252" sldId="277"/>
            <ac:spMk id="35" creationId="{B08E604E-AD62-44BE-9958-2A28E851D5A9}"/>
          </ac:spMkLst>
        </pc:spChg>
        <pc:spChg chg="mod">
          <ac:chgData name="Li Lixiang" userId="6104bbfcb56aea79" providerId="LiveId" clId="{059B10B3-0B2E-4DA7-8829-C38D8318DEBA}" dt="2021-03-04T06:06:05.767" v="2522" actId="1076"/>
          <ac:spMkLst>
            <pc:docMk/>
            <pc:sldMk cId="236255252" sldId="277"/>
            <ac:spMk id="36" creationId="{EA422221-AACB-4537-9C45-49378081D029}"/>
          </ac:spMkLst>
        </pc:spChg>
        <pc:spChg chg="mod">
          <ac:chgData name="Li Lixiang" userId="6104bbfcb56aea79" providerId="LiveId" clId="{059B10B3-0B2E-4DA7-8829-C38D8318DEBA}" dt="2021-03-04T06:06:05.767" v="2522" actId="1076"/>
          <ac:spMkLst>
            <pc:docMk/>
            <pc:sldMk cId="236255252" sldId="277"/>
            <ac:spMk id="37" creationId="{DBF91AAE-CEA1-4FA2-A68D-FF932544BC48}"/>
          </ac:spMkLst>
        </pc:spChg>
        <pc:spChg chg="mod">
          <ac:chgData name="Li Lixiang" userId="6104bbfcb56aea79" providerId="LiveId" clId="{059B10B3-0B2E-4DA7-8829-C38D8318DEBA}" dt="2021-03-04T06:06:05.767" v="2522" actId="1076"/>
          <ac:spMkLst>
            <pc:docMk/>
            <pc:sldMk cId="236255252" sldId="277"/>
            <ac:spMk id="40" creationId="{3F34753F-2F86-487A-8312-99123BA85486}"/>
          </ac:spMkLst>
        </pc:spChg>
        <pc:spChg chg="mod">
          <ac:chgData name="Li Lixiang" userId="6104bbfcb56aea79" providerId="LiveId" clId="{059B10B3-0B2E-4DA7-8829-C38D8318DEBA}" dt="2021-03-04T06:06:05.767" v="2522" actId="1076"/>
          <ac:spMkLst>
            <pc:docMk/>
            <pc:sldMk cId="236255252" sldId="277"/>
            <ac:spMk id="44" creationId="{D0F2AB0B-E7BA-44C5-A9C7-05E0CE915789}"/>
          </ac:spMkLst>
        </pc:spChg>
        <pc:spChg chg="mod">
          <ac:chgData name="Li Lixiang" userId="6104bbfcb56aea79" providerId="LiveId" clId="{059B10B3-0B2E-4DA7-8829-C38D8318DEBA}" dt="2021-03-04T06:06:05.767" v="2522" actId="1076"/>
          <ac:spMkLst>
            <pc:docMk/>
            <pc:sldMk cId="236255252" sldId="277"/>
            <ac:spMk id="45" creationId="{2FA106B6-8315-4B71-910F-B13C2E8B4078}"/>
          </ac:spMkLst>
        </pc:spChg>
        <pc:spChg chg="mod">
          <ac:chgData name="Li Lixiang" userId="6104bbfcb56aea79" providerId="LiveId" clId="{059B10B3-0B2E-4DA7-8829-C38D8318DEBA}" dt="2021-03-04T06:06:05.767" v="2522" actId="1076"/>
          <ac:spMkLst>
            <pc:docMk/>
            <pc:sldMk cId="236255252" sldId="277"/>
            <ac:spMk id="47" creationId="{EC156788-7C5D-4A77-B13D-8B8CB57B0127}"/>
          </ac:spMkLst>
        </pc:spChg>
        <pc:spChg chg="mod">
          <ac:chgData name="Li Lixiang" userId="6104bbfcb56aea79" providerId="LiveId" clId="{059B10B3-0B2E-4DA7-8829-C38D8318DEBA}" dt="2021-03-04T06:06:05.767" v="2522" actId="1076"/>
          <ac:spMkLst>
            <pc:docMk/>
            <pc:sldMk cId="236255252" sldId="277"/>
            <ac:spMk id="48" creationId="{FAA7F6FE-B15B-4A90-B901-686DC2725680}"/>
          </ac:spMkLst>
        </pc:spChg>
        <pc:spChg chg="del">
          <ac:chgData name="Li Lixiang" userId="6104bbfcb56aea79" providerId="LiveId" clId="{059B10B3-0B2E-4DA7-8829-C38D8318DEBA}" dt="2021-03-04T06:05:59.283" v="2521" actId="478"/>
          <ac:spMkLst>
            <pc:docMk/>
            <pc:sldMk cId="236255252" sldId="277"/>
            <ac:spMk id="51" creationId="{F960B835-2E11-469E-B15F-0C92E98913EF}"/>
          </ac:spMkLst>
        </pc:spChg>
        <pc:cxnChg chg="mod">
          <ac:chgData name="Li Lixiang" userId="6104bbfcb56aea79" providerId="LiveId" clId="{059B10B3-0B2E-4DA7-8829-C38D8318DEBA}" dt="2021-03-04T06:06:12.654" v="2523" actId="1076"/>
          <ac:cxnSpMkLst>
            <pc:docMk/>
            <pc:sldMk cId="236255252" sldId="277"/>
            <ac:cxnSpMk id="12" creationId="{16036EAB-0792-4AEC-BF1B-C999EC67F661}"/>
          </ac:cxnSpMkLst>
        </pc:cxnChg>
        <pc:cxnChg chg="mod">
          <ac:chgData name="Li Lixiang" userId="6104bbfcb56aea79" providerId="LiveId" clId="{059B10B3-0B2E-4DA7-8829-C38D8318DEBA}" dt="2021-03-04T06:06:12.654" v="2523" actId="1076"/>
          <ac:cxnSpMkLst>
            <pc:docMk/>
            <pc:sldMk cId="236255252" sldId="277"/>
            <ac:cxnSpMk id="16" creationId="{781CA403-BD7D-4034-ADF4-BDF552EFE449}"/>
          </ac:cxnSpMkLst>
        </pc:cxnChg>
        <pc:cxnChg chg="mod">
          <ac:chgData name="Li Lixiang" userId="6104bbfcb56aea79" providerId="LiveId" clId="{059B10B3-0B2E-4DA7-8829-C38D8318DEBA}" dt="2021-03-04T06:06:12.654" v="2523" actId="1076"/>
          <ac:cxnSpMkLst>
            <pc:docMk/>
            <pc:sldMk cId="236255252" sldId="277"/>
            <ac:cxnSpMk id="17" creationId="{8FBDCB7B-F9D0-4AE5-B78E-8CBBA42C1B15}"/>
          </ac:cxnSpMkLst>
        </pc:cxnChg>
        <pc:cxnChg chg="mod">
          <ac:chgData name="Li Lixiang" userId="6104bbfcb56aea79" providerId="LiveId" clId="{059B10B3-0B2E-4DA7-8829-C38D8318DEBA}" dt="2021-03-04T06:06:12.654" v="2523" actId="1076"/>
          <ac:cxnSpMkLst>
            <pc:docMk/>
            <pc:sldMk cId="236255252" sldId="277"/>
            <ac:cxnSpMk id="19" creationId="{0D0186D7-6A43-4696-8488-13AC0BD56795}"/>
          </ac:cxnSpMkLst>
        </pc:cxnChg>
        <pc:cxnChg chg="mod">
          <ac:chgData name="Li Lixiang" userId="6104bbfcb56aea79" providerId="LiveId" clId="{059B10B3-0B2E-4DA7-8829-C38D8318DEBA}" dt="2021-03-04T06:06:12.654" v="2523" actId="1076"/>
          <ac:cxnSpMkLst>
            <pc:docMk/>
            <pc:sldMk cId="236255252" sldId="277"/>
            <ac:cxnSpMk id="20" creationId="{02346989-BBE5-425D-8C2D-BA8681818E88}"/>
          </ac:cxnSpMkLst>
        </pc:cxnChg>
        <pc:cxnChg chg="mod">
          <ac:chgData name="Li Lixiang" userId="6104bbfcb56aea79" providerId="LiveId" clId="{059B10B3-0B2E-4DA7-8829-C38D8318DEBA}" dt="2021-03-04T06:06:12.654" v="2523" actId="1076"/>
          <ac:cxnSpMkLst>
            <pc:docMk/>
            <pc:sldMk cId="236255252" sldId="277"/>
            <ac:cxnSpMk id="24" creationId="{B873076B-FC39-4B83-B1ED-6F1D4FC558AA}"/>
          </ac:cxnSpMkLst>
        </pc:cxnChg>
        <pc:cxnChg chg="mod">
          <ac:chgData name="Li Lixiang" userId="6104bbfcb56aea79" providerId="LiveId" clId="{059B10B3-0B2E-4DA7-8829-C38D8318DEBA}" dt="2021-03-04T06:06:05.767" v="2522" actId="1076"/>
          <ac:cxnSpMkLst>
            <pc:docMk/>
            <pc:sldMk cId="236255252" sldId="277"/>
            <ac:cxnSpMk id="34" creationId="{9E3562DD-877E-42B4-BB22-36E53CDCFB9F}"/>
          </ac:cxnSpMkLst>
        </pc:cxnChg>
        <pc:cxnChg chg="mod">
          <ac:chgData name="Li Lixiang" userId="6104bbfcb56aea79" providerId="LiveId" clId="{059B10B3-0B2E-4DA7-8829-C38D8318DEBA}" dt="2021-03-04T06:06:05.767" v="2522" actId="1076"/>
          <ac:cxnSpMkLst>
            <pc:docMk/>
            <pc:sldMk cId="236255252" sldId="277"/>
            <ac:cxnSpMk id="38" creationId="{72CD904F-6D09-4B7B-B814-3B8517971AD2}"/>
          </ac:cxnSpMkLst>
        </pc:cxnChg>
        <pc:cxnChg chg="mod">
          <ac:chgData name="Li Lixiang" userId="6104bbfcb56aea79" providerId="LiveId" clId="{059B10B3-0B2E-4DA7-8829-C38D8318DEBA}" dt="2021-03-04T06:06:05.767" v="2522" actId="1076"/>
          <ac:cxnSpMkLst>
            <pc:docMk/>
            <pc:sldMk cId="236255252" sldId="277"/>
            <ac:cxnSpMk id="39" creationId="{BF938222-B549-4A25-BAE9-7F5AB20E50D6}"/>
          </ac:cxnSpMkLst>
        </pc:cxnChg>
        <pc:cxnChg chg="mod">
          <ac:chgData name="Li Lixiang" userId="6104bbfcb56aea79" providerId="LiveId" clId="{059B10B3-0B2E-4DA7-8829-C38D8318DEBA}" dt="2021-03-04T06:06:05.767" v="2522" actId="1076"/>
          <ac:cxnSpMkLst>
            <pc:docMk/>
            <pc:sldMk cId="236255252" sldId="277"/>
            <ac:cxnSpMk id="41" creationId="{B6999347-85E9-4629-B42A-B86D1A001D2A}"/>
          </ac:cxnSpMkLst>
        </pc:cxnChg>
        <pc:cxnChg chg="mod">
          <ac:chgData name="Li Lixiang" userId="6104bbfcb56aea79" providerId="LiveId" clId="{059B10B3-0B2E-4DA7-8829-C38D8318DEBA}" dt="2021-03-04T06:06:05.767" v="2522" actId="1076"/>
          <ac:cxnSpMkLst>
            <pc:docMk/>
            <pc:sldMk cId="236255252" sldId="277"/>
            <ac:cxnSpMk id="42" creationId="{746AF533-001F-4B7F-A607-A50D864453B0}"/>
          </ac:cxnSpMkLst>
        </pc:cxnChg>
        <pc:cxnChg chg="mod">
          <ac:chgData name="Li Lixiang" userId="6104bbfcb56aea79" providerId="LiveId" clId="{059B10B3-0B2E-4DA7-8829-C38D8318DEBA}" dt="2021-03-04T06:06:05.767" v="2522" actId="1076"/>
          <ac:cxnSpMkLst>
            <pc:docMk/>
            <pc:sldMk cId="236255252" sldId="277"/>
            <ac:cxnSpMk id="43" creationId="{73254342-931A-4B91-9891-7FFBCC40C095}"/>
          </ac:cxnSpMkLst>
        </pc:cxnChg>
        <pc:cxnChg chg="mod">
          <ac:chgData name="Li Lixiang" userId="6104bbfcb56aea79" providerId="LiveId" clId="{059B10B3-0B2E-4DA7-8829-C38D8318DEBA}" dt="2021-03-04T06:06:05.767" v="2522" actId="1076"/>
          <ac:cxnSpMkLst>
            <pc:docMk/>
            <pc:sldMk cId="236255252" sldId="277"/>
            <ac:cxnSpMk id="49" creationId="{6A576DC2-C55F-4779-B0E4-DEE4587CA25E}"/>
          </ac:cxnSpMkLst>
        </pc:cxnChg>
      </pc:sldChg>
      <pc:sldChg chg="addSp modSp add del mod">
        <pc:chgData name="Li Lixiang" userId="6104bbfcb56aea79" providerId="LiveId" clId="{059B10B3-0B2E-4DA7-8829-C38D8318DEBA}" dt="2021-04-21T00:53:04.654" v="4153" actId="47"/>
        <pc:sldMkLst>
          <pc:docMk/>
          <pc:sldMk cId="3382715189" sldId="278"/>
        </pc:sldMkLst>
        <pc:spChg chg="add mod">
          <ac:chgData name="Li Lixiang" userId="6104bbfcb56aea79" providerId="LiveId" clId="{059B10B3-0B2E-4DA7-8829-C38D8318DEBA}" dt="2021-04-13T09:52:08.780" v="4144" actId="1076"/>
          <ac:spMkLst>
            <pc:docMk/>
            <pc:sldMk cId="3382715189" sldId="278"/>
            <ac:spMk id="26" creationId="{EEA3ADC2-BCDD-4416-9184-995966377ADD}"/>
          </ac:spMkLst>
        </pc:spChg>
        <pc:spChg chg="add mod">
          <ac:chgData name="Li Lixiang" userId="6104bbfcb56aea79" providerId="LiveId" clId="{059B10B3-0B2E-4DA7-8829-C38D8318DEBA}" dt="2021-03-04T06:05:46.973" v="2519" actId="1076"/>
          <ac:spMkLst>
            <pc:docMk/>
            <pc:sldMk cId="3382715189" sldId="278"/>
            <ac:spMk id="28" creationId="{B7A8B140-0C8C-48B0-9FE0-61872A66608B}"/>
          </ac:spMkLst>
        </pc:spChg>
        <pc:spChg chg="add mod">
          <ac:chgData name="Li Lixiang" userId="6104bbfcb56aea79" providerId="LiveId" clId="{059B10B3-0B2E-4DA7-8829-C38D8318DEBA}" dt="2021-03-04T06:05:46.973" v="2519" actId="1076"/>
          <ac:spMkLst>
            <pc:docMk/>
            <pc:sldMk cId="3382715189" sldId="278"/>
            <ac:spMk id="35" creationId="{975E4929-3A47-470A-B4B2-6AA46E609FB9}"/>
          </ac:spMkLst>
        </pc:spChg>
      </pc:sldChg>
      <pc:sldChg chg="addSp modSp add del mod">
        <pc:chgData name="Li Lixiang" userId="6104bbfcb56aea79" providerId="LiveId" clId="{059B10B3-0B2E-4DA7-8829-C38D8318DEBA}" dt="2021-04-21T00:53:03.788" v="4152" actId="47"/>
        <pc:sldMkLst>
          <pc:docMk/>
          <pc:sldMk cId="3644787234" sldId="279"/>
        </pc:sldMkLst>
        <pc:spChg chg="mod">
          <ac:chgData name="Li Lixiang" userId="6104bbfcb56aea79" providerId="LiveId" clId="{059B10B3-0B2E-4DA7-8829-C38D8318DEBA}" dt="2021-03-04T07:30:52.684" v="2834" actId="14100"/>
          <ac:spMkLst>
            <pc:docMk/>
            <pc:sldMk cId="3644787234" sldId="279"/>
            <ac:spMk id="5" creationId="{D94FFDDE-535E-4D07-B182-BD631BF44496}"/>
          </ac:spMkLst>
        </pc:spChg>
        <pc:spChg chg="mod">
          <ac:chgData name="Li Lixiang" userId="6104bbfcb56aea79" providerId="LiveId" clId="{059B10B3-0B2E-4DA7-8829-C38D8318DEBA}" dt="2021-03-04T07:31:02.024" v="2844" actId="14100"/>
          <ac:spMkLst>
            <pc:docMk/>
            <pc:sldMk cId="3644787234" sldId="279"/>
            <ac:spMk id="6" creationId="{D17ACC57-FB4A-4725-9C4A-2B5A76DE96B1}"/>
          </ac:spMkLst>
        </pc:spChg>
        <pc:spChg chg="mod">
          <ac:chgData name="Li Lixiang" userId="6104bbfcb56aea79" providerId="LiveId" clId="{059B10B3-0B2E-4DA7-8829-C38D8318DEBA}" dt="2021-03-04T06:06:46.033" v="2524" actId="1076"/>
          <ac:spMkLst>
            <pc:docMk/>
            <pc:sldMk cId="3644787234" sldId="279"/>
            <ac:spMk id="7" creationId="{79266EAA-8C5B-4CE1-9600-B454AA33BF96}"/>
          </ac:spMkLst>
        </pc:spChg>
        <pc:spChg chg="mod">
          <ac:chgData name="Li Lixiang" userId="6104bbfcb56aea79" providerId="LiveId" clId="{059B10B3-0B2E-4DA7-8829-C38D8318DEBA}" dt="2021-03-04T06:06:50.695" v="2525" actId="1076"/>
          <ac:spMkLst>
            <pc:docMk/>
            <pc:sldMk cId="3644787234" sldId="279"/>
            <ac:spMk id="8" creationId="{BBD31CBD-9993-44B7-A88C-5818430D733E}"/>
          </ac:spMkLst>
        </pc:spChg>
        <pc:spChg chg="add mod">
          <ac:chgData name="Li Lixiang" userId="6104bbfcb56aea79" providerId="LiveId" clId="{059B10B3-0B2E-4DA7-8829-C38D8318DEBA}" dt="2021-03-04T06:07:17.763" v="2548" actId="20577"/>
          <ac:spMkLst>
            <pc:docMk/>
            <pc:sldMk cId="3644787234" sldId="279"/>
            <ac:spMk id="9" creationId="{3074C221-591F-4793-AF8B-B324EB4C5EDE}"/>
          </ac:spMkLst>
        </pc:spChg>
        <pc:spChg chg="add mod">
          <ac:chgData name="Li Lixiang" userId="6104bbfcb56aea79" providerId="LiveId" clId="{059B10B3-0B2E-4DA7-8829-C38D8318DEBA}" dt="2021-03-04T06:09:18.247" v="2574" actId="1076"/>
          <ac:spMkLst>
            <pc:docMk/>
            <pc:sldMk cId="3644787234" sldId="279"/>
            <ac:spMk id="10" creationId="{9A7F7AC4-6FBD-439B-BC8C-B2B7CFEEC47E}"/>
          </ac:spMkLst>
        </pc:spChg>
        <pc:spChg chg="add mod">
          <ac:chgData name="Li Lixiang" userId="6104bbfcb56aea79" providerId="LiveId" clId="{059B10B3-0B2E-4DA7-8829-C38D8318DEBA}" dt="2021-03-09T07:34:18.801" v="2987" actId="20577"/>
          <ac:spMkLst>
            <pc:docMk/>
            <pc:sldMk cId="3644787234" sldId="279"/>
            <ac:spMk id="12" creationId="{359852D0-62F3-449C-9A3C-37EDC2BA791D}"/>
          </ac:spMkLst>
        </pc:spChg>
        <pc:spChg chg="add mod">
          <ac:chgData name="Li Lixiang" userId="6104bbfcb56aea79" providerId="LiveId" clId="{059B10B3-0B2E-4DA7-8829-C38D8318DEBA}" dt="2021-03-04T06:09:18.247" v="2574" actId="1076"/>
          <ac:spMkLst>
            <pc:docMk/>
            <pc:sldMk cId="3644787234" sldId="279"/>
            <ac:spMk id="13" creationId="{7F534DCF-5FC0-4EBF-82E7-929B15BF98F5}"/>
          </ac:spMkLst>
        </pc:spChg>
        <pc:spChg chg="add mod">
          <ac:chgData name="Li Lixiang" userId="6104bbfcb56aea79" providerId="LiveId" clId="{059B10B3-0B2E-4DA7-8829-C38D8318DEBA}" dt="2021-03-04T06:09:18.247" v="2574" actId="1076"/>
          <ac:spMkLst>
            <pc:docMk/>
            <pc:sldMk cId="3644787234" sldId="279"/>
            <ac:spMk id="14" creationId="{CC680206-9CF7-4725-AFB4-4653A814CA53}"/>
          </ac:spMkLst>
        </pc:spChg>
        <pc:spChg chg="add mod">
          <ac:chgData name="Li Lixiang" userId="6104bbfcb56aea79" providerId="LiveId" clId="{059B10B3-0B2E-4DA7-8829-C38D8318DEBA}" dt="2021-03-04T06:09:38.264" v="2576" actId="1076"/>
          <ac:spMkLst>
            <pc:docMk/>
            <pc:sldMk cId="3644787234" sldId="279"/>
            <ac:spMk id="21" creationId="{568A03A5-5CBA-401E-BC23-26AD0B3891E0}"/>
          </ac:spMkLst>
        </pc:spChg>
        <pc:spChg chg="add mod">
          <ac:chgData name="Li Lixiang" userId="6104bbfcb56aea79" providerId="LiveId" clId="{059B10B3-0B2E-4DA7-8829-C38D8318DEBA}" dt="2021-03-04T06:12:28.936" v="2648" actId="1076"/>
          <ac:spMkLst>
            <pc:docMk/>
            <pc:sldMk cId="3644787234" sldId="279"/>
            <ac:spMk id="22" creationId="{91CA22A4-179F-446C-9802-6151B068CA9E}"/>
          </ac:spMkLst>
        </pc:spChg>
        <pc:spChg chg="add mod">
          <ac:chgData name="Li Lixiang" userId="6104bbfcb56aea79" providerId="LiveId" clId="{059B10B3-0B2E-4DA7-8829-C38D8318DEBA}" dt="2021-03-04T06:11:02.500" v="2610" actId="1076"/>
          <ac:spMkLst>
            <pc:docMk/>
            <pc:sldMk cId="3644787234" sldId="279"/>
            <ac:spMk id="23" creationId="{69105D10-C5B0-45AA-8FD1-E54082D52C5E}"/>
          </ac:spMkLst>
        </pc:spChg>
        <pc:spChg chg="add mod">
          <ac:chgData name="Li Lixiang" userId="6104bbfcb56aea79" providerId="LiveId" clId="{059B10B3-0B2E-4DA7-8829-C38D8318DEBA}" dt="2021-03-04T06:11:02.500" v="2610" actId="1076"/>
          <ac:spMkLst>
            <pc:docMk/>
            <pc:sldMk cId="3644787234" sldId="279"/>
            <ac:spMk id="24" creationId="{53133E70-5976-4D05-B194-320A34FF7AA0}"/>
          </ac:spMkLst>
        </pc:spChg>
        <pc:spChg chg="add mod">
          <ac:chgData name="Li Lixiang" userId="6104bbfcb56aea79" providerId="LiveId" clId="{059B10B3-0B2E-4DA7-8829-C38D8318DEBA}" dt="2021-03-04T06:11:06.748" v="2612" actId="1076"/>
          <ac:spMkLst>
            <pc:docMk/>
            <pc:sldMk cId="3644787234" sldId="279"/>
            <ac:spMk id="29" creationId="{C76DE83C-3744-46B3-ACC4-EA98E9C4E0FA}"/>
          </ac:spMkLst>
        </pc:spChg>
        <pc:spChg chg="add mod">
          <ac:chgData name="Li Lixiang" userId="6104bbfcb56aea79" providerId="LiveId" clId="{059B10B3-0B2E-4DA7-8829-C38D8318DEBA}" dt="2021-03-04T06:11:10.953" v="2618" actId="5793"/>
          <ac:spMkLst>
            <pc:docMk/>
            <pc:sldMk cId="3644787234" sldId="279"/>
            <ac:spMk id="30" creationId="{6B14F7D3-CE13-4163-8182-3C7F81894AD0}"/>
          </ac:spMkLst>
        </pc:spChg>
        <pc:spChg chg="add mod">
          <ac:chgData name="Li Lixiang" userId="6104bbfcb56aea79" providerId="LiveId" clId="{059B10B3-0B2E-4DA7-8829-C38D8318DEBA}" dt="2021-03-04T06:11:58.559" v="2630" actId="1076"/>
          <ac:spMkLst>
            <pc:docMk/>
            <pc:sldMk cId="3644787234" sldId="279"/>
            <ac:spMk id="39" creationId="{3B1767B7-ADD5-45F5-B79E-44930B00AB08}"/>
          </ac:spMkLst>
        </pc:spChg>
        <pc:cxnChg chg="add mod">
          <ac:chgData name="Li Lixiang" userId="6104bbfcb56aea79" providerId="LiveId" clId="{059B10B3-0B2E-4DA7-8829-C38D8318DEBA}" dt="2021-03-04T06:09:18.247" v="2574" actId="1076"/>
          <ac:cxnSpMkLst>
            <pc:docMk/>
            <pc:sldMk cId="3644787234" sldId="279"/>
            <ac:cxnSpMk id="11" creationId="{2B4B33D3-B01F-4ACE-B2F3-63E3291C03DD}"/>
          </ac:cxnSpMkLst>
        </pc:cxnChg>
        <pc:cxnChg chg="add mod">
          <ac:chgData name="Li Lixiang" userId="6104bbfcb56aea79" providerId="LiveId" clId="{059B10B3-0B2E-4DA7-8829-C38D8318DEBA}" dt="2021-03-04T06:09:18.247" v="2574" actId="1076"/>
          <ac:cxnSpMkLst>
            <pc:docMk/>
            <pc:sldMk cId="3644787234" sldId="279"/>
            <ac:cxnSpMk id="15" creationId="{663BD26E-7512-4297-90AA-6CC7F2EF14DB}"/>
          </ac:cxnSpMkLst>
        </pc:cxnChg>
        <pc:cxnChg chg="add mod">
          <ac:chgData name="Li Lixiang" userId="6104bbfcb56aea79" providerId="LiveId" clId="{059B10B3-0B2E-4DA7-8829-C38D8318DEBA}" dt="2021-03-04T06:09:18.247" v="2574" actId="1076"/>
          <ac:cxnSpMkLst>
            <pc:docMk/>
            <pc:sldMk cId="3644787234" sldId="279"/>
            <ac:cxnSpMk id="16" creationId="{905F9EAD-D475-42D8-954B-52CC89069C2E}"/>
          </ac:cxnSpMkLst>
        </pc:cxnChg>
        <pc:cxnChg chg="add mod">
          <ac:chgData name="Li Lixiang" userId="6104bbfcb56aea79" providerId="LiveId" clId="{059B10B3-0B2E-4DA7-8829-C38D8318DEBA}" dt="2021-03-04T06:10:28.308" v="2606" actId="14100"/>
          <ac:cxnSpMkLst>
            <pc:docMk/>
            <pc:sldMk cId="3644787234" sldId="279"/>
            <ac:cxnSpMk id="25" creationId="{7B53B491-75C5-43DE-8B4F-9280A0FEA267}"/>
          </ac:cxnSpMkLst>
        </pc:cxnChg>
        <pc:cxnChg chg="add mod">
          <ac:chgData name="Li Lixiang" userId="6104bbfcb56aea79" providerId="LiveId" clId="{059B10B3-0B2E-4DA7-8829-C38D8318DEBA}" dt="2021-03-04T07:56:47.004" v="2847" actId="14100"/>
          <ac:cxnSpMkLst>
            <pc:docMk/>
            <pc:sldMk cId="3644787234" sldId="279"/>
            <ac:cxnSpMk id="26" creationId="{DF893FC7-A2C5-4C23-8C01-D590C1A741EA}"/>
          </ac:cxnSpMkLst>
        </pc:cxnChg>
        <pc:cxnChg chg="add mod">
          <ac:chgData name="Li Lixiang" userId="6104bbfcb56aea79" providerId="LiveId" clId="{059B10B3-0B2E-4DA7-8829-C38D8318DEBA}" dt="2021-03-04T06:10:59.988" v="2609" actId="14100"/>
          <ac:cxnSpMkLst>
            <pc:docMk/>
            <pc:sldMk cId="3644787234" sldId="279"/>
            <ac:cxnSpMk id="27" creationId="{38D2497B-587C-49E6-9628-36B828CFFE90}"/>
          </ac:cxnSpMkLst>
        </pc:cxnChg>
        <pc:cxnChg chg="add mod">
          <ac:chgData name="Li Lixiang" userId="6104bbfcb56aea79" providerId="LiveId" clId="{059B10B3-0B2E-4DA7-8829-C38D8318DEBA}" dt="2021-03-04T07:56:55.874" v="2850" actId="14100"/>
          <ac:cxnSpMkLst>
            <pc:docMk/>
            <pc:sldMk cId="3644787234" sldId="279"/>
            <ac:cxnSpMk id="28" creationId="{783C12C9-F2D6-49F3-BD53-F5631D44E4F0}"/>
          </ac:cxnSpMkLst>
        </pc:cxnChg>
        <pc:cxnChg chg="add mod">
          <ac:chgData name="Li Lixiang" userId="6104bbfcb56aea79" providerId="LiveId" clId="{059B10B3-0B2E-4DA7-8829-C38D8318DEBA}" dt="2021-03-04T06:11:44.870" v="2628" actId="14100"/>
          <ac:cxnSpMkLst>
            <pc:docMk/>
            <pc:sldMk cId="3644787234" sldId="279"/>
            <ac:cxnSpMk id="31" creationId="{0B326028-8702-4326-A1A6-5FE462B6BCE1}"/>
          </ac:cxnSpMkLst>
        </pc:cxnChg>
        <pc:cxnChg chg="add mod">
          <ac:chgData name="Li Lixiang" userId="6104bbfcb56aea79" providerId="LiveId" clId="{059B10B3-0B2E-4DA7-8829-C38D8318DEBA}" dt="2021-03-04T07:57:03.218" v="2853" actId="14100"/>
          <ac:cxnSpMkLst>
            <pc:docMk/>
            <pc:sldMk cId="3644787234" sldId="279"/>
            <ac:cxnSpMk id="32" creationId="{69AE5AA3-8B05-4318-9645-11916D7EF8D5}"/>
          </ac:cxnSpMkLst>
        </pc:cxnChg>
        <pc:cxnChg chg="add mod">
          <ac:chgData name="Li Lixiang" userId="6104bbfcb56aea79" providerId="LiveId" clId="{059B10B3-0B2E-4DA7-8829-C38D8318DEBA}" dt="2021-03-04T07:57:07.283" v="2854" actId="14100"/>
          <ac:cxnSpMkLst>
            <pc:docMk/>
            <pc:sldMk cId="3644787234" sldId="279"/>
            <ac:cxnSpMk id="35" creationId="{FD171C20-EAB2-402A-8E4E-E449D2250A04}"/>
          </ac:cxnSpMkLst>
        </pc:cxnChg>
      </pc:sldChg>
      <pc:sldChg chg="addSp delSp modSp add del mod">
        <pc:chgData name="Li Lixiang" userId="6104bbfcb56aea79" providerId="LiveId" clId="{059B10B3-0B2E-4DA7-8829-C38D8318DEBA}" dt="2021-04-21T00:53:02.994" v="4151" actId="47"/>
        <pc:sldMkLst>
          <pc:docMk/>
          <pc:sldMk cId="2458152062" sldId="280"/>
        </pc:sldMkLst>
        <pc:spChg chg="mod">
          <ac:chgData name="Li Lixiang" userId="6104bbfcb56aea79" providerId="LiveId" clId="{059B10B3-0B2E-4DA7-8829-C38D8318DEBA}" dt="2021-03-04T06:12:38.510" v="2649" actId="1076"/>
          <ac:spMkLst>
            <pc:docMk/>
            <pc:sldMk cId="2458152062" sldId="280"/>
            <ac:spMk id="5" creationId="{D94FFDDE-535E-4D07-B182-BD631BF44496}"/>
          </ac:spMkLst>
        </pc:spChg>
        <pc:spChg chg="mod">
          <ac:chgData name="Li Lixiang" userId="6104bbfcb56aea79" providerId="LiveId" clId="{059B10B3-0B2E-4DA7-8829-C38D8318DEBA}" dt="2021-03-04T06:12:43.677" v="2650" actId="1076"/>
          <ac:spMkLst>
            <pc:docMk/>
            <pc:sldMk cId="2458152062" sldId="280"/>
            <ac:spMk id="6" creationId="{D17ACC57-FB4A-4725-9C4A-2B5A76DE96B1}"/>
          </ac:spMkLst>
        </pc:spChg>
        <pc:spChg chg="mod">
          <ac:chgData name="Li Lixiang" userId="6104bbfcb56aea79" providerId="LiveId" clId="{059B10B3-0B2E-4DA7-8829-C38D8318DEBA}" dt="2021-03-04T06:12:38.510" v="2649" actId="1076"/>
          <ac:spMkLst>
            <pc:docMk/>
            <pc:sldMk cId="2458152062" sldId="280"/>
            <ac:spMk id="7" creationId="{79266EAA-8C5B-4CE1-9600-B454AA33BF96}"/>
          </ac:spMkLst>
        </pc:spChg>
        <pc:spChg chg="mod">
          <ac:chgData name="Li Lixiang" userId="6104bbfcb56aea79" providerId="LiveId" clId="{059B10B3-0B2E-4DA7-8829-C38D8318DEBA}" dt="2021-03-04T06:12:43.677" v="2650" actId="1076"/>
          <ac:spMkLst>
            <pc:docMk/>
            <pc:sldMk cId="2458152062" sldId="280"/>
            <ac:spMk id="8" creationId="{BBD31CBD-9993-44B7-A88C-5818430D733E}"/>
          </ac:spMkLst>
        </pc:spChg>
        <pc:spChg chg="add mod">
          <ac:chgData name="Li Lixiang" userId="6104bbfcb56aea79" providerId="LiveId" clId="{059B10B3-0B2E-4DA7-8829-C38D8318DEBA}" dt="2021-03-04T06:12:50.017" v="2651"/>
          <ac:spMkLst>
            <pc:docMk/>
            <pc:sldMk cId="2458152062" sldId="280"/>
            <ac:spMk id="9" creationId="{475A69D9-D1A3-46B7-A79F-3205779D9E52}"/>
          </ac:spMkLst>
        </pc:spChg>
        <pc:spChg chg="add mod">
          <ac:chgData name="Li Lixiang" userId="6104bbfcb56aea79" providerId="LiveId" clId="{059B10B3-0B2E-4DA7-8829-C38D8318DEBA}" dt="2021-03-04T06:12:58.610" v="2652"/>
          <ac:spMkLst>
            <pc:docMk/>
            <pc:sldMk cId="2458152062" sldId="280"/>
            <ac:spMk id="10" creationId="{CAFEDA2D-9468-4E51-9F86-0BEE37CD89D9}"/>
          </ac:spMkLst>
        </pc:spChg>
        <pc:spChg chg="add mod">
          <ac:chgData name="Li Lixiang" userId="6104bbfcb56aea79" providerId="LiveId" clId="{059B10B3-0B2E-4DA7-8829-C38D8318DEBA}" dt="2021-03-04T06:13:07.108" v="2667" actId="20577"/>
          <ac:spMkLst>
            <pc:docMk/>
            <pc:sldMk cId="2458152062" sldId="280"/>
            <ac:spMk id="12" creationId="{19B38C74-3E32-45DD-BEBC-EB59DCF21062}"/>
          </ac:spMkLst>
        </pc:spChg>
        <pc:spChg chg="add mod">
          <ac:chgData name="Li Lixiang" userId="6104bbfcb56aea79" providerId="LiveId" clId="{059B10B3-0B2E-4DA7-8829-C38D8318DEBA}" dt="2021-03-04T06:12:58.610" v="2652"/>
          <ac:spMkLst>
            <pc:docMk/>
            <pc:sldMk cId="2458152062" sldId="280"/>
            <ac:spMk id="13" creationId="{0EA72161-C1EA-40C0-8FAC-5C968E34C1C9}"/>
          </ac:spMkLst>
        </pc:spChg>
        <pc:spChg chg="add mod">
          <ac:chgData name="Li Lixiang" userId="6104bbfcb56aea79" providerId="LiveId" clId="{059B10B3-0B2E-4DA7-8829-C38D8318DEBA}" dt="2021-03-04T06:12:58.610" v="2652"/>
          <ac:spMkLst>
            <pc:docMk/>
            <pc:sldMk cId="2458152062" sldId="280"/>
            <ac:spMk id="14" creationId="{881650C2-BEF7-49F4-9D54-1BDF747C0A62}"/>
          </ac:spMkLst>
        </pc:spChg>
        <pc:spChg chg="add del mod">
          <ac:chgData name="Li Lixiang" userId="6104bbfcb56aea79" providerId="LiveId" clId="{059B10B3-0B2E-4DA7-8829-C38D8318DEBA}" dt="2021-03-04T06:13:11.555" v="2669" actId="478"/>
          <ac:spMkLst>
            <pc:docMk/>
            <pc:sldMk cId="2458152062" sldId="280"/>
            <ac:spMk id="17" creationId="{0E4EAF09-EFB6-47A7-A1DB-1185D0682D63}"/>
          </ac:spMkLst>
        </pc:spChg>
        <pc:spChg chg="add del mod">
          <ac:chgData name="Li Lixiang" userId="6104bbfcb56aea79" providerId="LiveId" clId="{059B10B3-0B2E-4DA7-8829-C38D8318DEBA}" dt="2021-03-04T06:13:10.839" v="2668" actId="478"/>
          <ac:spMkLst>
            <pc:docMk/>
            <pc:sldMk cId="2458152062" sldId="280"/>
            <ac:spMk id="18" creationId="{0B196010-2778-4496-BE33-930AA422585E}"/>
          </ac:spMkLst>
        </pc:spChg>
        <pc:spChg chg="add mod">
          <ac:chgData name="Li Lixiang" userId="6104bbfcb56aea79" providerId="LiveId" clId="{059B10B3-0B2E-4DA7-8829-C38D8318DEBA}" dt="2021-03-04T06:12:58.610" v="2652"/>
          <ac:spMkLst>
            <pc:docMk/>
            <pc:sldMk cId="2458152062" sldId="280"/>
            <ac:spMk id="19" creationId="{27B99940-BEBD-4D7E-B246-F9CC3CE8300C}"/>
          </ac:spMkLst>
        </pc:spChg>
        <pc:spChg chg="add mod">
          <ac:chgData name="Li Lixiang" userId="6104bbfcb56aea79" providerId="LiveId" clId="{059B10B3-0B2E-4DA7-8829-C38D8318DEBA}" dt="2021-03-04T06:12:58.610" v="2652"/>
          <ac:spMkLst>
            <pc:docMk/>
            <pc:sldMk cId="2458152062" sldId="280"/>
            <ac:spMk id="20" creationId="{16E96542-0EC1-4DD6-BF39-A993C7484DB3}"/>
          </ac:spMkLst>
        </pc:spChg>
        <pc:spChg chg="add mod">
          <ac:chgData name="Li Lixiang" userId="6104bbfcb56aea79" providerId="LiveId" clId="{059B10B3-0B2E-4DA7-8829-C38D8318DEBA}" dt="2021-03-04T06:12:58.610" v="2652"/>
          <ac:spMkLst>
            <pc:docMk/>
            <pc:sldMk cId="2458152062" sldId="280"/>
            <ac:spMk id="23" creationId="{746A2356-4FCC-4B56-AD16-4FEFF2FDDF98}"/>
          </ac:spMkLst>
        </pc:spChg>
        <pc:spChg chg="add mod">
          <ac:chgData name="Li Lixiang" userId="6104bbfcb56aea79" providerId="LiveId" clId="{059B10B3-0B2E-4DA7-8829-C38D8318DEBA}" dt="2021-03-04T06:12:58.610" v="2652"/>
          <ac:spMkLst>
            <pc:docMk/>
            <pc:sldMk cId="2458152062" sldId="280"/>
            <ac:spMk id="24" creationId="{67268C72-3CBB-4095-BFCC-E6064E768D04}"/>
          </ac:spMkLst>
        </pc:spChg>
        <pc:spChg chg="add mod">
          <ac:chgData name="Li Lixiang" userId="6104bbfcb56aea79" providerId="LiveId" clId="{059B10B3-0B2E-4DA7-8829-C38D8318DEBA}" dt="2021-03-04T06:12:58.610" v="2652"/>
          <ac:spMkLst>
            <pc:docMk/>
            <pc:sldMk cId="2458152062" sldId="280"/>
            <ac:spMk id="27" creationId="{58038CA5-54D0-4D5B-8258-183361008C5D}"/>
          </ac:spMkLst>
        </pc:spChg>
        <pc:cxnChg chg="add mod">
          <ac:chgData name="Li Lixiang" userId="6104bbfcb56aea79" providerId="LiveId" clId="{059B10B3-0B2E-4DA7-8829-C38D8318DEBA}" dt="2021-03-04T06:12:58.610" v="2652"/>
          <ac:cxnSpMkLst>
            <pc:docMk/>
            <pc:sldMk cId="2458152062" sldId="280"/>
            <ac:cxnSpMk id="11" creationId="{189D6937-5B7C-4CF1-B58D-3BED1593AD14}"/>
          </ac:cxnSpMkLst>
        </pc:cxnChg>
        <pc:cxnChg chg="add mod">
          <ac:chgData name="Li Lixiang" userId="6104bbfcb56aea79" providerId="LiveId" clId="{059B10B3-0B2E-4DA7-8829-C38D8318DEBA}" dt="2021-03-04T06:12:58.610" v="2652"/>
          <ac:cxnSpMkLst>
            <pc:docMk/>
            <pc:sldMk cId="2458152062" sldId="280"/>
            <ac:cxnSpMk id="15" creationId="{CDDFCFD5-21C6-4040-BCCB-959133C6D383}"/>
          </ac:cxnSpMkLst>
        </pc:cxnChg>
        <pc:cxnChg chg="add mod">
          <ac:chgData name="Li Lixiang" userId="6104bbfcb56aea79" providerId="LiveId" clId="{059B10B3-0B2E-4DA7-8829-C38D8318DEBA}" dt="2021-03-04T06:13:22.912" v="2671" actId="14100"/>
          <ac:cxnSpMkLst>
            <pc:docMk/>
            <pc:sldMk cId="2458152062" sldId="280"/>
            <ac:cxnSpMk id="16" creationId="{AB70D392-EE85-4212-82AD-279082CF0DC0}"/>
          </ac:cxnSpMkLst>
        </pc:cxnChg>
        <pc:cxnChg chg="add del mod">
          <ac:chgData name="Li Lixiang" userId="6104bbfcb56aea79" providerId="LiveId" clId="{059B10B3-0B2E-4DA7-8829-C38D8318DEBA}" dt="2021-03-04T06:13:13.399" v="2670" actId="478"/>
          <ac:cxnSpMkLst>
            <pc:docMk/>
            <pc:sldMk cId="2458152062" sldId="280"/>
            <ac:cxnSpMk id="21" creationId="{2E162289-D34C-4D3C-B6A9-23D7A79B9567}"/>
          </ac:cxnSpMkLst>
        </pc:cxnChg>
        <pc:cxnChg chg="add mod">
          <ac:chgData name="Li Lixiang" userId="6104bbfcb56aea79" providerId="LiveId" clId="{059B10B3-0B2E-4DA7-8829-C38D8318DEBA}" dt="2021-03-04T06:12:58.610" v="2652"/>
          <ac:cxnSpMkLst>
            <pc:docMk/>
            <pc:sldMk cId="2458152062" sldId="280"/>
            <ac:cxnSpMk id="22" creationId="{5D7E0919-82C6-45A8-9018-9DF8333F89B4}"/>
          </ac:cxnSpMkLst>
        </pc:cxnChg>
        <pc:cxnChg chg="add mod">
          <ac:chgData name="Li Lixiang" userId="6104bbfcb56aea79" providerId="LiveId" clId="{059B10B3-0B2E-4DA7-8829-C38D8318DEBA}" dt="2021-03-04T06:12:58.610" v="2652"/>
          <ac:cxnSpMkLst>
            <pc:docMk/>
            <pc:sldMk cId="2458152062" sldId="280"/>
            <ac:cxnSpMk id="25" creationId="{5A84128B-E754-4CF7-B2AE-A75405F7080B}"/>
          </ac:cxnSpMkLst>
        </pc:cxnChg>
        <pc:cxnChg chg="add mod">
          <ac:chgData name="Li Lixiang" userId="6104bbfcb56aea79" providerId="LiveId" clId="{059B10B3-0B2E-4DA7-8829-C38D8318DEBA}" dt="2021-03-04T07:57:55.249" v="2855" actId="14100"/>
          <ac:cxnSpMkLst>
            <pc:docMk/>
            <pc:sldMk cId="2458152062" sldId="280"/>
            <ac:cxnSpMk id="26" creationId="{12617041-DC45-4440-BA90-FB7B34E7F8B0}"/>
          </ac:cxnSpMkLst>
        </pc:cxnChg>
        <pc:cxnChg chg="add mod">
          <ac:chgData name="Li Lixiang" userId="6104bbfcb56aea79" providerId="LiveId" clId="{059B10B3-0B2E-4DA7-8829-C38D8318DEBA}" dt="2021-03-04T07:58:03.282" v="2858" actId="14100"/>
          <ac:cxnSpMkLst>
            <pc:docMk/>
            <pc:sldMk cId="2458152062" sldId="280"/>
            <ac:cxnSpMk id="28" creationId="{9EF8D2CB-FE64-458E-9265-845FBE2D1622}"/>
          </ac:cxnSpMkLst>
        </pc:cxnChg>
        <pc:cxnChg chg="add mod">
          <ac:chgData name="Li Lixiang" userId="6104bbfcb56aea79" providerId="LiveId" clId="{059B10B3-0B2E-4DA7-8829-C38D8318DEBA}" dt="2021-03-04T07:58:10.956" v="2861" actId="14100"/>
          <ac:cxnSpMkLst>
            <pc:docMk/>
            <pc:sldMk cId="2458152062" sldId="280"/>
            <ac:cxnSpMk id="29" creationId="{BF3E635F-18DF-4BF0-9860-2D27A3397CB6}"/>
          </ac:cxnSpMkLst>
        </pc:cxnChg>
        <pc:cxnChg chg="add mod">
          <ac:chgData name="Li Lixiang" userId="6104bbfcb56aea79" providerId="LiveId" clId="{059B10B3-0B2E-4DA7-8829-C38D8318DEBA}" dt="2021-03-04T07:58:17.624" v="2864" actId="14100"/>
          <ac:cxnSpMkLst>
            <pc:docMk/>
            <pc:sldMk cId="2458152062" sldId="280"/>
            <ac:cxnSpMk id="30" creationId="{0DB735D3-A2D1-434E-AE37-EEE52C088331}"/>
          </ac:cxnSpMkLst>
        </pc:cxnChg>
      </pc:sldChg>
      <pc:sldChg chg="addSp delSp modSp add del mod">
        <pc:chgData name="Li Lixiang" userId="6104bbfcb56aea79" providerId="LiveId" clId="{059B10B3-0B2E-4DA7-8829-C38D8318DEBA}" dt="2021-04-21T00:53:02.169" v="4150" actId="47"/>
        <pc:sldMkLst>
          <pc:docMk/>
          <pc:sldMk cId="285537872" sldId="281"/>
        </pc:sldMkLst>
        <pc:spChg chg="add mod">
          <ac:chgData name="Li Lixiang" userId="6104bbfcb56aea79" providerId="LiveId" clId="{059B10B3-0B2E-4DA7-8829-C38D8318DEBA}" dt="2021-03-04T06:14:51.113" v="2692" actId="14100"/>
          <ac:spMkLst>
            <pc:docMk/>
            <pc:sldMk cId="285537872" sldId="281"/>
            <ac:spMk id="6" creationId="{FC0D0CCC-2669-4BEA-A601-191B398B36E1}"/>
          </ac:spMkLst>
        </pc:spChg>
        <pc:spChg chg="add mod">
          <ac:chgData name="Li Lixiang" userId="6104bbfcb56aea79" providerId="LiveId" clId="{059B10B3-0B2E-4DA7-8829-C38D8318DEBA}" dt="2021-03-04T06:14:37.927" v="2673"/>
          <ac:spMkLst>
            <pc:docMk/>
            <pc:sldMk cId="285537872" sldId="281"/>
            <ac:spMk id="7" creationId="{A746A457-C064-4608-A75D-14BEAD167399}"/>
          </ac:spMkLst>
        </pc:spChg>
        <pc:spChg chg="add mod">
          <ac:chgData name="Li Lixiang" userId="6104bbfcb56aea79" providerId="LiveId" clId="{059B10B3-0B2E-4DA7-8829-C38D8318DEBA}" dt="2021-03-04T06:14:37.927" v="2673"/>
          <ac:spMkLst>
            <pc:docMk/>
            <pc:sldMk cId="285537872" sldId="281"/>
            <ac:spMk id="8" creationId="{9212197E-F0EC-40DC-B152-B3FF50CD06A2}"/>
          </ac:spMkLst>
        </pc:spChg>
        <pc:spChg chg="mod">
          <ac:chgData name="Li Lixiang" userId="6104bbfcb56aea79" providerId="LiveId" clId="{059B10B3-0B2E-4DA7-8829-C38D8318DEBA}" dt="2021-03-09T07:34:08.567" v="2980" actId="20577"/>
          <ac:spMkLst>
            <pc:docMk/>
            <pc:sldMk cId="285537872" sldId="281"/>
            <ac:spMk id="9" creationId="{30257987-5DAD-4BA9-A19E-34AE3588C3FA}"/>
          </ac:spMkLst>
        </pc:spChg>
        <pc:spChg chg="add mod">
          <ac:chgData name="Li Lixiang" userId="6104bbfcb56aea79" providerId="LiveId" clId="{059B10B3-0B2E-4DA7-8829-C38D8318DEBA}" dt="2021-03-04T06:15:26.880" v="2699" actId="1076"/>
          <ac:spMkLst>
            <pc:docMk/>
            <pc:sldMk cId="285537872" sldId="281"/>
            <ac:spMk id="12" creationId="{F3D6C0E8-2A0F-474F-AB5C-1591CE9F7BA4}"/>
          </ac:spMkLst>
        </pc:spChg>
        <pc:spChg chg="add mod">
          <ac:chgData name="Li Lixiang" userId="6104bbfcb56aea79" providerId="LiveId" clId="{059B10B3-0B2E-4DA7-8829-C38D8318DEBA}" dt="2021-03-04T06:15:26.880" v="2699" actId="1076"/>
          <ac:spMkLst>
            <pc:docMk/>
            <pc:sldMk cId="285537872" sldId="281"/>
            <ac:spMk id="13" creationId="{BD5B4E6B-DF6F-4677-8F67-77480FEF4F81}"/>
          </ac:spMkLst>
        </pc:spChg>
        <pc:spChg chg="add mod">
          <ac:chgData name="Li Lixiang" userId="6104bbfcb56aea79" providerId="LiveId" clId="{059B10B3-0B2E-4DA7-8829-C38D8318DEBA}" dt="2021-03-09T07:33:46.103" v="2958" actId="1036"/>
          <ac:spMkLst>
            <pc:docMk/>
            <pc:sldMk cId="285537872" sldId="281"/>
            <ac:spMk id="15" creationId="{5958AB10-02A6-4C5A-8A2B-B02B08F72D77}"/>
          </ac:spMkLst>
        </pc:spChg>
        <pc:spChg chg="add mod">
          <ac:chgData name="Li Lixiang" userId="6104bbfcb56aea79" providerId="LiveId" clId="{059B10B3-0B2E-4DA7-8829-C38D8318DEBA}" dt="2021-03-09T07:33:46.103" v="2958" actId="1036"/>
          <ac:spMkLst>
            <pc:docMk/>
            <pc:sldMk cId="285537872" sldId="281"/>
            <ac:spMk id="16" creationId="{FAC802A5-0CD8-4EF7-AE34-50E9AB57E124}"/>
          </ac:spMkLst>
        </pc:spChg>
        <pc:spChg chg="add mod">
          <ac:chgData name="Li Lixiang" userId="6104bbfcb56aea79" providerId="LiveId" clId="{059B10B3-0B2E-4DA7-8829-C38D8318DEBA}" dt="2021-03-04T06:16:53.617" v="2747" actId="1036"/>
          <ac:spMkLst>
            <pc:docMk/>
            <pc:sldMk cId="285537872" sldId="281"/>
            <ac:spMk id="22" creationId="{EAA6405C-ED05-4EDD-B178-DC8CC115F19E}"/>
          </ac:spMkLst>
        </pc:spChg>
        <pc:spChg chg="add mod">
          <ac:chgData name="Li Lixiang" userId="6104bbfcb56aea79" providerId="LiveId" clId="{059B10B3-0B2E-4DA7-8829-C38D8318DEBA}" dt="2021-03-04T06:16:53.617" v="2747" actId="1036"/>
          <ac:spMkLst>
            <pc:docMk/>
            <pc:sldMk cId="285537872" sldId="281"/>
            <ac:spMk id="23" creationId="{5B6C7A4B-5BA3-443E-9E9E-C0611BF48403}"/>
          </ac:spMkLst>
        </pc:spChg>
        <pc:spChg chg="add mod">
          <ac:chgData name="Li Lixiang" userId="6104bbfcb56aea79" providerId="LiveId" clId="{059B10B3-0B2E-4DA7-8829-C38D8318DEBA}" dt="2021-03-04T06:17:02.805" v="2780" actId="1035"/>
          <ac:spMkLst>
            <pc:docMk/>
            <pc:sldMk cId="285537872" sldId="281"/>
            <ac:spMk id="25" creationId="{09B7A4DE-2355-4DD5-BCF8-A15F6CFBF7C2}"/>
          </ac:spMkLst>
        </pc:spChg>
        <pc:spChg chg="add mod">
          <ac:chgData name="Li Lixiang" userId="6104bbfcb56aea79" providerId="LiveId" clId="{059B10B3-0B2E-4DA7-8829-C38D8318DEBA}" dt="2021-03-04T08:00:48.947" v="2877" actId="1076"/>
          <ac:spMkLst>
            <pc:docMk/>
            <pc:sldMk cId="285537872" sldId="281"/>
            <ac:spMk id="26" creationId="{6AAF631B-B978-44F0-B1E3-3DBFEF31F077}"/>
          </ac:spMkLst>
        </pc:spChg>
        <pc:spChg chg="add mod">
          <ac:chgData name="Li Lixiang" userId="6104bbfcb56aea79" providerId="LiveId" clId="{059B10B3-0B2E-4DA7-8829-C38D8318DEBA}" dt="2021-03-04T06:17:19.086" v="2791" actId="20577"/>
          <ac:spMkLst>
            <pc:docMk/>
            <pc:sldMk cId="285537872" sldId="281"/>
            <ac:spMk id="34" creationId="{F6621DD6-D25D-44E1-A83A-F2563D1E2B38}"/>
          </ac:spMkLst>
        </pc:spChg>
        <pc:picChg chg="del">
          <ac:chgData name="Li Lixiang" userId="6104bbfcb56aea79" providerId="LiveId" clId="{059B10B3-0B2E-4DA7-8829-C38D8318DEBA}" dt="2021-03-04T06:14:14.867" v="2672" actId="478"/>
          <ac:picMkLst>
            <pc:docMk/>
            <pc:sldMk cId="285537872" sldId="281"/>
            <ac:picMk id="1026" creationId="{BE219327-CCBE-4485-9239-9A7E84DF2E27}"/>
          </ac:picMkLst>
        </pc:picChg>
        <pc:cxnChg chg="add mod">
          <ac:chgData name="Li Lixiang" userId="6104bbfcb56aea79" providerId="LiveId" clId="{059B10B3-0B2E-4DA7-8829-C38D8318DEBA}" dt="2021-03-04T06:14:37.927" v="2673"/>
          <ac:cxnSpMkLst>
            <pc:docMk/>
            <pc:sldMk cId="285537872" sldId="281"/>
            <ac:cxnSpMk id="5" creationId="{8325B56B-D1AC-4695-8640-7C03829625A6}"/>
          </ac:cxnSpMkLst>
        </pc:cxnChg>
        <pc:cxnChg chg="add mod">
          <ac:chgData name="Li Lixiang" userId="6104bbfcb56aea79" providerId="LiveId" clId="{059B10B3-0B2E-4DA7-8829-C38D8318DEBA}" dt="2021-03-04T06:14:51.113" v="2692" actId="14100"/>
          <ac:cxnSpMkLst>
            <pc:docMk/>
            <pc:sldMk cId="285537872" sldId="281"/>
            <ac:cxnSpMk id="10" creationId="{9ED289DF-696E-4540-A9FF-9E633C550570}"/>
          </ac:cxnSpMkLst>
        </pc:cxnChg>
        <pc:cxnChg chg="add mod">
          <ac:chgData name="Li Lixiang" userId="6104bbfcb56aea79" providerId="LiveId" clId="{059B10B3-0B2E-4DA7-8829-C38D8318DEBA}" dt="2021-03-04T06:15:10.851" v="2694" actId="14100"/>
          <ac:cxnSpMkLst>
            <pc:docMk/>
            <pc:sldMk cId="285537872" sldId="281"/>
            <ac:cxnSpMk id="11" creationId="{98082AB3-1EB6-4C6B-A40F-107875C4A3D6}"/>
          </ac:cxnSpMkLst>
        </pc:cxnChg>
        <pc:cxnChg chg="add mod">
          <ac:chgData name="Li Lixiang" userId="6104bbfcb56aea79" providerId="LiveId" clId="{059B10B3-0B2E-4DA7-8829-C38D8318DEBA}" dt="2021-03-09T07:33:54.609" v="2960" actId="14100"/>
          <ac:cxnSpMkLst>
            <pc:docMk/>
            <pc:sldMk cId="285537872" sldId="281"/>
            <ac:cxnSpMk id="14" creationId="{11A77050-2D33-45BB-B660-851CB91A6836}"/>
          </ac:cxnSpMkLst>
        </pc:cxnChg>
        <pc:cxnChg chg="add mod">
          <ac:chgData name="Li Lixiang" userId="6104bbfcb56aea79" providerId="LiveId" clId="{059B10B3-0B2E-4DA7-8829-C38D8318DEBA}" dt="2021-03-09T07:33:46.103" v="2958" actId="1036"/>
          <ac:cxnSpMkLst>
            <pc:docMk/>
            <pc:sldMk cId="285537872" sldId="281"/>
            <ac:cxnSpMk id="17" creationId="{04E85CB1-8137-4003-A3F8-FCF9B3009718}"/>
          </ac:cxnSpMkLst>
        </pc:cxnChg>
        <pc:cxnChg chg="add mod">
          <ac:chgData name="Li Lixiang" userId="6104bbfcb56aea79" providerId="LiveId" clId="{059B10B3-0B2E-4DA7-8829-C38D8318DEBA}" dt="2021-03-09T07:33:38.389" v="2931" actId="1076"/>
          <ac:cxnSpMkLst>
            <pc:docMk/>
            <pc:sldMk cId="285537872" sldId="281"/>
            <ac:cxnSpMk id="18" creationId="{314FB4ED-227F-4BBB-A0D5-56128173FE68}"/>
          </ac:cxnSpMkLst>
        </pc:cxnChg>
        <pc:cxnChg chg="add mod">
          <ac:chgData name="Li Lixiang" userId="6104bbfcb56aea79" providerId="LiveId" clId="{059B10B3-0B2E-4DA7-8829-C38D8318DEBA}" dt="2021-03-09T07:33:50.279" v="2959" actId="14100"/>
          <ac:cxnSpMkLst>
            <pc:docMk/>
            <pc:sldMk cId="285537872" sldId="281"/>
            <ac:cxnSpMk id="27" creationId="{D06EBD9A-3D81-41A2-BB4F-1A70BCF60EB0}"/>
          </ac:cxnSpMkLst>
        </pc:cxnChg>
        <pc:cxnChg chg="add mod">
          <ac:chgData name="Li Lixiang" userId="6104bbfcb56aea79" providerId="LiveId" clId="{059B10B3-0B2E-4DA7-8829-C38D8318DEBA}" dt="2021-03-04T08:00:25.639" v="2869" actId="14100"/>
          <ac:cxnSpMkLst>
            <pc:docMk/>
            <pc:sldMk cId="285537872" sldId="281"/>
            <ac:cxnSpMk id="28" creationId="{9A34B749-3BC5-42DF-A77A-F53B617A7B8C}"/>
          </ac:cxnSpMkLst>
        </pc:cxnChg>
        <pc:cxnChg chg="add del mod">
          <ac:chgData name="Li Lixiang" userId="6104bbfcb56aea79" providerId="LiveId" clId="{059B10B3-0B2E-4DA7-8829-C38D8318DEBA}" dt="2021-03-04T08:00:58.318" v="2881" actId="478"/>
          <ac:cxnSpMkLst>
            <pc:docMk/>
            <pc:sldMk cId="285537872" sldId="281"/>
            <ac:cxnSpMk id="30" creationId="{12048B38-71EC-4D93-BF08-D0AFA8091354}"/>
          </ac:cxnSpMkLst>
        </pc:cxnChg>
        <pc:cxnChg chg="add mod">
          <ac:chgData name="Li Lixiang" userId="6104bbfcb56aea79" providerId="LiveId" clId="{059B10B3-0B2E-4DA7-8829-C38D8318DEBA}" dt="2021-03-04T08:00:33.139" v="2872" actId="14100"/>
          <ac:cxnSpMkLst>
            <pc:docMk/>
            <pc:sldMk cId="285537872" sldId="281"/>
            <ac:cxnSpMk id="31" creationId="{F2174AD9-646A-4E00-B354-F1C5948E4669}"/>
          </ac:cxnSpMkLst>
        </pc:cxnChg>
        <pc:cxnChg chg="add mod">
          <ac:chgData name="Li Lixiang" userId="6104bbfcb56aea79" providerId="LiveId" clId="{059B10B3-0B2E-4DA7-8829-C38D8318DEBA}" dt="2021-03-04T08:00:42.987" v="2876" actId="14100"/>
          <ac:cxnSpMkLst>
            <pc:docMk/>
            <pc:sldMk cId="285537872" sldId="281"/>
            <ac:cxnSpMk id="33" creationId="{60B45FDB-D0F9-4975-BA57-FE8D5093857E}"/>
          </ac:cxnSpMkLst>
        </pc:cxnChg>
        <pc:cxnChg chg="add mod">
          <ac:chgData name="Li Lixiang" userId="6104bbfcb56aea79" providerId="LiveId" clId="{059B10B3-0B2E-4DA7-8829-C38D8318DEBA}" dt="2021-03-04T06:17:31.050" v="2794" actId="14100"/>
          <ac:cxnSpMkLst>
            <pc:docMk/>
            <pc:sldMk cId="285537872" sldId="281"/>
            <ac:cxnSpMk id="35" creationId="{D43F7C11-7FB4-44A3-9FEF-D23988968543}"/>
          </ac:cxnSpMkLst>
        </pc:cxnChg>
        <pc:cxnChg chg="add mod">
          <ac:chgData name="Li Lixiang" userId="6104bbfcb56aea79" providerId="LiveId" clId="{059B10B3-0B2E-4DA7-8829-C38D8318DEBA}" dt="2021-03-04T06:17:34.807" v="2796" actId="1076"/>
          <ac:cxnSpMkLst>
            <pc:docMk/>
            <pc:sldMk cId="285537872" sldId="281"/>
            <ac:cxnSpMk id="37" creationId="{C57E4C2F-39B9-4760-BBF8-151F3595360B}"/>
          </ac:cxnSpMkLst>
        </pc:cxnChg>
        <pc:cxnChg chg="add del mod">
          <ac:chgData name="Li Lixiang" userId="6104bbfcb56aea79" providerId="LiveId" clId="{059B10B3-0B2E-4DA7-8829-C38D8318DEBA}" dt="2021-03-04T08:00:57.171" v="2880" actId="478"/>
          <ac:cxnSpMkLst>
            <pc:docMk/>
            <pc:sldMk cId="285537872" sldId="281"/>
            <ac:cxnSpMk id="39" creationId="{90CD62E6-DAB2-4904-BC5C-AE6EF319F7FD}"/>
          </ac:cxnSpMkLst>
        </pc:cxnChg>
      </pc:sldChg>
      <pc:sldChg chg="addSp delSp modSp add del mod">
        <pc:chgData name="Li Lixiang" userId="6104bbfcb56aea79" providerId="LiveId" clId="{059B10B3-0B2E-4DA7-8829-C38D8318DEBA}" dt="2021-04-21T00:53:01.220" v="4149" actId="47"/>
        <pc:sldMkLst>
          <pc:docMk/>
          <pc:sldMk cId="1892396108" sldId="282"/>
        </pc:sldMkLst>
        <pc:spChg chg="mod">
          <ac:chgData name="Li Lixiang" userId="6104bbfcb56aea79" providerId="LiveId" clId="{059B10B3-0B2E-4DA7-8829-C38D8318DEBA}" dt="2021-03-09T07:32:48.532" v="2930" actId="20577"/>
          <ac:spMkLst>
            <pc:docMk/>
            <pc:sldMk cId="1892396108" sldId="282"/>
            <ac:spMk id="5" creationId="{D94FFDDE-535E-4D07-B182-BD631BF44496}"/>
          </ac:spMkLst>
        </pc:spChg>
        <pc:spChg chg="add mod">
          <ac:chgData name="Li Lixiang" userId="6104bbfcb56aea79" providerId="LiveId" clId="{059B10B3-0B2E-4DA7-8829-C38D8318DEBA}" dt="2021-03-04T06:19:11.316" v="2803"/>
          <ac:spMkLst>
            <pc:docMk/>
            <pc:sldMk cId="1892396108" sldId="282"/>
            <ac:spMk id="7" creationId="{9ABC303C-74D1-4314-A786-A79FCE17854E}"/>
          </ac:spMkLst>
        </pc:spChg>
        <pc:spChg chg="add mod">
          <ac:chgData name="Li Lixiang" userId="6104bbfcb56aea79" providerId="LiveId" clId="{059B10B3-0B2E-4DA7-8829-C38D8318DEBA}" dt="2021-03-04T06:19:11.316" v="2803"/>
          <ac:spMkLst>
            <pc:docMk/>
            <pc:sldMk cId="1892396108" sldId="282"/>
            <ac:spMk id="8" creationId="{A0DA2AC0-0723-464A-8A90-A7B85A5239B3}"/>
          </ac:spMkLst>
        </pc:spChg>
        <pc:spChg chg="add mod">
          <ac:chgData name="Li Lixiang" userId="6104bbfcb56aea79" providerId="LiveId" clId="{059B10B3-0B2E-4DA7-8829-C38D8318DEBA}" dt="2021-03-04T06:19:11.316" v="2803"/>
          <ac:spMkLst>
            <pc:docMk/>
            <pc:sldMk cId="1892396108" sldId="282"/>
            <ac:spMk id="9" creationId="{8C45F6EA-2FCF-47FE-9DF3-347CB7B2C656}"/>
          </ac:spMkLst>
        </pc:spChg>
        <pc:spChg chg="add mod">
          <ac:chgData name="Li Lixiang" userId="6104bbfcb56aea79" providerId="LiveId" clId="{059B10B3-0B2E-4DA7-8829-C38D8318DEBA}" dt="2021-03-04T06:19:11.316" v="2803"/>
          <ac:spMkLst>
            <pc:docMk/>
            <pc:sldMk cId="1892396108" sldId="282"/>
            <ac:spMk id="12" creationId="{275B5028-DF89-4F17-9244-0579CA4075C3}"/>
          </ac:spMkLst>
        </pc:spChg>
        <pc:spChg chg="add mod">
          <ac:chgData name="Li Lixiang" userId="6104bbfcb56aea79" providerId="LiveId" clId="{059B10B3-0B2E-4DA7-8829-C38D8318DEBA}" dt="2021-03-04T06:19:11.316" v="2803"/>
          <ac:spMkLst>
            <pc:docMk/>
            <pc:sldMk cId="1892396108" sldId="282"/>
            <ac:spMk id="13" creationId="{3EDF6AD1-2E4A-469F-A689-9DED6DDB615B}"/>
          </ac:spMkLst>
        </pc:spChg>
        <pc:spChg chg="add mod">
          <ac:chgData name="Li Lixiang" userId="6104bbfcb56aea79" providerId="LiveId" clId="{059B10B3-0B2E-4DA7-8829-C38D8318DEBA}" dt="2021-03-09T07:32:24.215" v="2909" actId="1036"/>
          <ac:spMkLst>
            <pc:docMk/>
            <pc:sldMk cId="1892396108" sldId="282"/>
            <ac:spMk id="15" creationId="{AC59B6B3-C02F-4BD0-9A4C-15B6C4436BE5}"/>
          </ac:spMkLst>
        </pc:spChg>
        <pc:spChg chg="add mod">
          <ac:chgData name="Li Lixiang" userId="6104bbfcb56aea79" providerId="LiveId" clId="{059B10B3-0B2E-4DA7-8829-C38D8318DEBA}" dt="2021-03-09T07:32:24.215" v="2909" actId="1036"/>
          <ac:spMkLst>
            <pc:docMk/>
            <pc:sldMk cId="1892396108" sldId="282"/>
            <ac:spMk id="16" creationId="{F64131FC-0923-4D66-9833-72B2FCF513AB}"/>
          </ac:spMkLst>
        </pc:spChg>
        <pc:spChg chg="add mod">
          <ac:chgData name="Li Lixiang" userId="6104bbfcb56aea79" providerId="LiveId" clId="{059B10B3-0B2E-4DA7-8829-C38D8318DEBA}" dt="2021-03-04T06:19:11.316" v="2803"/>
          <ac:spMkLst>
            <pc:docMk/>
            <pc:sldMk cId="1892396108" sldId="282"/>
            <ac:spMk id="19" creationId="{EDBF89C3-4276-4C06-A5B0-5ACF3FEEDE44}"/>
          </ac:spMkLst>
        </pc:spChg>
        <pc:spChg chg="add mod">
          <ac:chgData name="Li Lixiang" userId="6104bbfcb56aea79" providerId="LiveId" clId="{059B10B3-0B2E-4DA7-8829-C38D8318DEBA}" dt="2021-03-04T06:19:11.316" v="2803"/>
          <ac:spMkLst>
            <pc:docMk/>
            <pc:sldMk cId="1892396108" sldId="282"/>
            <ac:spMk id="20" creationId="{7A5D4C56-3DE3-4427-83DC-7A33599DA6C0}"/>
          </ac:spMkLst>
        </pc:spChg>
        <pc:spChg chg="add mod">
          <ac:chgData name="Li Lixiang" userId="6104bbfcb56aea79" providerId="LiveId" clId="{059B10B3-0B2E-4DA7-8829-C38D8318DEBA}" dt="2021-03-04T06:19:11.316" v="2803"/>
          <ac:spMkLst>
            <pc:docMk/>
            <pc:sldMk cId="1892396108" sldId="282"/>
            <ac:spMk id="21" creationId="{B37FB13A-1E40-40CA-B22F-8C33609CB9C8}"/>
          </ac:spMkLst>
        </pc:spChg>
        <pc:spChg chg="add mod">
          <ac:chgData name="Li Lixiang" userId="6104bbfcb56aea79" providerId="LiveId" clId="{059B10B3-0B2E-4DA7-8829-C38D8318DEBA}" dt="2021-03-04T06:19:11.316" v="2803"/>
          <ac:spMkLst>
            <pc:docMk/>
            <pc:sldMk cId="1892396108" sldId="282"/>
            <ac:spMk id="22" creationId="{482A9FD0-25A4-4C8B-8EB4-889987C3C54C}"/>
          </ac:spMkLst>
        </pc:spChg>
        <pc:spChg chg="add mod">
          <ac:chgData name="Li Lixiang" userId="6104bbfcb56aea79" providerId="LiveId" clId="{059B10B3-0B2E-4DA7-8829-C38D8318DEBA}" dt="2021-03-04T06:19:11.316" v="2803"/>
          <ac:spMkLst>
            <pc:docMk/>
            <pc:sldMk cId="1892396108" sldId="282"/>
            <ac:spMk id="25" creationId="{7AA8E964-D637-4118-A487-F9F3FBB73966}"/>
          </ac:spMkLst>
        </pc:spChg>
        <pc:picChg chg="del">
          <ac:chgData name="Li Lixiang" userId="6104bbfcb56aea79" providerId="LiveId" clId="{059B10B3-0B2E-4DA7-8829-C38D8318DEBA}" dt="2021-03-04T06:19:09.993" v="2802" actId="478"/>
          <ac:picMkLst>
            <pc:docMk/>
            <pc:sldMk cId="1892396108" sldId="282"/>
            <ac:picMk id="1028" creationId="{2D28478F-F77B-4514-A344-271ECA410EDF}"/>
          </ac:picMkLst>
        </pc:picChg>
        <pc:cxnChg chg="add mod">
          <ac:chgData name="Li Lixiang" userId="6104bbfcb56aea79" providerId="LiveId" clId="{059B10B3-0B2E-4DA7-8829-C38D8318DEBA}" dt="2021-03-04T06:19:11.316" v="2803"/>
          <ac:cxnSpMkLst>
            <pc:docMk/>
            <pc:sldMk cId="1892396108" sldId="282"/>
            <ac:cxnSpMk id="6" creationId="{B0FAEE03-2545-454C-A1CE-1989866C6453}"/>
          </ac:cxnSpMkLst>
        </pc:cxnChg>
        <pc:cxnChg chg="add mod">
          <ac:chgData name="Li Lixiang" userId="6104bbfcb56aea79" providerId="LiveId" clId="{059B10B3-0B2E-4DA7-8829-C38D8318DEBA}" dt="2021-03-04T06:19:11.316" v="2803"/>
          <ac:cxnSpMkLst>
            <pc:docMk/>
            <pc:sldMk cId="1892396108" sldId="282"/>
            <ac:cxnSpMk id="10" creationId="{29F76115-B4FF-41EE-8EEC-0B0D5A97981D}"/>
          </ac:cxnSpMkLst>
        </pc:cxnChg>
        <pc:cxnChg chg="add mod">
          <ac:chgData name="Li Lixiang" userId="6104bbfcb56aea79" providerId="LiveId" clId="{059B10B3-0B2E-4DA7-8829-C38D8318DEBA}" dt="2021-03-04T06:19:11.316" v="2803"/>
          <ac:cxnSpMkLst>
            <pc:docMk/>
            <pc:sldMk cId="1892396108" sldId="282"/>
            <ac:cxnSpMk id="11" creationId="{FB182827-0C19-4DB7-8973-AEF94906669A}"/>
          </ac:cxnSpMkLst>
        </pc:cxnChg>
        <pc:cxnChg chg="add mod">
          <ac:chgData name="Li Lixiang" userId="6104bbfcb56aea79" providerId="LiveId" clId="{059B10B3-0B2E-4DA7-8829-C38D8318DEBA}" dt="2021-03-09T07:32:29.814" v="2910" actId="14100"/>
          <ac:cxnSpMkLst>
            <pc:docMk/>
            <pc:sldMk cId="1892396108" sldId="282"/>
            <ac:cxnSpMk id="14" creationId="{9441F248-E968-4E40-9E77-CF1CB29F3067}"/>
          </ac:cxnSpMkLst>
        </pc:cxnChg>
        <pc:cxnChg chg="add mod">
          <ac:chgData name="Li Lixiang" userId="6104bbfcb56aea79" providerId="LiveId" clId="{059B10B3-0B2E-4DA7-8829-C38D8318DEBA}" dt="2021-03-09T07:32:24.215" v="2909" actId="1036"/>
          <ac:cxnSpMkLst>
            <pc:docMk/>
            <pc:sldMk cId="1892396108" sldId="282"/>
            <ac:cxnSpMk id="17" creationId="{AFB67960-98DE-4EA6-8FF5-1D3649D95746}"/>
          </ac:cxnSpMkLst>
        </pc:cxnChg>
        <pc:cxnChg chg="add mod">
          <ac:chgData name="Li Lixiang" userId="6104bbfcb56aea79" providerId="LiveId" clId="{059B10B3-0B2E-4DA7-8829-C38D8318DEBA}" dt="2021-03-09T07:32:24.215" v="2909" actId="1036"/>
          <ac:cxnSpMkLst>
            <pc:docMk/>
            <pc:sldMk cId="1892396108" sldId="282"/>
            <ac:cxnSpMk id="18" creationId="{CA38E5EA-9BA7-4219-90E4-9BCB71450CEB}"/>
          </ac:cxnSpMkLst>
        </pc:cxnChg>
        <pc:cxnChg chg="add mod">
          <ac:chgData name="Li Lixiang" userId="6104bbfcb56aea79" providerId="LiveId" clId="{059B10B3-0B2E-4DA7-8829-C38D8318DEBA}" dt="2021-03-04T06:19:11.316" v="2803"/>
          <ac:cxnSpMkLst>
            <pc:docMk/>
            <pc:sldMk cId="1892396108" sldId="282"/>
            <ac:cxnSpMk id="23" creationId="{741F59F0-5DD6-44EC-8A23-263FCE39FE32}"/>
          </ac:cxnSpMkLst>
        </pc:cxnChg>
        <pc:cxnChg chg="add mod">
          <ac:chgData name="Li Lixiang" userId="6104bbfcb56aea79" providerId="LiveId" clId="{059B10B3-0B2E-4DA7-8829-C38D8318DEBA}" dt="2021-03-04T06:19:38.879" v="2808" actId="14100"/>
          <ac:cxnSpMkLst>
            <pc:docMk/>
            <pc:sldMk cId="1892396108" sldId="282"/>
            <ac:cxnSpMk id="24" creationId="{E8A33E58-4887-4924-9D78-9EEFAF8A4A31}"/>
          </ac:cxnSpMkLst>
        </pc:cxnChg>
        <pc:cxnChg chg="add mod">
          <ac:chgData name="Li Lixiang" userId="6104bbfcb56aea79" providerId="LiveId" clId="{059B10B3-0B2E-4DA7-8829-C38D8318DEBA}" dt="2021-03-04T06:19:11.316" v="2803"/>
          <ac:cxnSpMkLst>
            <pc:docMk/>
            <pc:sldMk cId="1892396108" sldId="282"/>
            <ac:cxnSpMk id="26" creationId="{D750EA97-ACE8-467A-9462-E68540DDE609}"/>
          </ac:cxnSpMkLst>
        </pc:cxnChg>
        <pc:cxnChg chg="add mod">
          <ac:chgData name="Li Lixiang" userId="6104bbfcb56aea79" providerId="LiveId" clId="{059B10B3-0B2E-4DA7-8829-C38D8318DEBA}" dt="2021-03-04T06:19:11.316" v="2803"/>
          <ac:cxnSpMkLst>
            <pc:docMk/>
            <pc:sldMk cId="1892396108" sldId="282"/>
            <ac:cxnSpMk id="27" creationId="{1EB8B21B-FFB4-4300-AF2D-F94F494C3A6F}"/>
          </ac:cxnSpMkLst>
        </pc:cxnChg>
        <pc:cxnChg chg="add mod">
          <ac:chgData name="Li Lixiang" userId="6104bbfcb56aea79" providerId="LiveId" clId="{059B10B3-0B2E-4DA7-8829-C38D8318DEBA}" dt="2021-03-04T08:02:56.432" v="2891" actId="14100"/>
          <ac:cxnSpMkLst>
            <pc:docMk/>
            <pc:sldMk cId="1892396108" sldId="282"/>
            <ac:cxnSpMk id="28" creationId="{F46A9C51-3025-4F5C-9CEC-14310CF8EDA2}"/>
          </ac:cxnSpMkLst>
        </pc:cxnChg>
        <pc:cxnChg chg="add mod">
          <ac:chgData name="Li Lixiang" userId="6104bbfcb56aea79" providerId="LiveId" clId="{059B10B3-0B2E-4DA7-8829-C38D8318DEBA}" dt="2021-03-04T08:02:50.339" v="2890" actId="14100"/>
          <ac:cxnSpMkLst>
            <pc:docMk/>
            <pc:sldMk cId="1892396108" sldId="282"/>
            <ac:cxnSpMk id="29" creationId="{05473C83-C7D5-48E8-8FA6-CF19FC8C7FE8}"/>
          </ac:cxnSpMkLst>
        </pc:cxnChg>
        <pc:cxnChg chg="add mod">
          <ac:chgData name="Li Lixiang" userId="6104bbfcb56aea79" providerId="LiveId" clId="{059B10B3-0B2E-4DA7-8829-C38D8318DEBA}" dt="2021-03-04T08:02:59.777" v="2892" actId="14100"/>
          <ac:cxnSpMkLst>
            <pc:docMk/>
            <pc:sldMk cId="1892396108" sldId="282"/>
            <ac:cxnSpMk id="30" creationId="{8AB500DA-C52E-46DF-91D9-6561395D447D}"/>
          </ac:cxnSpMkLst>
        </pc:cxnChg>
      </pc:sldChg>
      <pc:sldChg chg="addSp delSp modSp add mod">
        <pc:chgData name="Li Lixiang" userId="6104bbfcb56aea79" providerId="LiveId" clId="{059B10B3-0B2E-4DA7-8829-C38D8318DEBA}" dt="2021-04-13T09:28:43.761" v="4142" actId="1076"/>
        <pc:sldMkLst>
          <pc:docMk/>
          <pc:sldMk cId="1284943699" sldId="283"/>
        </pc:sldMkLst>
        <pc:spChg chg="mod">
          <ac:chgData name="Li Lixiang" userId="6104bbfcb56aea79" providerId="LiveId" clId="{059B10B3-0B2E-4DA7-8829-C38D8318DEBA}" dt="2021-04-07T23:51:40.906" v="3956" actId="1076"/>
          <ac:spMkLst>
            <pc:docMk/>
            <pc:sldMk cId="1284943699" sldId="283"/>
            <ac:spMk id="2" creationId="{6A7233A0-AF7A-48A1-9892-0D38C61AE772}"/>
          </ac:spMkLst>
        </pc:spChg>
        <pc:spChg chg="mod">
          <ac:chgData name="Li Lixiang" userId="6104bbfcb56aea79" providerId="LiveId" clId="{059B10B3-0B2E-4DA7-8829-C38D8318DEBA}" dt="2021-04-07T23:51:40.906" v="3956" actId="1076"/>
          <ac:spMkLst>
            <pc:docMk/>
            <pc:sldMk cId="1284943699" sldId="283"/>
            <ac:spMk id="3" creationId="{AE84BDDD-BBB6-4D65-B40F-2DCAABD5AC26}"/>
          </ac:spMkLst>
        </pc:spChg>
        <pc:spChg chg="add mod">
          <ac:chgData name="Li Lixiang" userId="6104bbfcb56aea79" providerId="LiveId" clId="{059B10B3-0B2E-4DA7-8829-C38D8318DEBA}" dt="2021-04-07T23:51:46.818" v="3957" actId="1076"/>
          <ac:spMkLst>
            <pc:docMk/>
            <pc:sldMk cId="1284943699" sldId="283"/>
            <ac:spMk id="4" creationId="{E7AF6C67-2F19-456F-874A-D8EC18B987B7}"/>
          </ac:spMkLst>
        </pc:spChg>
        <pc:spChg chg="add mod">
          <ac:chgData name="Li Lixiang" userId="6104bbfcb56aea79" providerId="LiveId" clId="{059B10B3-0B2E-4DA7-8829-C38D8318DEBA}" dt="2021-04-07T23:51:46.818" v="3957" actId="1076"/>
          <ac:spMkLst>
            <pc:docMk/>
            <pc:sldMk cId="1284943699" sldId="283"/>
            <ac:spMk id="5" creationId="{3799CB7C-380D-418F-B38B-7B6EE7000AA1}"/>
          </ac:spMkLst>
        </pc:spChg>
        <pc:spChg chg="add mod">
          <ac:chgData name="Li Lixiang" userId="6104bbfcb56aea79" providerId="LiveId" clId="{059B10B3-0B2E-4DA7-8829-C38D8318DEBA}" dt="2021-04-07T23:51:46.818" v="3957" actId="1076"/>
          <ac:spMkLst>
            <pc:docMk/>
            <pc:sldMk cId="1284943699" sldId="283"/>
            <ac:spMk id="6" creationId="{68E2BEE6-7A73-4A3C-9B23-CF627051047E}"/>
          </ac:spMkLst>
        </pc:spChg>
        <pc:spChg chg="add mod">
          <ac:chgData name="Li Lixiang" userId="6104bbfcb56aea79" providerId="LiveId" clId="{059B10B3-0B2E-4DA7-8829-C38D8318DEBA}" dt="2021-04-07T23:51:46.818" v="3957" actId="1076"/>
          <ac:spMkLst>
            <pc:docMk/>
            <pc:sldMk cId="1284943699" sldId="283"/>
            <ac:spMk id="12" creationId="{205C09C8-E565-43EE-A6C2-798036CDD6F6}"/>
          </ac:spMkLst>
        </pc:spChg>
        <pc:spChg chg="add mod">
          <ac:chgData name="Li Lixiang" userId="6104bbfcb56aea79" providerId="LiveId" clId="{059B10B3-0B2E-4DA7-8829-C38D8318DEBA}" dt="2021-04-07T23:51:46.818" v="3957" actId="1076"/>
          <ac:spMkLst>
            <pc:docMk/>
            <pc:sldMk cId="1284943699" sldId="283"/>
            <ac:spMk id="13" creationId="{9675C761-DDE5-40B9-80AB-2200C7199EC9}"/>
          </ac:spMkLst>
        </pc:spChg>
        <pc:spChg chg="add mod">
          <ac:chgData name="Li Lixiang" userId="6104bbfcb56aea79" providerId="LiveId" clId="{059B10B3-0B2E-4DA7-8829-C38D8318DEBA}" dt="2021-04-07T23:51:46.818" v="3957" actId="1076"/>
          <ac:spMkLst>
            <pc:docMk/>
            <pc:sldMk cId="1284943699" sldId="283"/>
            <ac:spMk id="14" creationId="{DBD25320-E3F4-4E95-9E20-60DD9DDDFB69}"/>
          </ac:spMkLst>
        </pc:spChg>
        <pc:spChg chg="add mod">
          <ac:chgData name="Li Lixiang" userId="6104bbfcb56aea79" providerId="LiveId" clId="{059B10B3-0B2E-4DA7-8829-C38D8318DEBA}" dt="2021-04-07T23:51:46.818" v="3957" actId="1076"/>
          <ac:spMkLst>
            <pc:docMk/>
            <pc:sldMk cId="1284943699" sldId="283"/>
            <ac:spMk id="15" creationId="{AE64A7ED-E36C-4ABF-BF71-14380FB0D77D}"/>
          </ac:spMkLst>
        </pc:spChg>
        <pc:spChg chg="add mod">
          <ac:chgData name="Li Lixiang" userId="6104bbfcb56aea79" providerId="LiveId" clId="{059B10B3-0B2E-4DA7-8829-C38D8318DEBA}" dt="2021-04-07T23:51:46.818" v="3957" actId="1076"/>
          <ac:spMkLst>
            <pc:docMk/>
            <pc:sldMk cId="1284943699" sldId="283"/>
            <ac:spMk id="16" creationId="{5B673758-D87B-43B2-94FF-113F04D57205}"/>
          </ac:spMkLst>
        </pc:spChg>
        <pc:spChg chg="add mod">
          <ac:chgData name="Li Lixiang" userId="6104bbfcb56aea79" providerId="LiveId" clId="{059B10B3-0B2E-4DA7-8829-C38D8318DEBA}" dt="2021-04-07T23:51:46.818" v="3957" actId="1076"/>
          <ac:spMkLst>
            <pc:docMk/>
            <pc:sldMk cId="1284943699" sldId="283"/>
            <ac:spMk id="17" creationId="{F464F8EB-212A-4406-9630-86DC0D2B0F5B}"/>
          </ac:spMkLst>
        </pc:spChg>
        <pc:spChg chg="add mod">
          <ac:chgData name="Li Lixiang" userId="6104bbfcb56aea79" providerId="LiveId" clId="{059B10B3-0B2E-4DA7-8829-C38D8318DEBA}" dt="2021-04-07T23:51:46.818" v="3957" actId="1076"/>
          <ac:spMkLst>
            <pc:docMk/>
            <pc:sldMk cId="1284943699" sldId="283"/>
            <ac:spMk id="21" creationId="{C7B9B6C2-23A2-4E8B-8502-27F74F0FC11A}"/>
          </ac:spMkLst>
        </pc:spChg>
        <pc:spChg chg="add mod">
          <ac:chgData name="Li Lixiang" userId="6104bbfcb56aea79" providerId="LiveId" clId="{059B10B3-0B2E-4DA7-8829-C38D8318DEBA}" dt="2021-04-07T23:51:46.818" v="3957" actId="1076"/>
          <ac:spMkLst>
            <pc:docMk/>
            <pc:sldMk cId="1284943699" sldId="283"/>
            <ac:spMk id="22" creationId="{FCC52BC5-ACA9-4AF1-A144-75260F4079E7}"/>
          </ac:spMkLst>
        </pc:spChg>
        <pc:spChg chg="add mod">
          <ac:chgData name="Li Lixiang" userId="6104bbfcb56aea79" providerId="LiveId" clId="{059B10B3-0B2E-4DA7-8829-C38D8318DEBA}" dt="2021-04-07T23:51:46.818" v="3957" actId="1076"/>
          <ac:spMkLst>
            <pc:docMk/>
            <pc:sldMk cId="1284943699" sldId="283"/>
            <ac:spMk id="23" creationId="{DCEB5606-ED41-4129-A0E2-EED4C2D945D4}"/>
          </ac:spMkLst>
        </pc:spChg>
        <pc:spChg chg="add mod">
          <ac:chgData name="Li Lixiang" userId="6104bbfcb56aea79" providerId="LiveId" clId="{059B10B3-0B2E-4DA7-8829-C38D8318DEBA}" dt="2021-04-07T23:51:46.818" v="3957" actId="1076"/>
          <ac:spMkLst>
            <pc:docMk/>
            <pc:sldMk cId="1284943699" sldId="283"/>
            <ac:spMk id="24" creationId="{C5DEBBED-E3C0-4A67-A37D-46EEDE549148}"/>
          </ac:spMkLst>
        </pc:spChg>
        <pc:spChg chg="add mod">
          <ac:chgData name="Li Lixiang" userId="6104bbfcb56aea79" providerId="LiveId" clId="{059B10B3-0B2E-4DA7-8829-C38D8318DEBA}" dt="2021-04-07T23:51:46.818" v="3957" actId="1076"/>
          <ac:spMkLst>
            <pc:docMk/>
            <pc:sldMk cId="1284943699" sldId="283"/>
            <ac:spMk id="25" creationId="{388442A6-2E74-4E82-8054-71762A504D71}"/>
          </ac:spMkLst>
        </pc:spChg>
        <pc:spChg chg="add mod">
          <ac:chgData name="Li Lixiang" userId="6104bbfcb56aea79" providerId="LiveId" clId="{059B10B3-0B2E-4DA7-8829-C38D8318DEBA}" dt="2021-04-07T23:51:46.818" v="3957" actId="1076"/>
          <ac:spMkLst>
            <pc:docMk/>
            <pc:sldMk cId="1284943699" sldId="283"/>
            <ac:spMk id="26" creationId="{24F06BD1-D5F7-4459-9C4B-A7C2F248EBDC}"/>
          </ac:spMkLst>
        </pc:spChg>
        <pc:spChg chg="add mod">
          <ac:chgData name="Li Lixiang" userId="6104bbfcb56aea79" providerId="LiveId" clId="{059B10B3-0B2E-4DA7-8829-C38D8318DEBA}" dt="2021-04-07T23:51:46.818" v="3957" actId="1076"/>
          <ac:spMkLst>
            <pc:docMk/>
            <pc:sldMk cId="1284943699" sldId="283"/>
            <ac:spMk id="27" creationId="{75168273-6045-4231-934B-A6E9FEF79219}"/>
          </ac:spMkLst>
        </pc:spChg>
        <pc:spChg chg="add mod">
          <ac:chgData name="Li Lixiang" userId="6104bbfcb56aea79" providerId="LiveId" clId="{059B10B3-0B2E-4DA7-8829-C38D8318DEBA}" dt="2021-04-13T09:28:43.761" v="4142" actId="1076"/>
          <ac:spMkLst>
            <pc:docMk/>
            <pc:sldMk cId="1284943699" sldId="283"/>
            <ac:spMk id="28" creationId="{9849049C-1EA0-4799-9BDE-B1DD93E1332C}"/>
          </ac:spMkLst>
        </pc:spChg>
        <pc:spChg chg="add mod">
          <ac:chgData name="Li Lixiang" userId="6104bbfcb56aea79" providerId="LiveId" clId="{059B10B3-0B2E-4DA7-8829-C38D8318DEBA}" dt="2021-04-07T23:51:46.818" v="3957" actId="1076"/>
          <ac:spMkLst>
            <pc:docMk/>
            <pc:sldMk cId="1284943699" sldId="283"/>
            <ac:spMk id="29" creationId="{88552924-F159-41A0-9B87-400E3CE5515B}"/>
          </ac:spMkLst>
        </pc:spChg>
        <pc:spChg chg="add mod">
          <ac:chgData name="Li Lixiang" userId="6104bbfcb56aea79" providerId="LiveId" clId="{059B10B3-0B2E-4DA7-8829-C38D8318DEBA}" dt="2021-04-07T23:51:46.818" v="3957" actId="1076"/>
          <ac:spMkLst>
            <pc:docMk/>
            <pc:sldMk cId="1284943699" sldId="283"/>
            <ac:spMk id="30" creationId="{B83FF80A-49D3-4A62-82AE-C6B7352A6C3F}"/>
          </ac:spMkLst>
        </pc:spChg>
        <pc:spChg chg="add mod">
          <ac:chgData name="Li Lixiang" userId="6104bbfcb56aea79" providerId="LiveId" clId="{059B10B3-0B2E-4DA7-8829-C38D8318DEBA}" dt="2021-04-07T23:51:46.818" v="3957" actId="1076"/>
          <ac:spMkLst>
            <pc:docMk/>
            <pc:sldMk cId="1284943699" sldId="283"/>
            <ac:spMk id="31" creationId="{76B25544-F43A-4788-BE43-27BFE77CC4E8}"/>
          </ac:spMkLst>
        </pc:spChg>
        <pc:spChg chg="add mod">
          <ac:chgData name="Li Lixiang" userId="6104bbfcb56aea79" providerId="LiveId" clId="{059B10B3-0B2E-4DA7-8829-C38D8318DEBA}" dt="2021-04-07T23:51:46.818" v="3957" actId="1076"/>
          <ac:spMkLst>
            <pc:docMk/>
            <pc:sldMk cId="1284943699" sldId="283"/>
            <ac:spMk id="32" creationId="{8F82608D-A713-4221-9A26-2DC6EEDC2B52}"/>
          </ac:spMkLst>
        </pc:spChg>
        <pc:spChg chg="add mod">
          <ac:chgData name="Li Lixiang" userId="6104bbfcb56aea79" providerId="LiveId" clId="{059B10B3-0B2E-4DA7-8829-C38D8318DEBA}" dt="2021-04-07T23:51:52.030" v="3958" actId="1076"/>
          <ac:spMkLst>
            <pc:docMk/>
            <pc:sldMk cId="1284943699" sldId="283"/>
            <ac:spMk id="38" creationId="{DE4CB37E-78E7-4B6F-B940-A21E5AC4A76A}"/>
          </ac:spMkLst>
        </pc:spChg>
        <pc:spChg chg="add mod">
          <ac:chgData name="Li Lixiang" userId="6104bbfcb56aea79" providerId="LiveId" clId="{059B10B3-0B2E-4DA7-8829-C38D8318DEBA}" dt="2021-04-07T23:51:52.030" v="3958" actId="1076"/>
          <ac:spMkLst>
            <pc:docMk/>
            <pc:sldMk cId="1284943699" sldId="283"/>
            <ac:spMk id="39" creationId="{F9DA9175-881F-4050-AF37-F46F1B577F74}"/>
          </ac:spMkLst>
        </pc:spChg>
        <pc:spChg chg="add mod">
          <ac:chgData name="Li Lixiang" userId="6104bbfcb56aea79" providerId="LiveId" clId="{059B10B3-0B2E-4DA7-8829-C38D8318DEBA}" dt="2021-04-07T23:51:59.719" v="3960" actId="1076"/>
          <ac:spMkLst>
            <pc:docMk/>
            <pc:sldMk cId="1284943699" sldId="283"/>
            <ac:spMk id="41" creationId="{89DC7C67-52AD-4C41-A39C-4B286E529AE0}"/>
          </ac:spMkLst>
        </pc:spChg>
        <pc:spChg chg="add mod">
          <ac:chgData name="Li Lixiang" userId="6104bbfcb56aea79" providerId="LiveId" clId="{059B10B3-0B2E-4DA7-8829-C38D8318DEBA}" dt="2021-04-07T23:51:59.719" v="3960" actId="1076"/>
          <ac:spMkLst>
            <pc:docMk/>
            <pc:sldMk cId="1284943699" sldId="283"/>
            <ac:spMk id="42" creationId="{05DC774F-FBB7-44AE-A987-0D4D6E921391}"/>
          </ac:spMkLst>
        </pc:spChg>
        <pc:spChg chg="add mod">
          <ac:chgData name="Li Lixiang" userId="6104bbfcb56aea79" providerId="LiveId" clId="{059B10B3-0B2E-4DA7-8829-C38D8318DEBA}" dt="2021-04-07T23:51:59.719" v="3960" actId="1076"/>
          <ac:spMkLst>
            <pc:docMk/>
            <pc:sldMk cId="1284943699" sldId="283"/>
            <ac:spMk id="43" creationId="{6954DA8A-A657-40C7-B3B5-08AFAE69D28C}"/>
          </ac:spMkLst>
        </pc:spChg>
        <pc:spChg chg="add mod">
          <ac:chgData name="Li Lixiang" userId="6104bbfcb56aea79" providerId="LiveId" clId="{059B10B3-0B2E-4DA7-8829-C38D8318DEBA}" dt="2021-04-07T23:51:59.719" v="3960" actId="1076"/>
          <ac:spMkLst>
            <pc:docMk/>
            <pc:sldMk cId="1284943699" sldId="283"/>
            <ac:spMk id="44" creationId="{F025E014-46DA-444D-98B1-75F7DE0ADB2C}"/>
          </ac:spMkLst>
        </pc:spChg>
        <pc:spChg chg="add mod">
          <ac:chgData name="Li Lixiang" userId="6104bbfcb56aea79" providerId="LiveId" clId="{059B10B3-0B2E-4DA7-8829-C38D8318DEBA}" dt="2021-04-07T23:51:59.719" v="3960" actId="1076"/>
          <ac:spMkLst>
            <pc:docMk/>
            <pc:sldMk cId="1284943699" sldId="283"/>
            <ac:spMk id="45" creationId="{88295A41-16CE-40A8-92DC-77E747029F55}"/>
          </ac:spMkLst>
        </pc:spChg>
        <pc:spChg chg="add mod">
          <ac:chgData name="Li Lixiang" userId="6104bbfcb56aea79" providerId="LiveId" clId="{059B10B3-0B2E-4DA7-8829-C38D8318DEBA}" dt="2021-04-07T23:51:59.719" v="3960" actId="1076"/>
          <ac:spMkLst>
            <pc:docMk/>
            <pc:sldMk cId="1284943699" sldId="283"/>
            <ac:spMk id="46" creationId="{C1692481-2851-4EF9-9930-9582E8477D69}"/>
          </ac:spMkLst>
        </pc:spChg>
        <pc:spChg chg="add mod">
          <ac:chgData name="Li Lixiang" userId="6104bbfcb56aea79" providerId="LiveId" clId="{059B10B3-0B2E-4DA7-8829-C38D8318DEBA}" dt="2021-04-07T23:52:08.999" v="3962" actId="1076"/>
          <ac:spMkLst>
            <pc:docMk/>
            <pc:sldMk cId="1284943699" sldId="283"/>
            <ac:spMk id="50" creationId="{1391309F-8A66-4E53-BF8E-310F7837D633}"/>
          </ac:spMkLst>
        </pc:spChg>
        <pc:spChg chg="add mod">
          <ac:chgData name="Li Lixiang" userId="6104bbfcb56aea79" providerId="LiveId" clId="{059B10B3-0B2E-4DA7-8829-C38D8318DEBA}" dt="2021-04-07T23:52:08.999" v="3962" actId="1076"/>
          <ac:spMkLst>
            <pc:docMk/>
            <pc:sldMk cId="1284943699" sldId="283"/>
            <ac:spMk id="51" creationId="{0644D4C5-CB83-46A9-A61A-71608C5E43FF}"/>
          </ac:spMkLst>
        </pc:spChg>
        <pc:spChg chg="add mod">
          <ac:chgData name="Li Lixiang" userId="6104bbfcb56aea79" providerId="LiveId" clId="{059B10B3-0B2E-4DA7-8829-C38D8318DEBA}" dt="2021-04-07T23:52:23.302" v="3965" actId="20577"/>
          <ac:spMkLst>
            <pc:docMk/>
            <pc:sldMk cId="1284943699" sldId="283"/>
            <ac:spMk id="52" creationId="{07FB31C2-859F-4BF5-8EEA-34AA51F1D526}"/>
          </ac:spMkLst>
        </pc:spChg>
        <pc:spChg chg="add mod">
          <ac:chgData name="Li Lixiang" userId="6104bbfcb56aea79" providerId="LiveId" clId="{059B10B3-0B2E-4DA7-8829-C38D8318DEBA}" dt="2021-04-07T23:52:18.727" v="3964" actId="1076"/>
          <ac:spMkLst>
            <pc:docMk/>
            <pc:sldMk cId="1284943699" sldId="283"/>
            <ac:spMk id="54" creationId="{2C04F157-D933-4C15-8A36-0A5676BAAACE}"/>
          </ac:spMkLst>
        </pc:spChg>
        <pc:spChg chg="add mod">
          <ac:chgData name="Li Lixiang" userId="6104bbfcb56aea79" providerId="LiveId" clId="{059B10B3-0B2E-4DA7-8829-C38D8318DEBA}" dt="2021-04-07T23:52:18.727" v="3964" actId="1076"/>
          <ac:spMkLst>
            <pc:docMk/>
            <pc:sldMk cId="1284943699" sldId="283"/>
            <ac:spMk id="55" creationId="{0F761D38-DA0E-44A1-BD60-45025F67FCB6}"/>
          </ac:spMkLst>
        </pc:spChg>
        <pc:spChg chg="add mod">
          <ac:chgData name="Li Lixiang" userId="6104bbfcb56aea79" providerId="LiveId" clId="{059B10B3-0B2E-4DA7-8829-C38D8318DEBA}" dt="2021-04-07T23:52:18.727" v="3964" actId="1076"/>
          <ac:spMkLst>
            <pc:docMk/>
            <pc:sldMk cId="1284943699" sldId="283"/>
            <ac:spMk id="56" creationId="{3D9CE0BA-7740-43B5-B877-765659715F70}"/>
          </ac:spMkLst>
        </pc:spChg>
        <pc:spChg chg="add mod">
          <ac:chgData name="Li Lixiang" userId="6104bbfcb56aea79" providerId="LiveId" clId="{059B10B3-0B2E-4DA7-8829-C38D8318DEBA}" dt="2021-04-07T23:52:18.727" v="3964" actId="1076"/>
          <ac:spMkLst>
            <pc:docMk/>
            <pc:sldMk cId="1284943699" sldId="283"/>
            <ac:spMk id="57" creationId="{03133DC0-4BA5-4715-9DD3-3DA26C9A9F46}"/>
          </ac:spMkLst>
        </pc:spChg>
        <pc:spChg chg="add mod">
          <ac:chgData name="Li Lixiang" userId="6104bbfcb56aea79" providerId="LiveId" clId="{059B10B3-0B2E-4DA7-8829-C38D8318DEBA}" dt="2021-04-07T23:52:18.727" v="3964" actId="1076"/>
          <ac:spMkLst>
            <pc:docMk/>
            <pc:sldMk cId="1284943699" sldId="283"/>
            <ac:spMk id="58" creationId="{2BFA6795-0A1E-4047-9678-6F8C443220B2}"/>
          </ac:spMkLst>
        </pc:spChg>
        <pc:spChg chg="add mod">
          <ac:chgData name="Li Lixiang" userId="6104bbfcb56aea79" providerId="LiveId" clId="{059B10B3-0B2E-4DA7-8829-C38D8318DEBA}" dt="2021-04-07T23:52:18.727" v="3964" actId="1076"/>
          <ac:spMkLst>
            <pc:docMk/>
            <pc:sldMk cId="1284943699" sldId="283"/>
            <ac:spMk id="59" creationId="{A20696CB-ACED-4F94-B11C-2310A1FEAC54}"/>
          </ac:spMkLst>
        </pc:spChg>
        <pc:spChg chg="add mod">
          <ac:chgData name="Li Lixiang" userId="6104bbfcb56aea79" providerId="LiveId" clId="{059B10B3-0B2E-4DA7-8829-C38D8318DEBA}" dt="2021-04-07T23:52:18.727" v="3964" actId="1076"/>
          <ac:spMkLst>
            <pc:docMk/>
            <pc:sldMk cId="1284943699" sldId="283"/>
            <ac:spMk id="61" creationId="{565960A4-E7AC-426C-B817-58A431AE71A2}"/>
          </ac:spMkLst>
        </pc:spChg>
        <pc:spChg chg="add mod">
          <ac:chgData name="Li Lixiang" userId="6104bbfcb56aea79" providerId="LiveId" clId="{059B10B3-0B2E-4DA7-8829-C38D8318DEBA}" dt="2021-04-07T23:52:18.727" v="3964" actId="1076"/>
          <ac:spMkLst>
            <pc:docMk/>
            <pc:sldMk cId="1284943699" sldId="283"/>
            <ac:spMk id="62" creationId="{1A532280-02BA-4E74-BE4B-92E5079BF9B2}"/>
          </ac:spMkLst>
        </pc:spChg>
        <pc:spChg chg="add mod">
          <ac:chgData name="Li Lixiang" userId="6104bbfcb56aea79" providerId="LiveId" clId="{059B10B3-0B2E-4DA7-8829-C38D8318DEBA}" dt="2021-04-07T23:52:45.808" v="3969" actId="14100"/>
          <ac:spMkLst>
            <pc:docMk/>
            <pc:sldMk cId="1284943699" sldId="283"/>
            <ac:spMk id="63" creationId="{F6A497EC-3CF6-45AE-A3BA-87A4E8A23D69}"/>
          </ac:spMkLst>
        </pc:spChg>
        <pc:spChg chg="add mod">
          <ac:chgData name="Li Lixiang" userId="6104bbfcb56aea79" providerId="LiveId" clId="{059B10B3-0B2E-4DA7-8829-C38D8318DEBA}" dt="2021-04-07T23:53:02.469" v="3974" actId="14100"/>
          <ac:spMkLst>
            <pc:docMk/>
            <pc:sldMk cId="1284943699" sldId="283"/>
            <ac:spMk id="64" creationId="{4C9E39ED-2E4C-4462-9CF6-D6529740B13B}"/>
          </ac:spMkLst>
        </pc:spChg>
        <pc:spChg chg="add mod">
          <ac:chgData name="Li Lixiang" userId="6104bbfcb56aea79" providerId="LiveId" clId="{059B10B3-0B2E-4DA7-8829-C38D8318DEBA}" dt="2021-04-07T23:53:15.220" v="3983" actId="1036"/>
          <ac:spMkLst>
            <pc:docMk/>
            <pc:sldMk cId="1284943699" sldId="283"/>
            <ac:spMk id="65" creationId="{A391200B-1680-4A3E-A3D0-D272B21789EF}"/>
          </ac:spMkLst>
        </pc:spChg>
        <pc:cxnChg chg="add mod">
          <ac:chgData name="Li Lixiang" userId="6104bbfcb56aea79" providerId="LiveId" clId="{059B10B3-0B2E-4DA7-8829-C38D8318DEBA}" dt="2021-04-07T23:51:46.818" v="3957" actId="1076"/>
          <ac:cxnSpMkLst>
            <pc:docMk/>
            <pc:sldMk cId="1284943699" sldId="283"/>
            <ac:cxnSpMk id="8" creationId="{C629D9A3-697A-4D86-A3FF-415013417563}"/>
          </ac:cxnSpMkLst>
        </pc:cxnChg>
        <pc:cxnChg chg="add mod">
          <ac:chgData name="Li Lixiang" userId="6104bbfcb56aea79" providerId="LiveId" clId="{059B10B3-0B2E-4DA7-8829-C38D8318DEBA}" dt="2021-04-07T23:51:46.818" v="3957" actId="1076"/>
          <ac:cxnSpMkLst>
            <pc:docMk/>
            <pc:sldMk cId="1284943699" sldId="283"/>
            <ac:cxnSpMk id="9" creationId="{1955C34B-3669-4970-9B49-1BF08493844D}"/>
          </ac:cxnSpMkLst>
        </pc:cxnChg>
        <pc:cxnChg chg="add mod">
          <ac:chgData name="Li Lixiang" userId="6104bbfcb56aea79" providerId="LiveId" clId="{059B10B3-0B2E-4DA7-8829-C38D8318DEBA}" dt="2021-04-07T23:51:46.818" v="3957" actId="1076"/>
          <ac:cxnSpMkLst>
            <pc:docMk/>
            <pc:sldMk cId="1284943699" sldId="283"/>
            <ac:cxnSpMk id="18" creationId="{7F914503-AA51-4484-91CA-FBA4E353F49D}"/>
          </ac:cxnSpMkLst>
        </pc:cxnChg>
        <pc:cxnChg chg="add mod">
          <ac:chgData name="Li Lixiang" userId="6104bbfcb56aea79" providerId="LiveId" clId="{059B10B3-0B2E-4DA7-8829-C38D8318DEBA}" dt="2021-04-07T23:51:46.818" v="3957" actId="1076"/>
          <ac:cxnSpMkLst>
            <pc:docMk/>
            <pc:sldMk cId="1284943699" sldId="283"/>
            <ac:cxnSpMk id="20" creationId="{8D0D6F86-F701-4559-96A9-730D6E1C1AA5}"/>
          </ac:cxnSpMkLst>
        </pc:cxnChg>
        <pc:cxnChg chg="add mod">
          <ac:chgData name="Li Lixiang" userId="6104bbfcb56aea79" providerId="LiveId" clId="{059B10B3-0B2E-4DA7-8829-C38D8318DEBA}" dt="2021-04-07T23:51:46.818" v="3957" actId="1076"/>
          <ac:cxnSpMkLst>
            <pc:docMk/>
            <pc:sldMk cId="1284943699" sldId="283"/>
            <ac:cxnSpMk id="34" creationId="{A417904B-FE3C-4073-8773-DD2BC024C84F}"/>
          </ac:cxnSpMkLst>
        </pc:cxnChg>
        <pc:cxnChg chg="add mod">
          <ac:chgData name="Li Lixiang" userId="6104bbfcb56aea79" providerId="LiveId" clId="{059B10B3-0B2E-4DA7-8829-C38D8318DEBA}" dt="2021-04-07T23:51:46.818" v="3957" actId="1076"/>
          <ac:cxnSpMkLst>
            <pc:docMk/>
            <pc:sldMk cId="1284943699" sldId="283"/>
            <ac:cxnSpMk id="35" creationId="{283CE80A-6F70-467F-AD73-6F62C6BFC3A3}"/>
          </ac:cxnSpMkLst>
        </pc:cxnChg>
        <pc:cxnChg chg="add mod">
          <ac:chgData name="Li Lixiang" userId="6104bbfcb56aea79" providerId="LiveId" clId="{059B10B3-0B2E-4DA7-8829-C38D8318DEBA}" dt="2021-04-07T23:51:55.214" v="3959" actId="14100"/>
          <ac:cxnSpMkLst>
            <pc:docMk/>
            <pc:sldMk cId="1284943699" sldId="283"/>
            <ac:cxnSpMk id="40" creationId="{2A2B6D87-2CB5-4B71-982F-168F1C5CBE0D}"/>
          </ac:cxnSpMkLst>
        </pc:cxnChg>
        <pc:cxnChg chg="add mod">
          <ac:chgData name="Li Lixiang" userId="6104bbfcb56aea79" providerId="LiveId" clId="{059B10B3-0B2E-4DA7-8829-C38D8318DEBA}" dt="2021-04-07T23:51:59.719" v="3960" actId="1076"/>
          <ac:cxnSpMkLst>
            <pc:docMk/>
            <pc:sldMk cId="1284943699" sldId="283"/>
            <ac:cxnSpMk id="47" creationId="{3505DC16-E2EE-48E2-BF6A-F60A5BDDE837}"/>
          </ac:cxnSpMkLst>
        </pc:cxnChg>
        <pc:cxnChg chg="add del mod">
          <ac:chgData name="Li Lixiang" userId="6104bbfcb56aea79" providerId="LiveId" clId="{059B10B3-0B2E-4DA7-8829-C38D8318DEBA}" dt="2021-04-07T23:51:16.920" v="3952" actId="478"/>
          <ac:cxnSpMkLst>
            <pc:docMk/>
            <pc:sldMk cId="1284943699" sldId="283"/>
            <ac:cxnSpMk id="48" creationId="{BCC1E16F-8FC8-45C0-A03A-F1D8373D75D1}"/>
          </ac:cxnSpMkLst>
        </pc:cxnChg>
        <pc:cxnChg chg="add mod">
          <ac:chgData name="Li Lixiang" userId="6104bbfcb56aea79" providerId="LiveId" clId="{059B10B3-0B2E-4DA7-8829-C38D8318DEBA}" dt="2021-04-07T23:52:18.727" v="3964" actId="1076"/>
          <ac:cxnSpMkLst>
            <pc:docMk/>
            <pc:sldMk cId="1284943699" sldId="283"/>
            <ac:cxnSpMk id="53" creationId="{8F18A3B3-BCC2-4424-80C5-F708BBD478E9}"/>
          </ac:cxnSpMkLst>
        </pc:cxnChg>
        <pc:cxnChg chg="add mod">
          <ac:chgData name="Li Lixiang" userId="6104bbfcb56aea79" providerId="LiveId" clId="{059B10B3-0B2E-4DA7-8829-C38D8318DEBA}" dt="2021-04-07T23:52:18.727" v="3964" actId="1076"/>
          <ac:cxnSpMkLst>
            <pc:docMk/>
            <pc:sldMk cId="1284943699" sldId="283"/>
            <ac:cxnSpMk id="60" creationId="{16D45FE3-DE31-4F67-8EDF-8740EB14980A}"/>
          </ac:cxnSpMkLst>
        </pc:cxnChg>
      </pc:sldChg>
      <pc:sldChg chg="add del">
        <pc:chgData name="Li Lixiang" userId="6104bbfcb56aea79" providerId="LiveId" clId="{059B10B3-0B2E-4DA7-8829-C38D8318DEBA}" dt="2021-03-29T08:41:57.228" v="3044" actId="2696"/>
        <pc:sldMkLst>
          <pc:docMk/>
          <pc:sldMk cId="3369638101" sldId="283"/>
        </pc:sldMkLst>
      </pc:sldChg>
      <pc:sldChg chg="add del">
        <pc:chgData name="Li Lixiang" userId="6104bbfcb56aea79" providerId="LiveId" clId="{059B10B3-0B2E-4DA7-8829-C38D8318DEBA}" dt="2021-03-29T01:02:59.743" v="3042"/>
        <pc:sldMkLst>
          <pc:docMk/>
          <pc:sldMk cId="3752940968" sldId="283"/>
        </pc:sldMkLst>
      </pc:sldChg>
      <pc:sldChg chg="add del">
        <pc:chgData name="Li Lixiang" userId="6104bbfcb56aea79" providerId="LiveId" clId="{059B10B3-0B2E-4DA7-8829-C38D8318DEBA}" dt="2021-05-31T09:13:42.362" v="7407" actId="47"/>
        <pc:sldMkLst>
          <pc:docMk/>
          <pc:sldMk cId="3575300521" sldId="284"/>
        </pc:sldMkLst>
      </pc:sldChg>
      <pc:sldChg chg="addSp delSp modSp add del mod ord">
        <pc:chgData name="Li Lixiang" userId="6104bbfcb56aea79" providerId="LiveId" clId="{059B10B3-0B2E-4DA7-8829-C38D8318DEBA}" dt="2021-05-31T09:13:45.163" v="7409" actId="47"/>
        <pc:sldMkLst>
          <pc:docMk/>
          <pc:sldMk cId="1566997948" sldId="285"/>
        </pc:sldMkLst>
        <pc:spChg chg="mod">
          <ac:chgData name="Li Lixiang" userId="6104bbfcb56aea79" providerId="LiveId" clId="{059B10B3-0B2E-4DA7-8829-C38D8318DEBA}" dt="2021-04-21T01:12:25.045" v="5635" actId="20577"/>
          <ac:spMkLst>
            <pc:docMk/>
            <pc:sldMk cId="1566997948" sldId="285"/>
            <ac:spMk id="2" creationId="{D947D2DF-FCBF-47C3-9EC9-872096C568C7}"/>
          </ac:spMkLst>
        </pc:spChg>
        <pc:spChg chg="add mod">
          <ac:chgData name="Li Lixiang" userId="6104bbfcb56aea79" providerId="LiveId" clId="{059B10B3-0B2E-4DA7-8829-C38D8318DEBA}" dt="2021-04-21T01:14:28.225" v="5757" actId="20577"/>
          <ac:spMkLst>
            <pc:docMk/>
            <pc:sldMk cId="1566997948" sldId="285"/>
            <ac:spMk id="15" creationId="{F6E4BC8C-67FE-44C5-8DAE-60B51939EF5A}"/>
          </ac:spMkLst>
        </pc:spChg>
        <pc:spChg chg="del">
          <ac:chgData name="Li Lixiang" userId="6104bbfcb56aea79" providerId="LiveId" clId="{059B10B3-0B2E-4DA7-8829-C38D8318DEBA}" dt="2021-04-21T01:08:40.814" v="5348" actId="478"/>
          <ac:spMkLst>
            <pc:docMk/>
            <pc:sldMk cId="1566997948" sldId="285"/>
            <ac:spMk id="18" creationId="{A318515E-D2DC-4752-BF96-90061EAECE8B}"/>
          </ac:spMkLst>
        </pc:spChg>
        <pc:spChg chg="del">
          <ac:chgData name="Li Lixiang" userId="6104bbfcb56aea79" providerId="LiveId" clId="{059B10B3-0B2E-4DA7-8829-C38D8318DEBA}" dt="2021-04-21T01:08:40.814" v="5348" actId="478"/>
          <ac:spMkLst>
            <pc:docMk/>
            <pc:sldMk cId="1566997948" sldId="285"/>
            <ac:spMk id="33" creationId="{D7987D92-6521-47C1-85D0-366B7053B58C}"/>
          </ac:spMkLst>
        </pc:spChg>
        <pc:spChg chg="del">
          <ac:chgData name="Li Lixiang" userId="6104bbfcb56aea79" providerId="LiveId" clId="{059B10B3-0B2E-4DA7-8829-C38D8318DEBA}" dt="2021-04-21T01:08:40.814" v="5348" actId="478"/>
          <ac:spMkLst>
            <pc:docMk/>
            <pc:sldMk cId="1566997948" sldId="285"/>
            <ac:spMk id="34" creationId="{6C2B4F57-7173-4203-8B99-E179A8156EB5}"/>
          </ac:spMkLst>
        </pc:spChg>
        <pc:spChg chg="del">
          <ac:chgData name="Li Lixiang" userId="6104bbfcb56aea79" providerId="LiveId" clId="{059B10B3-0B2E-4DA7-8829-C38D8318DEBA}" dt="2021-04-21T01:08:40.814" v="5348" actId="478"/>
          <ac:spMkLst>
            <pc:docMk/>
            <pc:sldMk cId="1566997948" sldId="285"/>
            <ac:spMk id="35" creationId="{C8E8B3D0-991F-44D0-A7C8-D4266F084A1B}"/>
          </ac:spMkLst>
        </pc:spChg>
        <pc:spChg chg="del">
          <ac:chgData name="Li Lixiang" userId="6104bbfcb56aea79" providerId="LiveId" clId="{059B10B3-0B2E-4DA7-8829-C38D8318DEBA}" dt="2021-04-21T01:08:40.814" v="5348" actId="478"/>
          <ac:spMkLst>
            <pc:docMk/>
            <pc:sldMk cId="1566997948" sldId="285"/>
            <ac:spMk id="36" creationId="{404E617B-5D08-44C2-9025-B6742A4E3209}"/>
          </ac:spMkLst>
        </pc:spChg>
        <pc:spChg chg="del">
          <ac:chgData name="Li Lixiang" userId="6104bbfcb56aea79" providerId="LiveId" clId="{059B10B3-0B2E-4DA7-8829-C38D8318DEBA}" dt="2021-04-21T01:08:40.814" v="5348" actId="478"/>
          <ac:spMkLst>
            <pc:docMk/>
            <pc:sldMk cId="1566997948" sldId="285"/>
            <ac:spMk id="37" creationId="{4B470DAF-5546-42CA-900E-8EC504250603}"/>
          </ac:spMkLst>
        </pc:spChg>
        <pc:spChg chg="del">
          <ac:chgData name="Li Lixiang" userId="6104bbfcb56aea79" providerId="LiveId" clId="{059B10B3-0B2E-4DA7-8829-C38D8318DEBA}" dt="2021-04-21T01:08:40.814" v="5348" actId="478"/>
          <ac:spMkLst>
            <pc:docMk/>
            <pc:sldMk cId="1566997948" sldId="285"/>
            <ac:spMk id="38" creationId="{1AA4BE9D-3076-4135-B063-42711D752DFB}"/>
          </ac:spMkLst>
        </pc:spChg>
        <pc:spChg chg="del">
          <ac:chgData name="Li Lixiang" userId="6104bbfcb56aea79" providerId="LiveId" clId="{059B10B3-0B2E-4DA7-8829-C38D8318DEBA}" dt="2021-04-21T01:08:40.814" v="5348" actId="478"/>
          <ac:spMkLst>
            <pc:docMk/>
            <pc:sldMk cId="1566997948" sldId="285"/>
            <ac:spMk id="39" creationId="{40ADB6FC-AD4C-4CBF-8A4C-71525B73C05D}"/>
          </ac:spMkLst>
        </pc:spChg>
        <pc:spChg chg="del">
          <ac:chgData name="Li Lixiang" userId="6104bbfcb56aea79" providerId="LiveId" clId="{059B10B3-0B2E-4DA7-8829-C38D8318DEBA}" dt="2021-04-21T01:08:40.814" v="5348" actId="478"/>
          <ac:spMkLst>
            <pc:docMk/>
            <pc:sldMk cId="1566997948" sldId="285"/>
            <ac:spMk id="41" creationId="{18C7FB35-E459-461B-9643-E397DFC329EE}"/>
          </ac:spMkLst>
        </pc:spChg>
        <pc:picChg chg="add del mod">
          <ac:chgData name="Li Lixiang" userId="6104bbfcb56aea79" providerId="LiveId" clId="{059B10B3-0B2E-4DA7-8829-C38D8318DEBA}" dt="2021-04-21T01:10:36.537" v="5477" actId="478"/>
          <ac:picMkLst>
            <pc:docMk/>
            <pc:sldMk cId="1566997948" sldId="285"/>
            <ac:picMk id="4" creationId="{28049450-DBAA-41CE-90FD-552524E39ABC}"/>
          </ac:picMkLst>
        </pc:picChg>
        <pc:picChg chg="add mod">
          <ac:chgData name="Li Lixiang" userId="6104bbfcb56aea79" providerId="LiveId" clId="{059B10B3-0B2E-4DA7-8829-C38D8318DEBA}" dt="2021-04-21T01:14:08.884" v="5719" actId="1035"/>
          <ac:picMkLst>
            <pc:docMk/>
            <pc:sldMk cId="1566997948" sldId="285"/>
            <ac:picMk id="6" creationId="{FD1B2BCE-B51A-4F9F-937D-90453B537392}"/>
          </ac:picMkLst>
        </pc:picChg>
        <pc:picChg chg="add mod">
          <ac:chgData name="Li Lixiang" userId="6104bbfcb56aea79" providerId="LiveId" clId="{059B10B3-0B2E-4DA7-8829-C38D8318DEBA}" dt="2021-04-21T01:14:31.318" v="5758" actId="1076"/>
          <ac:picMkLst>
            <pc:docMk/>
            <pc:sldMk cId="1566997948" sldId="285"/>
            <ac:picMk id="8" creationId="{08F4D112-2051-4E28-8AE0-546278400458}"/>
          </ac:picMkLst>
        </pc:picChg>
        <pc:picChg chg="del">
          <ac:chgData name="Li Lixiang" userId="6104bbfcb56aea79" providerId="LiveId" clId="{059B10B3-0B2E-4DA7-8829-C38D8318DEBA}" dt="2021-04-21T01:08:40.814" v="5348" actId="478"/>
          <ac:picMkLst>
            <pc:docMk/>
            <pc:sldMk cId="1566997948" sldId="285"/>
            <ac:picMk id="17" creationId="{4BEC49B1-9346-4DC2-8BC6-B690C863EDE7}"/>
          </ac:picMkLst>
        </pc:picChg>
      </pc:sldChg>
      <pc:sldChg chg="addSp delSp modSp add del mod">
        <pc:chgData name="Li Lixiang" userId="6104bbfcb56aea79" providerId="LiveId" clId="{059B10B3-0B2E-4DA7-8829-C38D8318DEBA}" dt="2021-05-31T09:13:46.082" v="7410" actId="47"/>
        <pc:sldMkLst>
          <pc:docMk/>
          <pc:sldMk cId="1052484605" sldId="286"/>
        </pc:sldMkLst>
        <pc:spChg chg="mod">
          <ac:chgData name="Li Lixiang" userId="6104bbfcb56aea79" providerId="LiveId" clId="{059B10B3-0B2E-4DA7-8829-C38D8318DEBA}" dt="2021-04-21T01:56:40.780" v="6310" actId="20577"/>
          <ac:spMkLst>
            <pc:docMk/>
            <pc:sldMk cId="1052484605" sldId="286"/>
            <ac:spMk id="2" creationId="{D947D2DF-FCBF-47C3-9EC9-872096C568C7}"/>
          </ac:spMkLst>
        </pc:spChg>
        <pc:spChg chg="mod">
          <ac:chgData name="Li Lixiang" userId="6104bbfcb56aea79" providerId="LiveId" clId="{059B10B3-0B2E-4DA7-8829-C38D8318DEBA}" dt="2021-05-22T15:40:11.823" v="7091" actId="6549"/>
          <ac:spMkLst>
            <pc:docMk/>
            <pc:sldMk cId="1052484605" sldId="286"/>
            <ac:spMk id="15" creationId="{F6E4BC8C-67FE-44C5-8DAE-60B51939EF5A}"/>
          </ac:spMkLst>
        </pc:spChg>
        <pc:picChg chg="add mod">
          <ac:chgData name="Li Lixiang" userId="6104bbfcb56aea79" providerId="LiveId" clId="{059B10B3-0B2E-4DA7-8829-C38D8318DEBA}" dt="2021-04-21T01:52:33.088" v="5791" actId="1076"/>
          <ac:picMkLst>
            <pc:docMk/>
            <pc:sldMk cId="1052484605" sldId="286"/>
            <ac:picMk id="4" creationId="{46D96F3C-0577-425E-8F5F-8400B290635C}"/>
          </ac:picMkLst>
        </pc:picChg>
        <pc:picChg chg="del">
          <ac:chgData name="Li Lixiang" userId="6104bbfcb56aea79" providerId="LiveId" clId="{059B10B3-0B2E-4DA7-8829-C38D8318DEBA}" dt="2021-04-21T01:51:21.671" v="5789" actId="478"/>
          <ac:picMkLst>
            <pc:docMk/>
            <pc:sldMk cId="1052484605" sldId="286"/>
            <ac:picMk id="6" creationId="{FD1B2BCE-B51A-4F9F-937D-90453B537392}"/>
          </ac:picMkLst>
        </pc:picChg>
        <pc:picChg chg="del">
          <ac:chgData name="Li Lixiang" userId="6104bbfcb56aea79" providerId="LiveId" clId="{059B10B3-0B2E-4DA7-8829-C38D8318DEBA}" dt="2021-04-21T01:54:32.152" v="6107" actId="478"/>
          <ac:picMkLst>
            <pc:docMk/>
            <pc:sldMk cId="1052484605" sldId="286"/>
            <ac:picMk id="8" creationId="{08F4D112-2051-4E28-8AE0-546278400458}"/>
          </ac:picMkLst>
        </pc:picChg>
      </pc:sldChg>
      <pc:sldChg chg="addSp delSp modSp add del mod">
        <pc:chgData name="Li Lixiang" userId="6104bbfcb56aea79" providerId="LiveId" clId="{059B10B3-0B2E-4DA7-8829-C38D8318DEBA}" dt="2021-05-31T09:13:47.458" v="7411" actId="47"/>
        <pc:sldMkLst>
          <pc:docMk/>
          <pc:sldMk cId="2441130311" sldId="287"/>
        </pc:sldMkLst>
        <pc:spChg chg="mod">
          <ac:chgData name="Li Lixiang" userId="6104bbfcb56aea79" providerId="LiveId" clId="{059B10B3-0B2E-4DA7-8829-C38D8318DEBA}" dt="2021-04-21T01:59:28.144" v="6351" actId="20577"/>
          <ac:spMkLst>
            <pc:docMk/>
            <pc:sldMk cId="2441130311" sldId="287"/>
            <ac:spMk id="2" creationId="{D947D2DF-FCBF-47C3-9EC9-872096C568C7}"/>
          </ac:spMkLst>
        </pc:spChg>
        <pc:spChg chg="add mod">
          <ac:chgData name="Li Lixiang" userId="6104bbfcb56aea79" providerId="LiveId" clId="{059B10B3-0B2E-4DA7-8829-C38D8318DEBA}" dt="2021-04-21T02:07:27.246" v="6697" actId="1036"/>
          <ac:spMkLst>
            <pc:docMk/>
            <pc:sldMk cId="2441130311" sldId="287"/>
            <ac:spMk id="8" creationId="{D0ED21A4-4D06-4279-BD4C-C7C32BA82745}"/>
          </ac:spMkLst>
        </pc:spChg>
        <pc:spChg chg="add mod">
          <ac:chgData name="Li Lixiang" userId="6104bbfcb56aea79" providerId="LiveId" clId="{059B10B3-0B2E-4DA7-8829-C38D8318DEBA}" dt="2021-04-21T02:07:53.218" v="6702" actId="14100"/>
          <ac:spMkLst>
            <pc:docMk/>
            <pc:sldMk cId="2441130311" sldId="287"/>
            <ac:spMk id="14" creationId="{18E1D102-76F9-4119-8A5D-5DB15E78094B}"/>
          </ac:spMkLst>
        </pc:spChg>
        <pc:spChg chg="mod">
          <ac:chgData name="Li Lixiang" userId="6104bbfcb56aea79" providerId="LiveId" clId="{059B10B3-0B2E-4DA7-8829-C38D8318DEBA}" dt="2021-04-21T02:06:00.438" v="6679" actId="20577"/>
          <ac:spMkLst>
            <pc:docMk/>
            <pc:sldMk cId="2441130311" sldId="287"/>
            <ac:spMk id="15" creationId="{F6E4BC8C-67FE-44C5-8DAE-60B51939EF5A}"/>
          </ac:spMkLst>
        </pc:spChg>
        <pc:picChg chg="del">
          <ac:chgData name="Li Lixiang" userId="6104bbfcb56aea79" providerId="LiveId" clId="{059B10B3-0B2E-4DA7-8829-C38D8318DEBA}" dt="2021-04-21T01:58:54.535" v="6342" actId="478"/>
          <ac:picMkLst>
            <pc:docMk/>
            <pc:sldMk cId="2441130311" sldId="287"/>
            <ac:picMk id="4" creationId="{46D96F3C-0577-425E-8F5F-8400B290635C}"/>
          </ac:picMkLst>
        </pc:picChg>
        <pc:picChg chg="add mod">
          <ac:chgData name="Li Lixiang" userId="6104bbfcb56aea79" providerId="LiveId" clId="{059B10B3-0B2E-4DA7-8829-C38D8318DEBA}" dt="2021-04-21T02:05:00.944" v="6592" actId="1036"/>
          <ac:picMkLst>
            <pc:docMk/>
            <pc:sldMk cId="2441130311" sldId="287"/>
            <ac:picMk id="5" creationId="{EFDF630E-68CB-4A46-8E79-60F9E5A5FED3}"/>
          </ac:picMkLst>
        </pc:picChg>
        <pc:picChg chg="add mod">
          <ac:chgData name="Li Lixiang" userId="6104bbfcb56aea79" providerId="LiveId" clId="{059B10B3-0B2E-4DA7-8829-C38D8318DEBA}" dt="2021-04-21T02:07:00.695" v="6682" actId="1076"/>
          <ac:picMkLst>
            <pc:docMk/>
            <pc:sldMk cId="2441130311" sldId="287"/>
            <ac:picMk id="7" creationId="{C7BA7886-3913-42EE-9E87-DF561EA2A4B7}"/>
          </ac:picMkLst>
        </pc:picChg>
        <pc:cxnChg chg="add">
          <ac:chgData name="Li Lixiang" userId="6104bbfcb56aea79" providerId="LiveId" clId="{059B10B3-0B2E-4DA7-8829-C38D8318DEBA}" dt="2021-04-21T02:07:35.311" v="6698" actId="11529"/>
          <ac:cxnSpMkLst>
            <pc:docMk/>
            <pc:sldMk cId="2441130311" sldId="287"/>
            <ac:cxnSpMk id="10" creationId="{2B9603A3-F1BA-4B98-9A81-6B19DE61CC7F}"/>
          </ac:cxnSpMkLst>
        </pc:cxnChg>
        <pc:cxnChg chg="add">
          <ac:chgData name="Li Lixiang" userId="6104bbfcb56aea79" providerId="LiveId" clId="{059B10B3-0B2E-4DA7-8829-C38D8318DEBA}" dt="2021-04-21T02:07:43.979" v="6699" actId="11529"/>
          <ac:cxnSpMkLst>
            <pc:docMk/>
            <pc:sldMk cId="2441130311" sldId="287"/>
            <ac:cxnSpMk id="12" creationId="{3FCD62F3-1C48-4A92-AA9B-2A2B8CF913C0}"/>
          </ac:cxnSpMkLst>
        </pc:cxnChg>
        <pc:cxnChg chg="add mod">
          <ac:chgData name="Li Lixiang" userId="6104bbfcb56aea79" providerId="LiveId" clId="{059B10B3-0B2E-4DA7-8829-C38D8318DEBA}" dt="2021-04-21T02:08:03.516" v="6705" actId="14100"/>
          <ac:cxnSpMkLst>
            <pc:docMk/>
            <pc:sldMk cId="2441130311" sldId="287"/>
            <ac:cxnSpMk id="16" creationId="{482C2795-BDD3-4CB5-AF8E-E25E6F302584}"/>
          </ac:cxnSpMkLst>
        </pc:cxnChg>
      </pc:sldChg>
      <pc:sldChg chg="addSp delSp modSp add del mod">
        <pc:chgData name="Li Lixiang" userId="6104bbfcb56aea79" providerId="LiveId" clId="{059B10B3-0B2E-4DA7-8829-C38D8318DEBA}" dt="2021-05-31T09:13:48.431" v="7412" actId="47"/>
        <pc:sldMkLst>
          <pc:docMk/>
          <pc:sldMk cId="1241975191" sldId="288"/>
        </pc:sldMkLst>
        <pc:spChg chg="mod">
          <ac:chgData name="Li Lixiang" userId="6104bbfcb56aea79" providerId="LiveId" clId="{059B10B3-0B2E-4DA7-8829-C38D8318DEBA}" dt="2021-04-21T02:05:13.783" v="6611" actId="20577"/>
          <ac:spMkLst>
            <pc:docMk/>
            <pc:sldMk cId="1241975191" sldId="288"/>
            <ac:spMk id="2" creationId="{D947D2DF-FCBF-47C3-9EC9-872096C568C7}"/>
          </ac:spMkLst>
        </pc:spChg>
        <pc:spChg chg="mod">
          <ac:chgData name="Li Lixiang" userId="6104bbfcb56aea79" providerId="LiveId" clId="{059B10B3-0B2E-4DA7-8829-C38D8318DEBA}" dt="2021-04-21T02:13:29.826" v="6819"/>
          <ac:spMkLst>
            <pc:docMk/>
            <pc:sldMk cId="1241975191" sldId="288"/>
            <ac:spMk id="15" creationId="{F6E4BC8C-67FE-44C5-8DAE-60B51939EF5A}"/>
          </ac:spMkLst>
        </pc:spChg>
        <pc:picChg chg="add mod">
          <ac:chgData name="Li Lixiang" userId="6104bbfcb56aea79" providerId="LiveId" clId="{059B10B3-0B2E-4DA7-8829-C38D8318DEBA}" dt="2021-04-21T02:12:06.339" v="6707" actId="1076"/>
          <ac:picMkLst>
            <pc:docMk/>
            <pc:sldMk cId="1241975191" sldId="288"/>
            <ac:picMk id="4" creationId="{C4C1A119-EEF6-4A03-A0E1-9E3623E1FB9E}"/>
          </ac:picMkLst>
        </pc:picChg>
        <pc:picChg chg="del">
          <ac:chgData name="Li Lixiang" userId="6104bbfcb56aea79" providerId="LiveId" clId="{059B10B3-0B2E-4DA7-8829-C38D8318DEBA}" dt="2021-04-21T02:05:18.200" v="6612" actId="478"/>
          <ac:picMkLst>
            <pc:docMk/>
            <pc:sldMk cId="1241975191" sldId="288"/>
            <ac:picMk id="5" creationId="{EFDF630E-68CB-4A46-8E79-60F9E5A5FED3}"/>
          </ac:picMkLst>
        </pc:picChg>
      </pc:sldChg>
      <pc:sldChg chg="addSp delSp modSp add del mod">
        <pc:chgData name="Li Lixiang" userId="6104bbfcb56aea79" providerId="LiveId" clId="{059B10B3-0B2E-4DA7-8829-C38D8318DEBA}" dt="2021-05-31T09:13:49.779" v="7413" actId="47"/>
        <pc:sldMkLst>
          <pc:docMk/>
          <pc:sldMk cId="926358613" sldId="289"/>
        </pc:sldMkLst>
        <pc:spChg chg="mod">
          <ac:chgData name="Li Lixiang" userId="6104bbfcb56aea79" providerId="LiveId" clId="{059B10B3-0B2E-4DA7-8829-C38D8318DEBA}" dt="2021-04-21T02:14:14.033" v="6917" actId="20577"/>
          <ac:spMkLst>
            <pc:docMk/>
            <pc:sldMk cId="926358613" sldId="289"/>
            <ac:spMk id="2" creationId="{D947D2DF-FCBF-47C3-9EC9-872096C568C7}"/>
          </ac:spMkLst>
        </pc:spChg>
        <pc:spChg chg="mod">
          <ac:chgData name="Li Lixiang" userId="6104bbfcb56aea79" providerId="LiveId" clId="{059B10B3-0B2E-4DA7-8829-C38D8318DEBA}" dt="2021-04-21T02:15:53.603" v="7081" actId="20577"/>
          <ac:spMkLst>
            <pc:docMk/>
            <pc:sldMk cId="926358613" sldId="289"/>
            <ac:spMk id="15" creationId="{F6E4BC8C-67FE-44C5-8DAE-60B51939EF5A}"/>
          </ac:spMkLst>
        </pc:spChg>
        <pc:picChg chg="del">
          <ac:chgData name="Li Lixiang" userId="6104bbfcb56aea79" providerId="LiveId" clId="{059B10B3-0B2E-4DA7-8829-C38D8318DEBA}" dt="2021-04-21T02:14:17.264" v="6918" actId="478"/>
          <ac:picMkLst>
            <pc:docMk/>
            <pc:sldMk cId="926358613" sldId="289"/>
            <ac:picMk id="4" creationId="{C4C1A119-EEF6-4A03-A0E1-9E3623E1FB9E}"/>
          </ac:picMkLst>
        </pc:picChg>
        <pc:picChg chg="add mod">
          <ac:chgData name="Li Lixiang" userId="6104bbfcb56aea79" providerId="LiveId" clId="{059B10B3-0B2E-4DA7-8829-C38D8318DEBA}" dt="2021-04-21T02:15:17.329" v="6920" actId="1076"/>
          <ac:picMkLst>
            <pc:docMk/>
            <pc:sldMk cId="926358613" sldId="289"/>
            <ac:picMk id="5" creationId="{362D6BBC-E897-4327-BFA9-BE200376BFDE}"/>
          </ac:picMkLst>
        </pc:picChg>
        <pc:inkChg chg="add">
          <ac:chgData name="Li Lixiang" userId="6104bbfcb56aea79" providerId="LiveId" clId="{059B10B3-0B2E-4DA7-8829-C38D8318DEBA}" dt="2021-04-27T09:21:22.964" v="7089" actId="9405"/>
          <ac:inkMkLst>
            <pc:docMk/>
            <pc:sldMk cId="926358613" sldId="289"/>
            <ac:inkMk id="3" creationId="{F748F770-6789-4D91-B622-6E253E56FA33}"/>
          </ac:inkMkLst>
        </pc:inkChg>
        <pc:cxnChg chg="add mod">
          <ac:chgData name="Li Lixiang" userId="6104bbfcb56aea79" providerId="LiveId" clId="{059B10B3-0B2E-4DA7-8829-C38D8318DEBA}" dt="2021-04-21T02:16:18.398" v="7088" actId="14100"/>
          <ac:cxnSpMkLst>
            <pc:docMk/>
            <pc:sldMk cId="926358613" sldId="289"/>
            <ac:cxnSpMk id="7" creationId="{72393CD5-413A-43A7-B270-13EA439524F2}"/>
          </ac:cxnSpMkLst>
        </pc:cxnChg>
        <pc:cxnChg chg="add mod">
          <ac:chgData name="Li Lixiang" userId="6104bbfcb56aea79" providerId="LiveId" clId="{059B10B3-0B2E-4DA7-8829-C38D8318DEBA}" dt="2021-04-21T02:16:13.574" v="7087" actId="14100"/>
          <ac:cxnSpMkLst>
            <pc:docMk/>
            <pc:sldMk cId="926358613" sldId="289"/>
            <ac:cxnSpMk id="10" creationId="{798043A9-6D96-4AD7-9D30-3E3B8CDB9E2B}"/>
          </ac:cxnSpMkLst>
        </pc:cxnChg>
      </pc:sldChg>
      <pc:sldChg chg="addSp delSp modSp add del mod">
        <pc:chgData name="Li Lixiang" userId="6104bbfcb56aea79" providerId="LiveId" clId="{059B10B3-0B2E-4DA7-8829-C38D8318DEBA}" dt="2021-05-31T09:13:51.487" v="7414" actId="47"/>
        <pc:sldMkLst>
          <pc:docMk/>
          <pc:sldMk cId="2762807510" sldId="290"/>
        </pc:sldMkLst>
        <pc:spChg chg="mod">
          <ac:chgData name="Li Lixiang" userId="6104bbfcb56aea79" providerId="LiveId" clId="{059B10B3-0B2E-4DA7-8829-C38D8318DEBA}" dt="2021-05-30T11:13:45.698" v="7117" actId="20577"/>
          <ac:spMkLst>
            <pc:docMk/>
            <pc:sldMk cId="2762807510" sldId="290"/>
            <ac:spMk id="2" creationId="{D947D2DF-FCBF-47C3-9EC9-872096C568C7}"/>
          </ac:spMkLst>
        </pc:spChg>
        <pc:spChg chg="mod">
          <ac:chgData name="Li Lixiang" userId="6104bbfcb56aea79" providerId="LiveId" clId="{059B10B3-0B2E-4DA7-8829-C38D8318DEBA}" dt="2021-05-30T11:24:29.316" v="7404" actId="14100"/>
          <ac:spMkLst>
            <pc:docMk/>
            <pc:sldMk cId="2762807510" sldId="290"/>
            <ac:spMk id="15" creationId="{F6E4BC8C-67FE-44C5-8DAE-60B51939EF5A}"/>
          </ac:spMkLst>
        </pc:spChg>
        <pc:picChg chg="del">
          <ac:chgData name="Li Lixiang" userId="6104bbfcb56aea79" providerId="LiveId" clId="{059B10B3-0B2E-4DA7-8829-C38D8318DEBA}" dt="2021-05-30T11:13:48.452" v="7118" actId="478"/>
          <ac:picMkLst>
            <pc:docMk/>
            <pc:sldMk cId="2762807510" sldId="290"/>
            <ac:picMk id="5" creationId="{362D6BBC-E897-4327-BFA9-BE200376BFDE}"/>
          </ac:picMkLst>
        </pc:picChg>
        <pc:picChg chg="add mod ord">
          <ac:chgData name="Li Lixiang" userId="6104bbfcb56aea79" providerId="LiveId" clId="{059B10B3-0B2E-4DA7-8829-C38D8318DEBA}" dt="2021-05-30T11:24:46.306" v="7406" actId="14100"/>
          <ac:picMkLst>
            <pc:docMk/>
            <pc:sldMk cId="2762807510" sldId="290"/>
            <ac:picMk id="6" creationId="{415482FB-22D5-4E36-A5DB-7F043E54A00B}"/>
          </ac:picMkLst>
        </pc:picChg>
        <pc:cxnChg chg="del">
          <ac:chgData name="Li Lixiang" userId="6104bbfcb56aea79" providerId="LiveId" clId="{059B10B3-0B2E-4DA7-8829-C38D8318DEBA}" dt="2021-05-30T11:13:50.852" v="7119" actId="478"/>
          <ac:cxnSpMkLst>
            <pc:docMk/>
            <pc:sldMk cId="2762807510" sldId="290"/>
            <ac:cxnSpMk id="7" creationId="{72393CD5-413A-43A7-B270-13EA439524F2}"/>
          </ac:cxnSpMkLst>
        </pc:cxnChg>
        <pc:cxnChg chg="del">
          <ac:chgData name="Li Lixiang" userId="6104bbfcb56aea79" providerId="LiveId" clId="{059B10B3-0B2E-4DA7-8829-C38D8318DEBA}" dt="2021-05-30T11:13:50.852" v="7119" actId="478"/>
          <ac:cxnSpMkLst>
            <pc:docMk/>
            <pc:sldMk cId="2762807510" sldId="290"/>
            <ac:cxnSpMk id="10" creationId="{798043A9-6D96-4AD7-9D30-3E3B8CDB9E2B}"/>
          </ac:cxnSpMkLst>
        </pc:cxnChg>
      </pc:sldChg>
    </pc:docChg>
  </pc:docChgLst>
  <pc:docChgLst>
    <pc:chgData name="Li Lixiang" userId="6104bbfcb56aea79" providerId="LiveId" clId="{184D2CA1-AC6F-4357-BDD3-1DC1A91151D1}"/>
    <pc:docChg chg="custSel addSld delSld modSld sldOrd">
      <pc:chgData name="Li Lixiang" userId="6104bbfcb56aea79" providerId="LiveId" clId="{184D2CA1-AC6F-4357-BDD3-1DC1A91151D1}" dt="2021-07-05T09:07:39.511" v="1624" actId="20577"/>
      <pc:docMkLst>
        <pc:docMk/>
      </pc:docMkLst>
      <pc:sldChg chg="modSp add del mod ord">
        <pc:chgData name="Li Lixiang" userId="6104bbfcb56aea79" providerId="LiveId" clId="{184D2CA1-AC6F-4357-BDD3-1DC1A91151D1}" dt="2021-07-05T09:07:39.511" v="1624" actId="20577"/>
        <pc:sldMkLst>
          <pc:docMk/>
          <pc:sldMk cId="3650079851" sldId="256"/>
        </pc:sldMkLst>
        <pc:spChg chg="mod">
          <ac:chgData name="Li Lixiang" userId="6104bbfcb56aea79" providerId="LiveId" clId="{184D2CA1-AC6F-4357-BDD3-1DC1A91151D1}" dt="2021-07-05T09:07:39.511" v="1624" actId="20577"/>
          <ac:spMkLst>
            <pc:docMk/>
            <pc:sldMk cId="3650079851" sldId="256"/>
            <ac:spMk id="4" creationId="{8DE6899A-D842-4C9E-ADC1-B0C1377122EA}"/>
          </ac:spMkLst>
        </pc:spChg>
      </pc:sldChg>
      <pc:sldChg chg="add ord">
        <pc:chgData name="Li Lixiang" userId="6104bbfcb56aea79" providerId="LiveId" clId="{184D2CA1-AC6F-4357-BDD3-1DC1A91151D1}" dt="2021-07-05T09:05:07.737" v="1619"/>
        <pc:sldMkLst>
          <pc:docMk/>
          <pc:sldMk cId="3903523967" sldId="258"/>
        </pc:sldMkLst>
      </pc:sldChg>
      <pc:sldChg chg="modSp mod">
        <pc:chgData name="Li Lixiang" userId="6104bbfcb56aea79" providerId="LiveId" clId="{184D2CA1-AC6F-4357-BDD3-1DC1A91151D1}" dt="2021-07-02T12:19:47.398" v="1616" actId="6549"/>
        <pc:sldMkLst>
          <pc:docMk/>
          <pc:sldMk cId="3409578767" sldId="261"/>
        </pc:sldMkLst>
        <pc:spChg chg="mod">
          <ac:chgData name="Li Lixiang" userId="6104bbfcb56aea79" providerId="LiveId" clId="{184D2CA1-AC6F-4357-BDD3-1DC1A91151D1}" dt="2021-07-02T12:19:47.398" v="1616" actId="6549"/>
          <ac:spMkLst>
            <pc:docMk/>
            <pc:sldMk cId="3409578767" sldId="261"/>
            <ac:spMk id="2" creationId="{5EC01E2D-9CFE-4D5D-8863-3BA90731F07B}"/>
          </ac:spMkLst>
        </pc:spChg>
        <pc:spChg chg="mod">
          <ac:chgData name="Li Lixiang" userId="6104bbfcb56aea79" providerId="LiveId" clId="{184D2CA1-AC6F-4357-BDD3-1DC1A91151D1}" dt="2021-07-02T12:18:44.100" v="1593" actId="6549"/>
          <ac:spMkLst>
            <pc:docMk/>
            <pc:sldMk cId="3409578767" sldId="261"/>
            <ac:spMk id="3" creationId="{7060439F-2729-478E-B95F-230482B50AA1}"/>
          </ac:spMkLst>
        </pc:spChg>
      </pc:sldChg>
      <pc:sldChg chg="add ord">
        <pc:chgData name="Li Lixiang" userId="6104bbfcb56aea79" providerId="LiveId" clId="{184D2CA1-AC6F-4357-BDD3-1DC1A91151D1}" dt="2021-07-05T09:05:07.737" v="1619"/>
        <pc:sldMkLst>
          <pc:docMk/>
          <pc:sldMk cId="43257341" sldId="262"/>
        </pc:sldMkLst>
      </pc:sldChg>
      <pc:sldChg chg="del">
        <pc:chgData name="Li Lixiang" userId="6104bbfcb56aea79" providerId="LiveId" clId="{184D2CA1-AC6F-4357-BDD3-1DC1A91151D1}" dt="2021-05-31T09:14:25.560" v="1" actId="47"/>
        <pc:sldMkLst>
          <pc:docMk/>
          <pc:sldMk cId="1653093981" sldId="262"/>
        </pc:sldMkLst>
      </pc:sldChg>
      <pc:sldChg chg="del">
        <pc:chgData name="Li Lixiang" userId="6104bbfcb56aea79" providerId="LiveId" clId="{184D2CA1-AC6F-4357-BDD3-1DC1A91151D1}" dt="2021-05-31T09:14:28.881" v="5" actId="47"/>
        <pc:sldMkLst>
          <pc:docMk/>
          <pc:sldMk cId="4286605024" sldId="263"/>
        </pc:sldMkLst>
      </pc:sldChg>
      <pc:sldChg chg="del">
        <pc:chgData name="Li Lixiang" userId="6104bbfcb56aea79" providerId="LiveId" clId="{184D2CA1-AC6F-4357-BDD3-1DC1A91151D1}" dt="2021-05-31T09:14:28.036" v="4" actId="47"/>
        <pc:sldMkLst>
          <pc:docMk/>
          <pc:sldMk cId="3733305708" sldId="264"/>
        </pc:sldMkLst>
      </pc:sldChg>
      <pc:sldChg chg="del">
        <pc:chgData name="Li Lixiang" userId="6104bbfcb56aea79" providerId="LiveId" clId="{184D2CA1-AC6F-4357-BDD3-1DC1A91151D1}" dt="2021-05-31T09:14:33.958" v="11" actId="47"/>
        <pc:sldMkLst>
          <pc:docMk/>
          <pc:sldMk cId="173377487" sldId="265"/>
        </pc:sldMkLst>
      </pc:sldChg>
      <pc:sldChg chg="del">
        <pc:chgData name="Li Lixiang" userId="6104bbfcb56aea79" providerId="LiveId" clId="{184D2CA1-AC6F-4357-BDD3-1DC1A91151D1}" dt="2021-05-31T09:14:32.032" v="9" actId="47"/>
        <pc:sldMkLst>
          <pc:docMk/>
          <pc:sldMk cId="42589722" sldId="266"/>
        </pc:sldMkLst>
      </pc:sldChg>
      <pc:sldChg chg="add ord setBg">
        <pc:chgData name="Li Lixiang" userId="6104bbfcb56aea79" providerId="LiveId" clId="{184D2CA1-AC6F-4357-BDD3-1DC1A91151D1}" dt="2021-07-05T09:05:07.737" v="1619"/>
        <pc:sldMkLst>
          <pc:docMk/>
          <pc:sldMk cId="2423402082" sldId="266"/>
        </pc:sldMkLst>
      </pc:sldChg>
      <pc:sldChg chg="del">
        <pc:chgData name="Li Lixiang" userId="6104bbfcb56aea79" providerId="LiveId" clId="{184D2CA1-AC6F-4357-BDD3-1DC1A91151D1}" dt="2021-05-31T09:14:35.392" v="12" actId="47"/>
        <pc:sldMkLst>
          <pc:docMk/>
          <pc:sldMk cId="314823917" sldId="267"/>
        </pc:sldMkLst>
      </pc:sldChg>
      <pc:sldChg chg="del">
        <pc:chgData name="Li Lixiang" userId="6104bbfcb56aea79" providerId="LiveId" clId="{184D2CA1-AC6F-4357-BDD3-1DC1A91151D1}" dt="2021-05-31T09:14:29.437" v="6" actId="47"/>
        <pc:sldMkLst>
          <pc:docMk/>
          <pc:sldMk cId="1377491489" sldId="269"/>
        </pc:sldMkLst>
      </pc:sldChg>
      <pc:sldChg chg="del">
        <pc:chgData name="Li Lixiang" userId="6104bbfcb56aea79" providerId="LiveId" clId="{184D2CA1-AC6F-4357-BDD3-1DC1A91151D1}" dt="2021-05-31T09:14:29.916" v="7" actId="47"/>
        <pc:sldMkLst>
          <pc:docMk/>
          <pc:sldMk cId="2536205790" sldId="270"/>
        </pc:sldMkLst>
      </pc:sldChg>
      <pc:sldChg chg="del">
        <pc:chgData name="Li Lixiang" userId="6104bbfcb56aea79" providerId="LiveId" clId="{184D2CA1-AC6F-4357-BDD3-1DC1A91151D1}" dt="2021-05-31T09:14:33.049" v="10" actId="47"/>
        <pc:sldMkLst>
          <pc:docMk/>
          <pc:sldMk cId="3043469661" sldId="271"/>
        </pc:sldMkLst>
      </pc:sldChg>
      <pc:sldChg chg="addSp modSp add mod">
        <pc:chgData name="Li Lixiang" userId="6104bbfcb56aea79" providerId="LiveId" clId="{184D2CA1-AC6F-4357-BDD3-1DC1A91151D1}" dt="2021-05-31T09:38:12.879" v="410" actId="20577"/>
        <pc:sldMkLst>
          <pc:docMk/>
          <pc:sldMk cId="3393176799" sldId="274"/>
        </pc:sldMkLst>
        <pc:spChg chg="mod">
          <ac:chgData name="Li Lixiang" userId="6104bbfcb56aea79" providerId="LiveId" clId="{184D2CA1-AC6F-4357-BDD3-1DC1A91151D1}" dt="2021-05-31T09:36:47.873" v="68" actId="20577"/>
          <ac:spMkLst>
            <pc:docMk/>
            <pc:sldMk cId="3393176799" sldId="274"/>
            <ac:spMk id="2" creationId="{5EC01E2D-9CFE-4D5D-8863-3BA90731F07B}"/>
          </ac:spMkLst>
        </pc:spChg>
        <pc:spChg chg="mod">
          <ac:chgData name="Li Lixiang" userId="6104bbfcb56aea79" providerId="LiveId" clId="{184D2CA1-AC6F-4357-BDD3-1DC1A91151D1}" dt="2021-05-31T09:37:21.317" v="167" actId="20577"/>
          <ac:spMkLst>
            <pc:docMk/>
            <pc:sldMk cId="3393176799" sldId="274"/>
            <ac:spMk id="3" creationId="{7060439F-2729-478E-B95F-230482B50AA1}"/>
          </ac:spMkLst>
        </pc:spChg>
        <pc:spChg chg="add mod">
          <ac:chgData name="Li Lixiang" userId="6104bbfcb56aea79" providerId="LiveId" clId="{184D2CA1-AC6F-4357-BDD3-1DC1A91151D1}" dt="2021-05-31T09:38:12.879" v="410" actId="20577"/>
          <ac:spMkLst>
            <pc:docMk/>
            <pc:sldMk cId="3393176799" sldId="274"/>
            <ac:spMk id="5" creationId="{614AC9D6-6BB4-4F70-B628-3A5C7883FE27}"/>
          </ac:spMkLst>
        </pc:spChg>
      </pc:sldChg>
      <pc:sldChg chg="del">
        <pc:chgData name="Li Lixiang" userId="6104bbfcb56aea79" providerId="LiveId" clId="{184D2CA1-AC6F-4357-BDD3-1DC1A91151D1}" dt="2021-05-31T09:14:26.427" v="2" actId="47"/>
        <pc:sldMkLst>
          <pc:docMk/>
          <pc:sldMk cId="4106087501" sldId="274"/>
        </pc:sldMkLst>
      </pc:sldChg>
      <pc:sldChg chg="del">
        <pc:chgData name="Li Lixiang" userId="6104bbfcb56aea79" providerId="LiveId" clId="{184D2CA1-AC6F-4357-BDD3-1DC1A91151D1}" dt="2021-05-31T09:14:30.408" v="8" actId="47"/>
        <pc:sldMkLst>
          <pc:docMk/>
          <pc:sldMk cId="1880620557" sldId="275"/>
        </pc:sldMkLst>
      </pc:sldChg>
      <pc:sldChg chg="modSp add mod">
        <pc:chgData name="Li Lixiang" userId="6104bbfcb56aea79" providerId="LiveId" clId="{184D2CA1-AC6F-4357-BDD3-1DC1A91151D1}" dt="2021-05-31T09:42:18.846" v="903" actId="14100"/>
        <pc:sldMkLst>
          <pc:docMk/>
          <pc:sldMk cId="2622198170" sldId="275"/>
        </pc:sldMkLst>
        <pc:spChg chg="mod">
          <ac:chgData name="Li Lixiang" userId="6104bbfcb56aea79" providerId="LiveId" clId="{184D2CA1-AC6F-4357-BDD3-1DC1A91151D1}" dt="2021-05-31T09:39:52.979" v="425" actId="20577"/>
          <ac:spMkLst>
            <pc:docMk/>
            <pc:sldMk cId="2622198170" sldId="275"/>
            <ac:spMk id="2" creationId="{5EC01E2D-9CFE-4D5D-8863-3BA90731F07B}"/>
          </ac:spMkLst>
        </pc:spChg>
        <pc:spChg chg="mod">
          <ac:chgData name="Li Lixiang" userId="6104bbfcb56aea79" providerId="LiveId" clId="{184D2CA1-AC6F-4357-BDD3-1DC1A91151D1}" dt="2021-05-31T09:41:08.771" v="689" actId="20577"/>
          <ac:spMkLst>
            <pc:docMk/>
            <pc:sldMk cId="2622198170" sldId="275"/>
            <ac:spMk id="3" creationId="{7060439F-2729-478E-B95F-230482B50AA1}"/>
          </ac:spMkLst>
        </pc:spChg>
        <pc:spChg chg="mod">
          <ac:chgData name="Li Lixiang" userId="6104bbfcb56aea79" providerId="LiveId" clId="{184D2CA1-AC6F-4357-BDD3-1DC1A91151D1}" dt="2021-05-31T09:42:18.846" v="903" actId="14100"/>
          <ac:spMkLst>
            <pc:docMk/>
            <pc:sldMk cId="2622198170" sldId="275"/>
            <ac:spMk id="5" creationId="{614AC9D6-6BB4-4F70-B628-3A5C7883FE27}"/>
          </ac:spMkLst>
        </pc:spChg>
      </pc:sldChg>
      <pc:sldChg chg="modSp add mod">
        <pc:chgData name="Li Lixiang" userId="6104bbfcb56aea79" providerId="LiveId" clId="{184D2CA1-AC6F-4357-BDD3-1DC1A91151D1}" dt="2021-06-02T08:44:06.060" v="1382" actId="114"/>
        <pc:sldMkLst>
          <pc:docMk/>
          <pc:sldMk cId="646767933" sldId="276"/>
        </pc:sldMkLst>
        <pc:spChg chg="mod">
          <ac:chgData name="Li Lixiang" userId="6104bbfcb56aea79" providerId="LiveId" clId="{184D2CA1-AC6F-4357-BDD3-1DC1A91151D1}" dt="2021-05-31T13:43:00.748" v="920" actId="20577"/>
          <ac:spMkLst>
            <pc:docMk/>
            <pc:sldMk cId="646767933" sldId="276"/>
            <ac:spMk id="2" creationId="{5EC01E2D-9CFE-4D5D-8863-3BA90731F07B}"/>
          </ac:spMkLst>
        </pc:spChg>
        <pc:spChg chg="mod">
          <ac:chgData name="Li Lixiang" userId="6104bbfcb56aea79" providerId="LiveId" clId="{184D2CA1-AC6F-4357-BDD3-1DC1A91151D1}" dt="2021-06-02T08:44:06.060" v="1382" actId="114"/>
          <ac:spMkLst>
            <pc:docMk/>
            <pc:sldMk cId="646767933" sldId="276"/>
            <ac:spMk id="3" creationId="{7060439F-2729-478E-B95F-230482B50AA1}"/>
          </ac:spMkLst>
        </pc:spChg>
      </pc:sldChg>
      <pc:sldChg chg="del">
        <pc:chgData name="Li Lixiang" userId="6104bbfcb56aea79" providerId="LiveId" clId="{184D2CA1-AC6F-4357-BDD3-1DC1A91151D1}" dt="2021-05-31T09:14:27.238" v="3" actId="47"/>
        <pc:sldMkLst>
          <pc:docMk/>
          <pc:sldMk cId="1284943699" sldId="283"/>
        </pc:sldMkLst>
      </pc:sldChg>
      <pc:sldChg chg="add">
        <pc:chgData name="Li Lixiang" userId="6104bbfcb56aea79" providerId="LiveId" clId="{184D2CA1-AC6F-4357-BDD3-1DC1A91151D1}" dt="2021-06-08T08:40:08.030" v="1391"/>
        <pc:sldMkLst>
          <pc:docMk/>
          <pc:sldMk cId="336963810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3 program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Take a tuple, and make a new tuple, which all items are reversed from the previous one.</a:t>
            </a:r>
          </a:p>
          <a:p>
            <a:pPr lvl="1"/>
            <a:r>
              <a:rPr lang="en-US" altLang="en-US" sz="1400" dirty="0">
                <a:latin typeface="Arial Unicode MS"/>
              </a:rPr>
              <a:t>Example: (10, 30, 50, 70)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Give: (70, 50, 30, 10)</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Try to access the value 20 from the following tuple:</a:t>
            </a:r>
          </a:p>
          <a:p>
            <a:pPr lvl="1"/>
            <a:r>
              <a:rPr lang="en-US" altLang="en-US" sz="1400" dirty="0">
                <a:latin typeface="Arial Unicode MS"/>
              </a:rPr>
              <a:t>(‘</a:t>
            </a:r>
            <a:r>
              <a:rPr lang="en-US" altLang="en-US" sz="1400" dirty="0" err="1">
                <a:latin typeface="Arial Unicode MS"/>
              </a:rPr>
              <a:t>abc</a:t>
            </a:r>
            <a:r>
              <a:rPr lang="en-US" altLang="en-US" sz="1400" dirty="0">
                <a:latin typeface="Arial Unicode MS"/>
              </a:rPr>
              <a:t>’, [10, 20, 30], (5, 55), 30) </a:t>
            </a:r>
          </a:p>
          <a:p>
            <a:pPr lvl="1"/>
            <a:endParaRPr lang="en-US" altLang="en-US" sz="1400" dirty="0">
              <a:latin typeface="Arial Unicode MS"/>
            </a:endParaRPr>
          </a:p>
          <a:p>
            <a:r>
              <a:rPr lang="en-US" altLang="en-US" sz="1600" dirty="0">
                <a:latin typeface="Arial Unicode MS"/>
              </a:rPr>
              <a:t>How to access value 55? How about value 30?</a:t>
            </a:r>
          </a:p>
          <a:p>
            <a:pPr lvl="1"/>
            <a:endParaRPr lang="en-MY" dirty="0"/>
          </a:p>
        </p:txBody>
      </p:sp>
    </p:spTree>
    <p:extLst>
      <p:ext uri="{BB962C8B-B14F-4D97-AF65-F5344CB8AC3E}">
        <p14:creationId xmlns:p14="http://schemas.microsoft.com/office/powerpoint/2010/main" val="325049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tuple with one value 33</a:t>
            </a:r>
          </a:p>
          <a:p>
            <a:pPr lvl="1"/>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3751008"/>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Unpack a tuple with 4 items, and give those value to 4 variables</a:t>
            </a:r>
          </a:p>
          <a:p>
            <a:pPr lvl="1"/>
            <a:r>
              <a:rPr lang="en-US" altLang="en-US" sz="1400" dirty="0">
                <a:latin typeface="Arial Unicode MS"/>
              </a:rPr>
              <a:t>Example: (‘a’, ‘b’, ‘c’, 40)</a:t>
            </a:r>
          </a:p>
          <a:p>
            <a:pPr lvl="1"/>
            <a:r>
              <a:rPr lang="en-US" altLang="en-US" sz="1400" dirty="0">
                <a:latin typeface="Arial Unicode MS"/>
              </a:rPr>
              <a:t>User var_1, var_2, var_3, var_4 as name for 4 variables.</a:t>
            </a:r>
          </a:p>
          <a:p>
            <a:pPr lvl="1"/>
            <a:endParaRPr lang="en-US" altLang="en-US" sz="1400" dirty="0">
              <a:latin typeface="Arial Unicode MS"/>
            </a:endParaRPr>
          </a:p>
          <a:p>
            <a:endParaRPr lang="en-US" altLang="en-US" sz="1600" dirty="0">
              <a:latin typeface="Arial Unicode MS"/>
            </a:endParaRPr>
          </a:p>
          <a:p>
            <a:pPr lvl="1"/>
            <a:endParaRPr lang="en-MY" dirty="0"/>
          </a:p>
        </p:txBody>
      </p:sp>
    </p:spTree>
    <p:extLst>
      <p:ext uri="{BB962C8B-B14F-4D97-AF65-F5344CB8AC3E}">
        <p14:creationId xmlns:p14="http://schemas.microsoft.com/office/powerpoint/2010/main" val="303823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Sort tuples according to the value of second item:</a:t>
            </a:r>
          </a:p>
          <a:p>
            <a:pPr lvl="1"/>
            <a:r>
              <a:rPr kumimoji="0" lang="en-US" altLang="en-US" sz="1400" i="0" u="none" strike="noStrike" cap="none" normalizeH="0" baseline="0" dirty="0">
                <a:ln>
                  <a:noFill/>
                </a:ln>
                <a:effectLst/>
                <a:latin typeface="Arial Unicode MS"/>
              </a:rPr>
              <a:t>Example : ((‘dog’, 20), (‘cat’, 10), (‘monkey’, 40), (‘mouse’, 5))</a:t>
            </a:r>
          </a:p>
          <a:p>
            <a:pPr lvl="1"/>
            <a:r>
              <a:rPr lang="en-MY" dirty="0"/>
              <a:t>After sorted: ((‘mouse’, 5), (‘cat’, 10), (‘dog’, 20), (‘monkey’ 40))</a:t>
            </a:r>
          </a:p>
        </p:txBody>
      </p:sp>
    </p:spTree>
    <p:extLst>
      <p:ext uri="{BB962C8B-B14F-4D97-AF65-F5344CB8AC3E}">
        <p14:creationId xmlns:p14="http://schemas.microsoft.com/office/powerpoint/2010/main" val="321612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Make </a:t>
            </a:r>
            <a:r>
              <a:rPr lang="en-MY" dirty="0" err="1"/>
              <a:t>dict</a:t>
            </a:r>
            <a:r>
              <a:rPr lang="en-MY" dirty="0"/>
              <a:t> from a list of keys and a list of values:</a:t>
            </a:r>
          </a:p>
          <a:p>
            <a:pPr lvl="1"/>
            <a:r>
              <a:rPr kumimoji="0" lang="en-US" altLang="en-US" sz="1400" i="0" u="none" strike="noStrike" cap="none" normalizeH="0" baseline="0" dirty="0">
                <a:ln>
                  <a:noFill/>
                </a:ln>
                <a:effectLst/>
                <a:latin typeface="Arial Unicode MS"/>
              </a:rPr>
              <a:t>Example : keys = [‘one’, ‘two’, ‘three’, ‘four’], values = [100, 200, 300, 400]</a:t>
            </a:r>
          </a:p>
          <a:p>
            <a:pPr lvl="1"/>
            <a:r>
              <a:rPr lang="en-MY" dirty="0"/>
              <a:t>Produce target </a:t>
            </a:r>
            <a:r>
              <a:rPr lang="en-MY" dirty="0" err="1"/>
              <a:t>dict</a:t>
            </a:r>
            <a:r>
              <a:rPr lang="en-MY" dirty="0"/>
              <a:t>: {‘one’: 100, ‘two’: 200, ‘three’: 300, ‘four’: 400}</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Merge 2 </a:t>
            </a:r>
            <a:r>
              <a:rPr lang="en-MY" dirty="0" err="1"/>
              <a:t>dict</a:t>
            </a:r>
            <a:r>
              <a:rPr lang="en-MY" dirty="0"/>
              <a:t>:</a:t>
            </a:r>
          </a:p>
          <a:p>
            <a:pPr lvl="1"/>
            <a:r>
              <a:rPr lang="en-US" altLang="en-US" sz="1400" dirty="0">
                <a:latin typeface="Arial Unicode MS"/>
              </a:rPr>
              <a:t>Example : dict1 = {‘one’: 100, ‘two’: 200}, dict2 = {‘three’:300, ‘four’:400}</a:t>
            </a:r>
          </a:p>
          <a:p>
            <a:pPr lvl="1"/>
            <a:r>
              <a:rPr lang="en-MY" dirty="0"/>
              <a:t>Produce target </a:t>
            </a:r>
            <a:r>
              <a:rPr lang="en-MY" dirty="0" err="1"/>
              <a:t>dict</a:t>
            </a:r>
            <a:r>
              <a:rPr lang="en-MY" dirty="0"/>
              <a:t>: {‘one’: 100, ‘two’: 200, ‘three’: 300, ‘four’: 400}</a:t>
            </a:r>
          </a:p>
        </p:txBody>
      </p:sp>
    </p:spTree>
    <p:extLst>
      <p:ext uri="{BB962C8B-B14F-4D97-AF65-F5344CB8AC3E}">
        <p14:creationId xmlns:p14="http://schemas.microsoft.com/office/powerpoint/2010/main" val="191800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Find Tom’s math mark from following </a:t>
            </a:r>
            <a:r>
              <a:rPr lang="en-MY" dirty="0" err="1"/>
              <a:t>dict</a:t>
            </a:r>
            <a:r>
              <a:rPr lang="en-MY" dirty="0"/>
              <a:t>:</a:t>
            </a:r>
          </a:p>
          <a:p>
            <a:r>
              <a:rPr lang="en-MY" dirty="0" err="1"/>
              <a:t>sample_dict</a:t>
            </a:r>
            <a:r>
              <a:rPr lang="en-MY" dirty="0"/>
              <a:t> = {‘class’: {‘students’: [{‘name’: ‘Tom’, ‘marks’: {‘math’:89, ‘English’: 75} }, {‘name’: ‘Jerry’, ‘marks’: {‘math’:60, ‘English’: 90} ] }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How about find Jerry’s English mark?</a:t>
            </a:r>
          </a:p>
          <a:p>
            <a:pPr lvl="1"/>
            <a:endParaRPr lang="en-MY" dirty="0"/>
          </a:p>
        </p:txBody>
      </p:sp>
    </p:spTree>
    <p:extLst>
      <p:ext uri="{BB962C8B-B14F-4D97-AF65-F5344CB8AC3E}">
        <p14:creationId xmlns:p14="http://schemas.microsoft.com/office/powerpoint/2010/main" val="138566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a:t>
            </a:r>
            <a:r>
              <a:rPr lang="en-MY" dirty="0" err="1"/>
              <a:t>dict</a:t>
            </a:r>
            <a:r>
              <a:rPr lang="en-MY" dirty="0"/>
              <a:t>, using a list of keys, and one default value for all keys</a:t>
            </a:r>
          </a:p>
          <a:p>
            <a:pPr lvl="1"/>
            <a:r>
              <a:rPr lang="en-MY" dirty="0"/>
              <a:t>Example: keys = [‘Alice’, ‘Emma’], </a:t>
            </a:r>
            <a:r>
              <a:rPr lang="en-MY" dirty="0" err="1"/>
              <a:t>default_value</a:t>
            </a:r>
            <a:r>
              <a:rPr lang="en-MY" dirty="0"/>
              <a:t> = {‘age’: None, ‘address’: None}</a:t>
            </a:r>
          </a:p>
          <a:p>
            <a:pPr lvl="1"/>
            <a:r>
              <a:rPr lang="en-MY" dirty="0"/>
              <a:t>Produce a </a:t>
            </a:r>
            <a:r>
              <a:rPr lang="en-MY" dirty="0" err="1"/>
              <a:t>dict</a:t>
            </a:r>
            <a:r>
              <a:rPr lang="en-MY" dirty="0"/>
              <a:t>: {‘Alice’: {‘age’: None, ‘address’: None}, ‘Emma’: {‘age’: None, ‘address’: None}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Check if one specified value is in </a:t>
            </a:r>
            <a:r>
              <a:rPr lang="en-MY" dirty="0" err="1"/>
              <a:t>dict</a:t>
            </a:r>
            <a:endParaRPr lang="en-MY" dirty="0"/>
          </a:p>
          <a:p>
            <a:pPr lvl="1"/>
            <a:r>
              <a:rPr lang="en-MY" dirty="0"/>
              <a:t>Example: {‘a’: 100, ‘b’: 200, ‘c’: 300}</a:t>
            </a:r>
          </a:p>
          <a:p>
            <a:pPr lvl="1"/>
            <a:r>
              <a:rPr lang="en-MY" dirty="0"/>
              <a:t>Check value 200, it should give “True, 200 is in </a:t>
            </a:r>
            <a:r>
              <a:rPr lang="en-MY" dirty="0" err="1"/>
              <a:t>dict</a:t>
            </a:r>
            <a:r>
              <a:rPr lang="en-MY" dirty="0"/>
              <a:t>”</a:t>
            </a:r>
          </a:p>
        </p:txBody>
      </p:sp>
    </p:spTree>
    <p:extLst>
      <p:ext uri="{BB962C8B-B14F-4D97-AF65-F5344CB8AC3E}">
        <p14:creationId xmlns:p14="http://schemas.microsoft.com/office/powerpoint/2010/main" val="234902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new </a:t>
            </a:r>
            <a:r>
              <a:rPr lang="en-MY" dirty="0" err="1"/>
              <a:t>dict</a:t>
            </a:r>
            <a:r>
              <a:rPr lang="en-MY" dirty="0"/>
              <a:t> from existing </a:t>
            </a:r>
            <a:r>
              <a:rPr lang="en-MY" dirty="0" err="1"/>
              <a:t>dict</a:t>
            </a:r>
            <a:r>
              <a:rPr lang="en-MY" dirty="0"/>
              <a:t>, which take part of keys</a:t>
            </a:r>
          </a:p>
          <a:p>
            <a:pPr lvl="1"/>
            <a:r>
              <a:rPr lang="en-MY" dirty="0"/>
              <a:t>Example: keys = [‘Alice’, ‘Emma’], dict1 = {‘Alice’:14, ‘Tom’: 12, ‘Jerry’: 10, ‘Emma’: 16}</a:t>
            </a:r>
          </a:p>
          <a:p>
            <a:pPr lvl="1"/>
            <a:r>
              <a:rPr lang="en-MY" dirty="0"/>
              <a:t>Produce a </a:t>
            </a:r>
            <a:r>
              <a:rPr lang="en-MY" dirty="0" err="1"/>
              <a:t>dict</a:t>
            </a:r>
            <a:r>
              <a:rPr lang="en-MY" dirty="0"/>
              <a:t>: {‘Alice’: 14, ‘Emma’: 16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Update a </a:t>
            </a:r>
            <a:r>
              <a:rPr lang="en-MY" dirty="0" err="1"/>
              <a:t>dict</a:t>
            </a:r>
            <a:r>
              <a:rPr lang="en-MY" dirty="0"/>
              <a:t>, remove some of the keys:</a:t>
            </a:r>
          </a:p>
          <a:p>
            <a:pPr lvl="1"/>
            <a:r>
              <a:rPr lang="en-MY" dirty="0"/>
              <a:t>Example: keys = [‘Alice’, ‘Emma’], dict1 = {‘Alice’:14, ‘Tom’: 12, ‘Jerry’: 10, ‘Emma’: 16}</a:t>
            </a:r>
          </a:p>
          <a:p>
            <a:pPr lvl="1"/>
            <a:r>
              <a:rPr lang="en-MY" dirty="0"/>
              <a:t>Produce a </a:t>
            </a:r>
            <a:r>
              <a:rPr lang="en-MY" dirty="0" err="1"/>
              <a:t>dict</a:t>
            </a:r>
            <a:r>
              <a:rPr lang="en-MY" dirty="0"/>
              <a:t>: {‘Tom’: 12, ‘Jerry’: 10}</a:t>
            </a:r>
          </a:p>
        </p:txBody>
      </p:sp>
    </p:spTree>
    <p:extLst>
      <p:ext uri="{BB962C8B-B14F-4D97-AF65-F5344CB8AC3E}">
        <p14:creationId xmlns:p14="http://schemas.microsoft.com/office/powerpoint/2010/main" val="291836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fontScale="92500" lnSpcReduction="10000"/>
          </a:bodyPr>
          <a:lstStyle/>
          <a:p>
            <a:r>
              <a:rPr lang="en-MY" dirty="0"/>
              <a:t>Compare a </a:t>
            </a:r>
            <a:r>
              <a:rPr lang="en-MY" dirty="0" err="1"/>
              <a:t>dict</a:t>
            </a:r>
            <a:r>
              <a:rPr lang="en-MY" dirty="0"/>
              <a:t> items and find smallest one</a:t>
            </a:r>
          </a:p>
          <a:p>
            <a:pPr lvl="1"/>
            <a:r>
              <a:rPr lang="en-MY" dirty="0"/>
              <a:t>By default </a:t>
            </a:r>
            <a:r>
              <a:rPr lang="en-MY" dirty="0" err="1"/>
              <a:t>dict</a:t>
            </a:r>
            <a:r>
              <a:rPr lang="en-MY" dirty="0"/>
              <a:t> will compare items using key</a:t>
            </a:r>
          </a:p>
          <a:p>
            <a:pPr lvl="1"/>
            <a:r>
              <a:rPr lang="en-MY" dirty="0"/>
              <a:t>a </a:t>
            </a:r>
            <a:r>
              <a:rPr lang="en-MY" dirty="0" err="1"/>
              <a:t>dict</a:t>
            </a:r>
            <a:r>
              <a:rPr lang="en-MY" dirty="0"/>
              <a:t>: {‘Alice’:14, ‘Tom’: 12, ‘Jerry’: 10, ‘Emma’: 16}</a:t>
            </a:r>
          </a:p>
          <a:p>
            <a:pPr lvl="1"/>
            <a:r>
              <a:rPr lang="en-MY" dirty="0"/>
              <a:t>Find the smallest (min()) will give: ‘Alice’</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97570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Change </a:t>
            </a:r>
            <a:r>
              <a:rPr lang="en-MY" dirty="0" err="1"/>
              <a:t>dict</a:t>
            </a:r>
            <a:r>
              <a:rPr lang="en-MY" dirty="0"/>
              <a:t> compare using value:</a:t>
            </a:r>
          </a:p>
          <a:p>
            <a:pPr lvl="1"/>
            <a:r>
              <a:rPr lang="en-MY" dirty="0"/>
              <a:t>Give min() function one additional parameter: key=</a:t>
            </a:r>
            <a:r>
              <a:rPr lang="en-MY" dirty="0" err="1"/>
              <a:t>compare_func</a:t>
            </a:r>
            <a:endParaRPr lang="en-MY" dirty="0"/>
          </a:p>
          <a:p>
            <a:pPr lvl="1"/>
            <a:r>
              <a:rPr lang="en-MY" dirty="0"/>
              <a:t>Find the </a:t>
            </a:r>
            <a:r>
              <a:rPr lang="en-MY" dirty="0" err="1"/>
              <a:t>smalles</a:t>
            </a:r>
            <a:r>
              <a:rPr lang="en-MY" dirty="0"/>
              <a:t> will give: ‘Jerry’</a:t>
            </a:r>
          </a:p>
        </p:txBody>
      </p:sp>
    </p:spTree>
    <p:extLst>
      <p:ext uri="{BB962C8B-B14F-4D97-AF65-F5344CB8AC3E}">
        <p14:creationId xmlns:p14="http://schemas.microsoft.com/office/powerpoint/2010/main" val="287305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4B389-9A63-4E84-BD3C-1CF933053056}"/>
              </a:ext>
            </a:extLst>
          </p:cNvPr>
          <p:cNvSpPr>
            <a:spLocks noGrp="1"/>
          </p:cNvSpPr>
          <p:nvPr>
            <p:ph idx="1"/>
          </p:nvPr>
        </p:nvSpPr>
        <p:spPr>
          <a:xfrm>
            <a:off x="685801" y="1308348"/>
            <a:ext cx="10131425" cy="3649133"/>
          </a:xfrm>
        </p:spPr>
        <p:txBody>
          <a:bodyPr anchor="t"/>
          <a:lstStyle/>
          <a:p>
            <a:r>
              <a:rPr lang="en-US" dirty="0"/>
              <a:t>Make a program, which accept a long sentence from user.</a:t>
            </a:r>
          </a:p>
          <a:p>
            <a:r>
              <a:rPr lang="en-US" dirty="0"/>
              <a:t>Then program output the same information got from use.</a:t>
            </a:r>
          </a:p>
          <a:p>
            <a:endParaRPr lang="en-US" dirty="0"/>
          </a:p>
          <a:p>
            <a:r>
              <a:rPr lang="en-US" dirty="0"/>
              <a:t>Then program output how many different characters inside this sentence.</a:t>
            </a:r>
          </a:p>
          <a:p>
            <a:endParaRPr lang="en-US" dirty="0"/>
          </a:p>
          <a:p>
            <a:r>
              <a:rPr lang="en-US" dirty="0"/>
              <a:t>Then the program output the sentence but remove all whitespace (space ‘ ’, tabs ‘\t’)</a:t>
            </a:r>
            <a:endParaRPr lang="en-MY" dirty="0"/>
          </a:p>
        </p:txBody>
      </p:sp>
    </p:spTree>
    <p:extLst>
      <p:ext uri="{BB962C8B-B14F-4D97-AF65-F5344CB8AC3E}">
        <p14:creationId xmlns:p14="http://schemas.microsoft.com/office/powerpoint/2010/main" val="259876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7865806" y="643463"/>
            <a:ext cx="3706762" cy="1608124"/>
          </a:xfrm>
        </p:spPr>
        <p:txBody>
          <a:bodyPr>
            <a:normAutofit/>
          </a:bodyPr>
          <a:lstStyle/>
          <a:p>
            <a:r>
              <a:rPr lang="en-US" dirty="0"/>
              <a:t>Country-capital game</a:t>
            </a:r>
            <a:endParaRPr lang="en-MY" dirty="0"/>
          </a:p>
        </p:txBody>
      </p:sp>
      <p:pic>
        <p:nvPicPr>
          <p:cNvPr id="5" name="Picture 4">
            <a:extLst>
              <a:ext uri="{FF2B5EF4-FFF2-40B4-BE49-F238E27FC236}">
                <a16:creationId xmlns:a16="http://schemas.microsoft.com/office/drawing/2014/main" id="{7809F2A7-E7CE-4FD2-87F1-08FD4EC418C2}"/>
              </a:ext>
            </a:extLst>
          </p:cNvPr>
          <p:cNvPicPr>
            <a:picLocks noChangeAspect="1"/>
          </p:cNvPicPr>
          <p:nvPr/>
        </p:nvPicPr>
        <p:blipFill>
          <a:blip r:embed="rId2"/>
          <a:stretch>
            <a:fillRect/>
          </a:stretch>
        </p:blipFill>
        <p:spPr>
          <a:xfrm>
            <a:off x="643464" y="1898863"/>
            <a:ext cx="6897878" cy="30695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65806" y="2251587"/>
            <a:ext cx="3706762" cy="3972232"/>
          </a:xfrm>
        </p:spPr>
        <p:txBody>
          <a:bodyPr>
            <a:normAutofit/>
          </a:bodyPr>
          <a:lstStyle/>
          <a:p>
            <a:r>
              <a:rPr lang="en-MY" dirty="0"/>
              <a:t>Computer has a list of many countries and their capital cities.</a:t>
            </a:r>
          </a:p>
          <a:p>
            <a:r>
              <a:rPr lang="en-MY" dirty="0"/>
              <a:t>The game challenge to the player is can remember what is the capital city of specified county. Computer will give the country name and ask player to answer.</a:t>
            </a:r>
          </a:p>
          <a:p>
            <a:r>
              <a:rPr lang="en-MY" dirty="0"/>
              <a:t>After many rounds, when player quit play, computer gives the result of how many correct, how many wrong.</a:t>
            </a:r>
          </a:p>
        </p:txBody>
      </p:sp>
    </p:spTree>
    <p:extLst>
      <p:ext uri="{BB962C8B-B14F-4D97-AF65-F5344CB8AC3E}">
        <p14:creationId xmlns:p14="http://schemas.microsoft.com/office/powerpoint/2010/main" val="242340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Reverse of list</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6"/>
            <a:ext cx="10251141" cy="3855321"/>
          </a:xfrm>
        </p:spPr>
        <p:txBody>
          <a:bodyPr anchor="t">
            <a:normAutofit/>
          </a:bodyPr>
          <a:lstStyle/>
          <a:p>
            <a:r>
              <a:rPr lang="en-MY" sz="2000" dirty="0"/>
              <a:t>Make a function, call it </a:t>
            </a:r>
            <a:r>
              <a:rPr lang="en-MY" sz="2000" dirty="0" err="1"/>
              <a:t>reverseList</a:t>
            </a:r>
            <a:r>
              <a:rPr lang="en-MY" sz="2000" dirty="0"/>
              <a:t>(). Take an argument of list type, and return a new list with all item in reversed order. </a:t>
            </a:r>
            <a:r>
              <a:rPr lang="en-MY" sz="2000" i="1" dirty="0"/>
              <a:t>--- (don’t call the </a:t>
            </a:r>
            <a:r>
              <a:rPr lang="en-MY" sz="2000" i="1" dirty="0" err="1"/>
              <a:t>list.reverse</a:t>
            </a:r>
            <a:r>
              <a:rPr lang="en-MY" sz="2000" i="1" dirty="0"/>
              <a:t>() method. Build your own version)</a:t>
            </a:r>
          </a:p>
          <a:p>
            <a:endParaRPr lang="en-MY" sz="2000" i="1" dirty="0"/>
          </a:p>
          <a:p>
            <a:endParaRPr lang="en-MY" sz="2000" i="1" dirty="0"/>
          </a:p>
          <a:p>
            <a:r>
              <a:rPr lang="en-MY" sz="2000" dirty="0"/>
              <a:t>Make a function, call it </a:t>
            </a:r>
            <a:r>
              <a:rPr lang="en-MY" sz="2000" dirty="0" err="1"/>
              <a:t>reverseListInPlace</a:t>
            </a:r>
            <a:r>
              <a:rPr lang="en-MY" sz="2000" dirty="0"/>
              <a:t>(). Take an argument of list type, change the list items order in reverse and then return. (no need return value) </a:t>
            </a:r>
            <a:r>
              <a:rPr lang="en-MY" sz="2000" i="1" dirty="0"/>
              <a:t>--- (don’t call the </a:t>
            </a:r>
            <a:r>
              <a:rPr lang="en-MY" sz="2000" i="1" dirty="0" err="1"/>
              <a:t>list.reverse</a:t>
            </a:r>
            <a:r>
              <a:rPr lang="en-MY" sz="2000" i="1" dirty="0"/>
              <a:t>() method. Build your own version)</a:t>
            </a:r>
          </a:p>
          <a:p>
            <a:pPr lvl="1"/>
            <a:endParaRPr lang="en-MY" sz="1800" dirty="0"/>
          </a:p>
          <a:p>
            <a:pPr lvl="1"/>
            <a:endParaRPr lang="en-MY"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64676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t>Word counting </a:t>
            </a:r>
            <a:r>
              <a:rPr lang="en-US" dirty="0"/>
              <a:t>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Read one article (one file) from stdin or as file.</a:t>
            </a:r>
          </a:p>
          <a:p>
            <a:r>
              <a:rPr lang="en-MY" dirty="0"/>
              <a:t>Analyse the words in the article: count how many times appeared for each word</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40957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String pattern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9524999" cy="2840750"/>
          </a:xfrm>
        </p:spPr>
        <p:txBody>
          <a:bodyPr anchor="t">
            <a:normAutofit/>
          </a:bodyPr>
          <a:lstStyle/>
          <a:p>
            <a:r>
              <a:rPr lang="en-MY" dirty="0"/>
              <a:t>Make a program which can format string with specified pattern. Example:</a:t>
            </a:r>
          </a:p>
          <a:p>
            <a:pPr lvl="1"/>
            <a:r>
              <a:rPr lang="en-MY" dirty="0"/>
              <a:t>You have 2 string data, call them ‘a’ and ‘b’. For example a = ‘Welcome’, b=‘</a:t>
            </a:r>
            <a:r>
              <a:rPr lang="en-MY" dirty="0" err="1"/>
              <a:t>toMalaysia</a:t>
            </a:r>
            <a:r>
              <a:rPr lang="en-MY" dirty="0"/>
              <a:t>’</a:t>
            </a:r>
          </a:p>
          <a:p>
            <a:pPr lvl="1"/>
            <a:r>
              <a:rPr lang="en-MY" dirty="0"/>
              <a:t>Give a pattern, for example ‘abba’.</a:t>
            </a:r>
          </a:p>
          <a:p>
            <a:pPr lvl="1"/>
            <a:r>
              <a:rPr lang="en-MY" dirty="0"/>
              <a:t>The program will use the 2 string data and make new string according to the pattern, finally produce result: ‘</a:t>
            </a:r>
            <a:r>
              <a:rPr lang="en-MY" dirty="0" err="1"/>
              <a:t>WelcometoMalaysiatoMalaysiaWelcome</a:t>
            </a:r>
            <a:r>
              <a:rPr lang="en-MY" dirty="0"/>
              <a:t>’</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88723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3163095"/>
          </a:xfrm>
        </p:spPr>
        <p:txBody>
          <a:bodyPr anchor="t">
            <a:normAutofit/>
          </a:bodyPr>
          <a:lstStyle/>
          <a:p>
            <a:r>
              <a:rPr lang="en-MY" dirty="0"/>
              <a:t>Make a program, which takes input from user about a day (year-month-day), then give the </a:t>
            </a:r>
            <a:r>
              <a:rPr lang="en-MY"/>
              <a:t>next date</a:t>
            </a:r>
            <a:r>
              <a:rPr lang="en-MY" dirty="0"/>
              <a:t>. Example:</a:t>
            </a:r>
          </a:p>
          <a:p>
            <a:pPr lvl="1"/>
            <a:r>
              <a:rPr kumimoji="0" lang="en-US" altLang="en-US" sz="1400" i="0" u="none" strike="noStrike" cap="none" normalizeH="0" baseline="0" dirty="0">
                <a:ln>
                  <a:noFill/>
                </a:ln>
                <a:effectLst/>
                <a:latin typeface="Arial Unicode MS"/>
              </a:rPr>
              <a:t>Input a year: 2016 </a:t>
            </a:r>
          </a:p>
          <a:p>
            <a:pPr lvl="1"/>
            <a:r>
              <a:rPr kumimoji="0" lang="en-US" altLang="en-US" sz="1400" i="0" u="none" strike="noStrike" cap="none" normalizeH="0" baseline="0" dirty="0">
                <a:ln>
                  <a:noFill/>
                </a:ln>
                <a:effectLst/>
                <a:latin typeface="Arial Unicode MS"/>
              </a:rPr>
              <a:t>Input a month [1-12]: 08 </a:t>
            </a:r>
          </a:p>
          <a:p>
            <a:pPr lvl="1"/>
            <a:r>
              <a:rPr kumimoji="0" lang="en-US" altLang="en-US" sz="1400" i="0" u="none" strike="noStrike" cap="none" normalizeH="0" baseline="0" dirty="0">
                <a:ln>
                  <a:noFill/>
                </a:ln>
                <a:effectLst/>
                <a:latin typeface="Arial Unicode MS"/>
              </a:rPr>
              <a:t>Input a day [1-31]: 23 </a:t>
            </a:r>
          </a:p>
          <a:p>
            <a:pPr lvl="1"/>
            <a:r>
              <a:rPr kumimoji="0" lang="en-US" altLang="en-US" sz="1400" i="0" u="none" strike="noStrike" cap="none" normalizeH="0" baseline="0" dirty="0">
                <a:ln>
                  <a:noFill/>
                </a:ln>
                <a:effectLst/>
                <a:latin typeface="Arial Unicode MS"/>
              </a:rPr>
              <a:t>The next date is [</a:t>
            </a:r>
            <a:r>
              <a:rPr kumimoji="0" lang="en-US" altLang="en-US" sz="1400" i="0" u="none" strike="noStrike" cap="none" normalizeH="0" baseline="0" dirty="0" err="1">
                <a:ln>
                  <a:noFill/>
                </a:ln>
                <a:effectLst/>
                <a:latin typeface="Arial Unicode MS"/>
              </a:rPr>
              <a:t>yyyy</a:t>
            </a:r>
            <a:r>
              <a:rPr kumimoji="0" lang="en-US" altLang="en-US" sz="1400" i="0" u="none" strike="noStrike" cap="none" normalizeH="0" baseline="0" dirty="0">
                <a:ln>
                  <a:noFill/>
                </a:ln>
                <a:effectLst/>
                <a:latin typeface="Arial Unicode MS"/>
              </a:rPr>
              <a:t>-mm-dd] 2016-8-24 </a:t>
            </a:r>
            <a:endParaRPr kumimoji="0" lang="en-US" altLang="en-US" sz="1400" i="0" u="none" strike="noStrike" cap="none" normalizeH="0" baseline="0" dirty="0">
              <a:ln>
                <a:noFill/>
              </a:ln>
              <a:effectLst/>
              <a:latin typeface="Arial" panose="020B0604020202020204" pitchFamily="34" charset="0"/>
            </a:endParaRPr>
          </a:p>
          <a:p>
            <a:pPr lvl="1"/>
            <a:endParaRPr lang="en-MY" dirty="0"/>
          </a:p>
        </p:txBody>
      </p:sp>
    </p:spTree>
    <p:extLst>
      <p:ext uri="{BB962C8B-B14F-4D97-AF65-F5344CB8AC3E}">
        <p14:creationId xmlns:p14="http://schemas.microsoft.com/office/powerpoint/2010/main" val="291744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Judge number is even or odd – use recursion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Number is 1, it is odd</a:t>
            </a:r>
          </a:p>
          <a:p>
            <a:r>
              <a:rPr lang="en-MY" dirty="0"/>
              <a:t>Number is 0, it is even</a:t>
            </a:r>
          </a:p>
          <a:p>
            <a:r>
              <a:rPr lang="en-MY" dirty="0"/>
              <a:t>For any number n, it is same even or odd as n-2</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801" y="3720596"/>
            <a:ext cx="6271590"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Use the above rule to define a function, which can recursive call and give a judgement one number is even or odd.</a:t>
            </a:r>
          </a:p>
          <a:p>
            <a:pPr marL="0" indent="0">
              <a:buNone/>
            </a:pPr>
            <a:r>
              <a:rPr lang="en-MY" dirty="0"/>
              <a:t>Test your function.</a:t>
            </a:r>
          </a:p>
        </p:txBody>
      </p:sp>
    </p:spTree>
    <p:extLst>
      <p:ext uri="{BB962C8B-B14F-4D97-AF65-F5344CB8AC3E}">
        <p14:creationId xmlns:p14="http://schemas.microsoft.com/office/powerpoint/2010/main" val="3393176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Number puzzle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8986705" cy="2840750"/>
          </a:xfrm>
        </p:spPr>
        <p:txBody>
          <a:bodyPr anchor="t">
            <a:normAutofit/>
          </a:bodyPr>
          <a:lstStyle/>
          <a:p>
            <a:pPr marL="0" indent="0">
              <a:buNone/>
            </a:pPr>
            <a:r>
              <a:rPr lang="en-MY" dirty="0"/>
              <a:t>Number sequence.</a:t>
            </a:r>
          </a:p>
          <a:p>
            <a:r>
              <a:rPr lang="en-MY" dirty="0"/>
              <a:t>The first number is 1.</a:t>
            </a:r>
          </a:p>
          <a:p>
            <a:r>
              <a:rPr lang="en-MY" dirty="0"/>
              <a:t>The next number is calculated based on the previous number. You can either choose to multiply by 3, or choose to add by 5.</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799" y="4056156"/>
            <a:ext cx="7568967"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Now give a number, can you make a program to judge if this number is inside one of the above sequence? If it is can you find a sequence which can produce this number?</a:t>
            </a:r>
          </a:p>
        </p:txBody>
      </p:sp>
    </p:spTree>
    <p:extLst>
      <p:ext uri="{BB962C8B-B14F-4D97-AF65-F5344CB8AC3E}">
        <p14:creationId xmlns:p14="http://schemas.microsoft.com/office/powerpoint/2010/main" val="262219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err="1"/>
              <a:t>nestsum</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Create a function called </a:t>
            </a:r>
            <a:r>
              <a:rPr lang="en-US" i="1" dirty="0" err="1"/>
              <a:t>nestsum</a:t>
            </a:r>
            <a:r>
              <a:rPr lang="en-US" i="1" dirty="0"/>
              <a:t>.</a:t>
            </a:r>
          </a:p>
          <a:p>
            <a:r>
              <a:rPr lang="en-US" dirty="0"/>
              <a:t>The function takes a list and if the list has nested lists, will sum over all of them (nested lists) and calculate the sum of all items.</a:t>
            </a:r>
            <a:endParaRPr lang="en-MY" dirty="0"/>
          </a:p>
        </p:txBody>
      </p:sp>
    </p:spTree>
    <p:extLst>
      <p:ext uri="{BB962C8B-B14F-4D97-AF65-F5344CB8AC3E}">
        <p14:creationId xmlns:p14="http://schemas.microsoft.com/office/powerpoint/2010/main" val="901693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BA6-910F-483E-9A59-2AFDE95B810B}"/>
              </a:ext>
            </a:extLst>
          </p:cNvPr>
          <p:cNvSpPr>
            <a:spLocks noGrp="1"/>
          </p:cNvSpPr>
          <p:nvPr>
            <p:ph type="title"/>
          </p:nvPr>
        </p:nvSpPr>
        <p:spPr/>
        <p:txBody>
          <a:bodyPr/>
          <a:lstStyle/>
          <a:p>
            <a:r>
              <a:rPr lang="en-US" dirty="0"/>
              <a:t>File operation</a:t>
            </a:r>
            <a:endParaRPr lang="en-MY" dirty="0"/>
          </a:p>
        </p:txBody>
      </p:sp>
      <p:sp>
        <p:nvSpPr>
          <p:cNvPr id="3" name="Content Placeholder 2">
            <a:extLst>
              <a:ext uri="{FF2B5EF4-FFF2-40B4-BE49-F238E27FC236}">
                <a16:creationId xmlns:a16="http://schemas.microsoft.com/office/drawing/2014/main" id="{8FD44926-CEEF-4AD2-83D6-68188F133F6D}"/>
              </a:ext>
            </a:extLst>
          </p:cNvPr>
          <p:cNvSpPr>
            <a:spLocks noGrp="1"/>
          </p:cNvSpPr>
          <p:nvPr>
            <p:ph idx="1"/>
          </p:nvPr>
        </p:nvSpPr>
        <p:spPr>
          <a:xfrm>
            <a:off x="685801" y="1935872"/>
            <a:ext cx="10131425" cy="4106333"/>
          </a:xfrm>
        </p:spPr>
        <p:txBody>
          <a:bodyPr anchor="t">
            <a:normAutofit fontScale="92500" lnSpcReduction="10000"/>
          </a:bodyPr>
          <a:lstStyle/>
          <a:p>
            <a:r>
              <a:rPr lang="en-US" dirty="0"/>
              <a:t>You have many files, each file contains synonyms for one word. For example, for word ‘educate’, the file ‘educate.txt’ will have all synonyms for it, and is ordered in line, each line start with one letter.</a:t>
            </a:r>
          </a:p>
          <a:p>
            <a:pPr lvl="1"/>
            <a:r>
              <a:rPr lang="en-MY" dirty="0"/>
              <a:t>Inside educate.txt:</a:t>
            </a:r>
          </a:p>
          <a:p>
            <a:pPr lvl="1"/>
            <a:endParaRPr lang="en-MY" dirty="0"/>
          </a:p>
          <a:p>
            <a:pPr lvl="1"/>
            <a:endParaRPr lang="en-MY" dirty="0"/>
          </a:p>
          <a:p>
            <a:pPr lvl="1"/>
            <a:endParaRPr lang="en-MY" dirty="0"/>
          </a:p>
          <a:p>
            <a:pPr lvl="1"/>
            <a:endParaRPr lang="en-MY" dirty="0"/>
          </a:p>
          <a:p>
            <a:pPr lvl="1"/>
            <a:endParaRPr lang="en-MY" dirty="0"/>
          </a:p>
          <a:p>
            <a:pPr lvl="1"/>
            <a:endParaRPr lang="en-MY" dirty="0"/>
          </a:p>
          <a:p>
            <a:r>
              <a:rPr lang="en-MY" dirty="0"/>
              <a:t>When input:</a:t>
            </a:r>
          </a:p>
          <a:p>
            <a:endParaRPr lang="en-MY" dirty="0"/>
          </a:p>
          <a:p>
            <a:r>
              <a:rPr lang="en-MY" dirty="0"/>
              <a:t>Program will output:</a:t>
            </a:r>
          </a:p>
        </p:txBody>
      </p:sp>
      <p:sp>
        <p:nvSpPr>
          <p:cNvPr id="4" name="TextBox 3">
            <a:extLst>
              <a:ext uri="{FF2B5EF4-FFF2-40B4-BE49-F238E27FC236}">
                <a16:creationId xmlns:a16="http://schemas.microsoft.com/office/drawing/2014/main" id="{A3B714FD-E640-4E6A-8077-A1DE4642A578}"/>
              </a:ext>
            </a:extLst>
          </p:cNvPr>
          <p:cNvSpPr txBox="1"/>
          <p:nvPr/>
        </p:nvSpPr>
        <p:spPr>
          <a:xfrm>
            <a:off x="2543652" y="2849721"/>
            <a:ext cx="5040489" cy="1938992"/>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better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drill develop</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enlighten edify elevate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guide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instruct inform inculcate indoctrinate improve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prepare prime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school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teach tutor train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upskill uplift</a:t>
            </a:r>
          </a:p>
        </p:txBody>
      </p:sp>
      <p:sp>
        <p:nvSpPr>
          <p:cNvPr id="5" name="TextBox 4">
            <a:extLst>
              <a:ext uri="{FF2B5EF4-FFF2-40B4-BE49-F238E27FC236}">
                <a16:creationId xmlns:a16="http://schemas.microsoft.com/office/drawing/2014/main" id="{5AD5EF5E-350F-4D34-9856-640E3A01D18B}"/>
              </a:ext>
            </a:extLst>
          </p:cNvPr>
          <p:cNvSpPr txBox="1"/>
          <p:nvPr/>
        </p:nvSpPr>
        <p:spPr>
          <a:xfrm>
            <a:off x="2274711"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a:t>
            </a:r>
          </a:p>
        </p:txBody>
      </p:sp>
      <p:sp>
        <p:nvSpPr>
          <p:cNvPr id="6" name="TextBox 5">
            <a:extLst>
              <a:ext uri="{FF2B5EF4-FFF2-40B4-BE49-F238E27FC236}">
                <a16:creationId xmlns:a16="http://schemas.microsoft.com/office/drawing/2014/main" id="{3596E7FF-EDF5-4508-A5D4-02A9AD81A616}"/>
              </a:ext>
            </a:extLst>
          </p:cNvPr>
          <p:cNvSpPr txBox="1"/>
          <p:nvPr/>
        </p:nvSpPr>
        <p:spPr>
          <a:xfrm>
            <a:off x="2274711" y="6022292"/>
            <a:ext cx="1902842"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p:txBody>
      </p:sp>
      <p:sp>
        <p:nvSpPr>
          <p:cNvPr id="7" name="TextBox 6">
            <a:extLst>
              <a:ext uri="{FF2B5EF4-FFF2-40B4-BE49-F238E27FC236}">
                <a16:creationId xmlns:a16="http://schemas.microsoft.com/office/drawing/2014/main" id="{6C147896-6B93-495E-8659-AE6A58AF2229}"/>
              </a:ext>
            </a:extLst>
          </p:cNvPr>
          <p:cNvSpPr txBox="1"/>
          <p:nvPr/>
        </p:nvSpPr>
        <p:spPr>
          <a:xfrm>
            <a:off x="5959205"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h</a:t>
            </a:r>
          </a:p>
        </p:txBody>
      </p:sp>
      <p:sp>
        <p:nvSpPr>
          <p:cNvPr id="8" name="TextBox 7">
            <a:extLst>
              <a:ext uri="{FF2B5EF4-FFF2-40B4-BE49-F238E27FC236}">
                <a16:creationId xmlns:a16="http://schemas.microsoft.com/office/drawing/2014/main" id="{8A0E7843-D5D0-441B-8343-3A5F70A68186}"/>
              </a:ext>
            </a:extLst>
          </p:cNvPr>
          <p:cNvSpPr txBox="1"/>
          <p:nvPr/>
        </p:nvSpPr>
        <p:spPr>
          <a:xfrm>
            <a:off x="5959205" y="6022292"/>
            <a:ext cx="3095148"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synonym begin with “h”</a:t>
            </a:r>
          </a:p>
        </p:txBody>
      </p:sp>
    </p:spTree>
    <p:extLst>
      <p:ext uri="{BB962C8B-B14F-4D97-AF65-F5344CB8AC3E}">
        <p14:creationId xmlns:p14="http://schemas.microsoft.com/office/powerpoint/2010/main" val="1990203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combination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Combination: how many ways to take out things from a set of items.</a:t>
            </a:r>
          </a:p>
          <a:p>
            <a:r>
              <a:rPr lang="en-US" dirty="0"/>
              <a:t>You have {a, b, c, d, e}, 5 things.</a:t>
            </a:r>
          </a:p>
          <a:p>
            <a:r>
              <a:rPr lang="en-US" dirty="0"/>
              <a:t>Now you want take out 1 from the 5. how many ways you can do?    Answer: you have 5 ways.</a:t>
            </a:r>
          </a:p>
          <a:p>
            <a:r>
              <a:rPr lang="en-US" dirty="0"/>
              <a:t>Now you want take out 2 from the 5. how many ways?     Answer: Then total ways is 10. they are {</a:t>
            </a:r>
            <a:r>
              <a:rPr lang="en-US" dirty="0" err="1"/>
              <a:t>a,b</a:t>
            </a:r>
            <a:r>
              <a:rPr lang="en-US" dirty="0"/>
              <a:t>}, {</a:t>
            </a:r>
            <a:r>
              <a:rPr lang="en-US" dirty="0" err="1"/>
              <a:t>a,c</a:t>
            </a:r>
            <a:r>
              <a:rPr lang="en-US" dirty="0"/>
              <a:t>}, {</a:t>
            </a:r>
            <a:r>
              <a:rPr lang="en-US" dirty="0" err="1"/>
              <a:t>a,d</a:t>
            </a:r>
            <a:r>
              <a:rPr lang="en-US" dirty="0"/>
              <a:t>}, {</a:t>
            </a:r>
            <a:r>
              <a:rPr lang="en-US" dirty="0" err="1"/>
              <a:t>a,e</a:t>
            </a:r>
            <a:r>
              <a:rPr lang="en-US" dirty="0"/>
              <a:t>}, {</a:t>
            </a:r>
            <a:r>
              <a:rPr lang="en-US" dirty="0" err="1"/>
              <a:t>b,c</a:t>
            </a:r>
            <a:r>
              <a:rPr lang="en-US" dirty="0"/>
              <a:t>}, {</a:t>
            </a:r>
            <a:r>
              <a:rPr lang="en-US" dirty="0" err="1"/>
              <a:t>b,d</a:t>
            </a:r>
            <a:r>
              <a:rPr lang="en-US" dirty="0"/>
              <a:t>}, {</a:t>
            </a:r>
            <a:r>
              <a:rPr lang="en-US" dirty="0" err="1"/>
              <a:t>b,e</a:t>
            </a:r>
            <a:r>
              <a:rPr lang="en-US" dirty="0"/>
              <a:t>}, {</a:t>
            </a:r>
            <a:r>
              <a:rPr lang="en-US" dirty="0" err="1"/>
              <a:t>c,d</a:t>
            </a:r>
            <a:r>
              <a:rPr lang="en-US" dirty="0"/>
              <a:t>}, {</a:t>
            </a:r>
            <a:r>
              <a:rPr lang="en-US" dirty="0" err="1"/>
              <a:t>c,e</a:t>
            </a:r>
            <a:r>
              <a:rPr lang="en-US" dirty="0"/>
              <a:t>}, {</a:t>
            </a:r>
            <a:r>
              <a:rPr lang="en-US" dirty="0" err="1"/>
              <a:t>d,e</a:t>
            </a:r>
            <a:r>
              <a:rPr lang="en-US" dirty="0"/>
              <a:t>}</a:t>
            </a:r>
          </a:p>
          <a:p>
            <a:endParaRPr lang="en-US" dirty="0"/>
          </a:p>
          <a:p>
            <a:r>
              <a:rPr lang="en-US" dirty="0"/>
              <a:t>Make a program to list all the ways? (from n items to take m items, m&lt;=n)</a:t>
            </a:r>
            <a:endParaRPr lang="en-MY" dirty="0"/>
          </a:p>
        </p:txBody>
      </p:sp>
    </p:spTree>
    <p:extLst>
      <p:ext uri="{BB962C8B-B14F-4D97-AF65-F5344CB8AC3E}">
        <p14:creationId xmlns:p14="http://schemas.microsoft.com/office/powerpoint/2010/main" val="422584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permutation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In the combination problem, if the item you take out the order is important, then it becomes permutation problem.</a:t>
            </a:r>
          </a:p>
          <a:p>
            <a:r>
              <a:rPr lang="en-US" dirty="0"/>
              <a:t>Example: for taking 2 items, {a, c} and {c, a} are considered different.</a:t>
            </a:r>
          </a:p>
          <a:p>
            <a:r>
              <a:rPr lang="en-US" dirty="0"/>
              <a:t>Can make a program to list all ways?</a:t>
            </a:r>
            <a:endParaRPr lang="en-MY" dirty="0"/>
          </a:p>
        </p:txBody>
      </p:sp>
    </p:spTree>
    <p:extLst>
      <p:ext uri="{BB962C8B-B14F-4D97-AF65-F5344CB8AC3E}">
        <p14:creationId xmlns:p14="http://schemas.microsoft.com/office/powerpoint/2010/main" val="1741278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7636077" cy="1456267"/>
          </a:xfrm>
        </p:spPr>
        <p:txBody>
          <a:bodyPr/>
          <a:lstStyle/>
          <a:p>
            <a:r>
              <a:rPr lang="en-US" dirty="0"/>
              <a:t>8 Queen puzzle</a:t>
            </a:r>
          </a:p>
        </p:txBody>
      </p:sp>
      <p:pic>
        <p:nvPicPr>
          <p:cNvPr id="1026" name="Picture 2" descr="Two queens attack pattern on a chessboard">
            <a:extLst>
              <a:ext uri="{FF2B5EF4-FFF2-40B4-BE49-F238E27FC236}">
                <a16:creationId xmlns:a16="http://schemas.microsoft.com/office/drawing/2014/main" id="{1AD56B48-210B-4CBE-BCE1-C1304006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93"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olution to the eight queens puzzle">
            <a:extLst>
              <a:ext uri="{FF2B5EF4-FFF2-40B4-BE49-F238E27FC236}">
                <a16:creationId xmlns:a16="http://schemas.microsoft.com/office/drawing/2014/main" id="{A8D95ECA-758B-493B-9CDC-6D86EDFB1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703731" y="940796"/>
            <a:ext cx="9865657" cy="2205815"/>
          </a:xfrm>
        </p:spPr>
        <p:txBody>
          <a:bodyPr anchor="t">
            <a:normAutofit/>
          </a:bodyPr>
          <a:lstStyle/>
          <a:p>
            <a:r>
              <a:rPr lang="en-US" dirty="0"/>
              <a:t>Write a program, which takes many letters from user. Use ‘0’ as indication of end.</a:t>
            </a:r>
          </a:p>
          <a:p>
            <a:r>
              <a:rPr lang="en-MY" dirty="0"/>
              <a:t>The program output all possible string using those letters. (use at least one letter, up to all letters been used.)</a:t>
            </a:r>
          </a:p>
        </p:txBody>
      </p:sp>
    </p:spTree>
    <p:extLst>
      <p:ext uri="{BB962C8B-B14F-4D97-AF65-F5344CB8AC3E}">
        <p14:creationId xmlns:p14="http://schemas.microsoft.com/office/powerpoint/2010/main" val="3756693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Queue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3788216"/>
          </a:xfrm>
        </p:spPr>
        <p:txBody>
          <a:bodyPr anchor="t">
            <a:normAutofit/>
          </a:bodyPr>
          <a:lstStyle/>
          <a:p>
            <a:pPr marL="0" indent="0">
              <a:buNone/>
            </a:pPr>
            <a:r>
              <a:rPr lang="en-MY" dirty="0"/>
              <a:t>Create a program of simulation.</a:t>
            </a:r>
          </a:p>
          <a:p>
            <a:r>
              <a:rPr lang="en-MY" dirty="0"/>
              <a:t>Every minute comes a random number person of (0~5), to queue and buy coffee.</a:t>
            </a:r>
          </a:p>
          <a:p>
            <a:r>
              <a:rPr lang="en-MY" dirty="0"/>
              <a:t>Every guest takes around 15 ~ 20 seconds to finish service.</a:t>
            </a:r>
          </a:p>
          <a:p>
            <a:r>
              <a:rPr lang="en-MY" dirty="0"/>
              <a:t>Observe how the queue depth changes with time.</a:t>
            </a:r>
          </a:p>
          <a:p>
            <a:r>
              <a:rPr lang="en-MY"/>
              <a:t>Record </a:t>
            </a:r>
            <a:r>
              <a:rPr lang="en-MY" dirty="0"/>
              <a:t>and study each person’s waiting time.</a:t>
            </a:r>
          </a:p>
          <a:p>
            <a:pPr lvl="1"/>
            <a:endParaRPr lang="en-MY" dirty="0"/>
          </a:p>
          <a:p>
            <a:pPr lvl="1"/>
            <a:endParaRPr lang="en-MY" dirty="0"/>
          </a:p>
        </p:txBody>
      </p:sp>
    </p:spTree>
    <p:extLst>
      <p:ext uri="{BB962C8B-B14F-4D97-AF65-F5344CB8AC3E}">
        <p14:creationId xmlns:p14="http://schemas.microsoft.com/office/powerpoint/2010/main" val="123530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stack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6"/>
            <a:ext cx="6664910" cy="3557397"/>
          </a:xfrm>
        </p:spPr>
        <p:txBody>
          <a:bodyPr anchor="t">
            <a:normAutofit/>
          </a:bodyPr>
          <a:lstStyle/>
          <a:p>
            <a:pPr marL="0" indent="0">
              <a:buNone/>
            </a:pPr>
            <a:r>
              <a:rPr lang="en-MY" dirty="0"/>
              <a:t>Create a program of simulation.</a:t>
            </a:r>
          </a:p>
          <a:p>
            <a:r>
              <a:rPr lang="en-MY" dirty="0"/>
              <a:t>Every day comes a random number of files waiting to be signed (0~10), which was put on a table.</a:t>
            </a:r>
          </a:p>
          <a:p>
            <a:r>
              <a:rPr lang="en-MY" dirty="0"/>
              <a:t>Every day take 6 files from table, process and sign it.</a:t>
            </a:r>
          </a:p>
          <a:p>
            <a:r>
              <a:rPr lang="en-MY" dirty="0"/>
              <a:t>Observe how the stack depth changes with time.</a:t>
            </a:r>
          </a:p>
          <a:p>
            <a:r>
              <a:rPr lang="en-MY" dirty="0"/>
              <a:t>What if you feel not work and work efficiency reduce to only process 4 files one day?</a:t>
            </a:r>
          </a:p>
          <a:p>
            <a:r>
              <a:rPr lang="en-MY" dirty="0"/>
              <a:t>Record and study each file waiting time.</a:t>
            </a:r>
          </a:p>
          <a:p>
            <a:pPr lvl="1"/>
            <a:endParaRPr lang="en-MY" dirty="0"/>
          </a:p>
          <a:p>
            <a:pPr lvl="1"/>
            <a:endParaRPr lang="en-MY" dirty="0"/>
          </a:p>
        </p:txBody>
      </p:sp>
    </p:spTree>
    <p:extLst>
      <p:ext uri="{BB962C8B-B14F-4D97-AF65-F5344CB8AC3E}">
        <p14:creationId xmlns:p14="http://schemas.microsoft.com/office/powerpoint/2010/main" val="22372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What is in the backpack</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6235504" cy="3062979"/>
          </a:xfrm>
        </p:spPr>
        <p:txBody>
          <a:bodyPr anchor="t">
            <a:normAutofit/>
          </a:bodyPr>
          <a:lstStyle/>
          <a:p>
            <a:r>
              <a:rPr lang="en-MY" dirty="0"/>
              <a:t>Create 2 players for the game. Each player has 4 items in his/her backpack</a:t>
            </a:r>
          </a:p>
          <a:p>
            <a:r>
              <a:rPr lang="en-MY" dirty="0"/>
              <a:t>Each player plays in turn. When one player plays, guest what is in the other player’s backpack. If guess correct, that item was removed from other player’s backpack.</a:t>
            </a:r>
          </a:p>
          <a:p>
            <a:r>
              <a:rPr lang="en-MY" dirty="0"/>
              <a:t>Until one player’s backpack is empty, he/she lose the game.</a:t>
            </a:r>
          </a:p>
          <a:p>
            <a:pPr lvl="1"/>
            <a:endParaRPr lang="en-MY" dirty="0"/>
          </a:p>
          <a:p>
            <a:pPr lvl="1"/>
            <a:endParaRPr lang="en-MY" dirty="0"/>
          </a:p>
        </p:txBody>
      </p:sp>
    </p:spTree>
    <p:extLst>
      <p:ext uri="{BB962C8B-B14F-4D97-AF65-F5344CB8AC3E}">
        <p14:creationId xmlns:p14="http://schemas.microsoft.com/office/powerpoint/2010/main" val="390352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235787" y="2673356"/>
            <a:ext cx="3756440" cy="1456267"/>
          </a:xfrm>
        </p:spPr>
        <p:txBody>
          <a:bodyPr/>
          <a:lstStyle/>
          <a:p>
            <a:pPr algn="r"/>
            <a:r>
              <a:rPr lang="en-US" dirty="0"/>
              <a:t>Flow chart for the game</a:t>
            </a:r>
            <a:endParaRPr lang="en-MY" dirty="0"/>
          </a:p>
        </p:txBody>
      </p:sp>
      <p:sp>
        <p:nvSpPr>
          <p:cNvPr id="6" name="流程图: 终止 5">
            <a:extLst>
              <a:ext uri="{FF2B5EF4-FFF2-40B4-BE49-F238E27FC236}">
                <a16:creationId xmlns:a16="http://schemas.microsoft.com/office/drawing/2014/main" id="{88612CA4-D76E-4CAA-B17B-6D68CF87295A}"/>
              </a:ext>
            </a:extLst>
          </p:cNvPr>
          <p:cNvSpPr/>
          <p:nvPr/>
        </p:nvSpPr>
        <p:spPr>
          <a:xfrm>
            <a:off x="5808041" y="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7761FEE1-F366-45F1-A95A-37C833ADE17E}"/>
              </a:ext>
            </a:extLst>
          </p:cNvPr>
          <p:cNvSpPr/>
          <p:nvPr/>
        </p:nvSpPr>
        <p:spPr>
          <a:xfrm>
            <a:off x="5198440" y="420020"/>
            <a:ext cx="2676939" cy="57459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player user name and backpack items</a:t>
            </a:r>
            <a:endParaRPr lang="en-MY" dirty="0"/>
          </a:p>
        </p:txBody>
      </p:sp>
      <p:sp>
        <p:nvSpPr>
          <p:cNvPr id="8" name="流程图: 过程 7">
            <a:extLst>
              <a:ext uri="{FF2B5EF4-FFF2-40B4-BE49-F238E27FC236}">
                <a16:creationId xmlns:a16="http://schemas.microsoft.com/office/drawing/2014/main" id="{7C425104-9E50-4712-B168-EF8BBBD1AF1C}"/>
              </a:ext>
            </a:extLst>
          </p:cNvPr>
          <p:cNvSpPr/>
          <p:nvPr/>
        </p:nvSpPr>
        <p:spPr>
          <a:xfrm>
            <a:off x="5196784" y="1178953"/>
            <a:ext cx="2676939" cy="51945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1 guess</a:t>
            </a:r>
            <a:endParaRPr lang="en-MY" dirty="0"/>
          </a:p>
        </p:txBody>
      </p:sp>
      <p:sp>
        <p:nvSpPr>
          <p:cNvPr id="9" name="流程图: 决策 8">
            <a:extLst>
              <a:ext uri="{FF2B5EF4-FFF2-40B4-BE49-F238E27FC236}">
                <a16:creationId xmlns:a16="http://schemas.microsoft.com/office/drawing/2014/main" id="{816B052D-8B99-49B5-AD39-821A34BA7F62}"/>
              </a:ext>
            </a:extLst>
          </p:cNvPr>
          <p:cNvSpPr/>
          <p:nvPr/>
        </p:nvSpPr>
        <p:spPr>
          <a:xfrm>
            <a:off x="4671392" y="1928530"/>
            <a:ext cx="3743738" cy="4696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1" name="流程图: 过程 10">
            <a:extLst>
              <a:ext uri="{FF2B5EF4-FFF2-40B4-BE49-F238E27FC236}">
                <a16:creationId xmlns:a16="http://schemas.microsoft.com/office/drawing/2014/main" id="{E52619A8-EBF3-4C7E-810E-1C35534EF3F8}"/>
              </a:ext>
            </a:extLst>
          </p:cNvPr>
          <p:cNvSpPr/>
          <p:nvPr/>
        </p:nvSpPr>
        <p:spPr>
          <a:xfrm>
            <a:off x="5218318" y="2805938"/>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2 guess</a:t>
            </a:r>
            <a:endParaRPr lang="en-MY" dirty="0"/>
          </a:p>
        </p:txBody>
      </p:sp>
      <p:sp>
        <p:nvSpPr>
          <p:cNvPr id="12" name="流程图: 过程 11">
            <a:extLst>
              <a:ext uri="{FF2B5EF4-FFF2-40B4-BE49-F238E27FC236}">
                <a16:creationId xmlns:a16="http://schemas.microsoft.com/office/drawing/2014/main" id="{E62D2AD4-93A4-4FA4-BA10-6911C32EBEC1}"/>
              </a:ext>
            </a:extLst>
          </p:cNvPr>
          <p:cNvSpPr/>
          <p:nvPr/>
        </p:nvSpPr>
        <p:spPr>
          <a:xfrm>
            <a:off x="8876454" y="3479476"/>
            <a:ext cx="2676939" cy="6478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1 backpack</a:t>
            </a:r>
            <a:endParaRPr lang="en-MY" dirty="0"/>
          </a:p>
        </p:txBody>
      </p:sp>
      <p:sp>
        <p:nvSpPr>
          <p:cNvPr id="13" name="流程图: 决策 12">
            <a:extLst>
              <a:ext uri="{FF2B5EF4-FFF2-40B4-BE49-F238E27FC236}">
                <a16:creationId xmlns:a16="http://schemas.microsoft.com/office/drawing/2014/main" id="{7B50BAEB-F44F-4732-9E5C-631C19F83CEF}"/>
              </a:ext>
            </a:extLst>
          </p:cNvPr>
          <p:cNvSpPr/>
          <p:nvPr/>
        </p:nvSpPr>
        <p:spPr>
          <a:xfrm>
            <a:off x="4631651" y="3572111"/>
            <a:ext cx="3743738" cy="4592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4" name="流程图: 决策 13">
            <a:extLst>
              <a:ext uri="{FF2B5EF4-FFF2-40B4-BE49-F238E27FC236}">
                <a16:creationId xmlns:a16="http://schemas.microsoft.com/office/drawing/2014/main" id="{5E676B7F-4679-4B48-8687-B6D41BB68C44}"/>
              </a:ext>
            </a:extLst>
          </p:cNvPr>
          <p:cNvSpPr/>
          <p:nvPr/>
        </p:nvSpPr>
        <p:spPr>
          <a:xfrm>
            <a:off x="4044181" y="4455398"/>
            <a:ext cx="4918678" cy="483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user backpack all finish?</a:t>
            </a:r>
            <a:endParaRPr lang="en-MY" dirty="0"/>
          </a:p>
        </p:txBody>
      </p:sp>
      <p:sp>
        <p:nvSpPr>
          <p:cNvPr id="15" name="流程图: 决策 14">
            <a:extLst>
              <a:ext uri="{FF2B5EF4-FFF2-40B4-BE49-F238E27FC236}">
                <a16:creationId xmlns:a16="http://schemas.microsoft.com/office/drawing/2014/main" id="{A8569AE9-37FA-4231-A774-E42C7982C7CC}"/>
              </a:ext>
            </a:extLst>
          </p:cNvPr>
          <p:cNvSpPr/>
          <p:nvPr/>
        </p:nvSpPr>
        <p:spPr>
          <a:xfrm>
            <a:off x="4631651" y="5125126"/>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round?</a:t>
            </a:r>
            <a:endParaRPr lang="en-MY" dirty="0"/>
          </a:p>
        </p:txBody>
      </p:sp>
      <p:sp>
        <p:nvSpPr>
          <p:cNvPr id="16" name="流程图: 终止 15">
            <a:extLst>
              <a:ext uri="{FF2B5EF4-FFF2-40B4-BE49-F238E27FC236}">
                <a16:creationId xmlns:a16="http://schemas.microsoft.com/office/drawing/2014/main" id="{DFFA1C99-28DE-4DA6-BB50-0C24B5F5E06C}"/>
              </a:ext>
            </a:extLst>
          </p:cNvPr>
          <p:cNvSpPr/>
          <p:nvPr/>
        </p:nvSpPr>
        <p:spPr>
          <a:xfrm>
            <a:off x="5707810" y="659285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7" name="连接符: 肘形 16">
            <a:extLst>
              <a:ext uri="{FF2B5EF4-FFF2-40B4-BE49-F238E27FC236}">
                <a16:creationId xmlns:a16="http://schemas.microsoft.com/office/drawing/2014/main" id="{CDA459D0-EAF0-4AA9-A3A6-4BFA490CC4DD}"/>
              </a:ext>
            </a:extLst>
          </p:cNvPr>
          <p:cNvCxnSpPr>
            <a:cxnSpLocks/>
            <a:stCxn id="6" idx="2"/>
          </p:cNvCxnSpPr>
          <p:nvPr/>
        </p:nvCxnSpPr>
        <p:spPr>
          <a:xfrm rot="5400000">
            <a:off x="6462827" y="345936"/>
            <a:ext cx="148168"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14899FC-2149-43C8-ACA9-5171F559D259}"/>
              </a:ext>
            </a:extLst>
          </p:cNvPr>
          <p:cNvCxnSpPr>
            <a:cxnSpLocks/>
          </p:cNvCxnSpPr>
          <p:nvPr/>
        </p:nvCxnSpPr>
        <p:spPr>
          <a:xfrm rot="5400000">
            <a:off x="6443913" y="1085955"/>
            <a:ext cx="184339" cy="165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7C6A6239-2982-4563-867F-45182FF412A5}"/>
              </a:ext>
            </a:extLst>
          </p:cNvPr>
          <p:cNvCxnSpPr>
            <a:cxnSpLocks/>
            <a:endCxn id="9" idx="0"/>
          </p:cNvCxnSpPr>
          <p:nvPr/>
        </p:nvCxnSpPr>
        <p:spPr>
          <a:xfrm rot="16200000" flipH="1">
            <a:off x="6424195" y="1809463"/>
            <a:ext cx="230125" cy="800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B15FDDB-2523-4793-8783-B76B872598AE}"/>
              </a:ext>
            </a:extLst>
          </p:cNvPr>
          <p:cNvCxnSpPr>
            <a:cxnSpLocks/>
            <a:stCxn id="12" idx="2"/>
          </p:cNvCxnSpPr>
          <p:nvPr/>
        </p:nvCxnSpPr>
        <p:spPr>
          <a:xfrm rot="5400000">
            <a:off x="8322201" y="2356786"/>
            <a:ext cx="122199" cy="366324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823465E7-7F98-4233-8B1D-BF4FA5D91974}"/>
              </a:ext>
            </a:extLst>
          </p:cNvPr>
          <p:cNvCxnSpPr>
            <a:cxnSpLocks/>
            <a:stCxn id="14" idx="1"/>
          </p:cNvCxnSpPr>
          <p:nvPr/>
        </p:nvCxnSpPr>
        <p:spPr>
          <a:xfrm rot="10800000" flipH="1" flipV="1">
            <a:off x="4044181" y="4697327"/>
            <a:ext cx="2218080" cy="996310"/>
          </a:xfrm>
          <a:prstGeom prst="bentConnector3">
            <a:avLst>
              <a:gd name="adj1" fmla="val -1030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F075DE90-DBDE-4F8E-B6CC-3BE18AEC7BA1}"/>
              </a:ext>
            </a:extLst>
          </p:cNvPr>
          <p:cNvCxnSpPr>
            <a:cxnSpLocks/>
            <a:stCxn id="36" idx="2"/>
          </p:cNvCxnSpPr>
          <p:nvPr/>
        </p:nvCxnSpPr>
        <p:spPr>
          <a:xfrm rot="5400000">
            <a:off x="8313369" y="811438"/>
            <a:ext cx="165902" cy="345532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AFABCC6-895D-45B7-A22C-05C9C85B8BC6}"/>
              </a:ext>
            </a:extLst>
          </p:cNvPr>
          <p:cNvCxnSpPr>
            <a:cxnSpLocks/>
            <a:stCxn id="9" idx="2"/>
            <a:endCxn id="11" idx="0"/>
          </p:cNvCxnSpPr>
          <p:nvPr/>
        </p:nvCxnSpPr>
        <p:spPr>
          <a:xfrm rot="16200000" flipH="1">
            <a:off x="6346157" y="2595307"/>
            <a:ext cx="407734" cy="1352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8CB4C71-9BDD-4B2F-B1FC-3CA093DBA758}"/>
              </a:ext>
            </a:extLst>
          </p:cNvPr>
          <p:cNvCxnSpPr>
            <a:cxnSpLocks/>
            <a:stCxn id="11" idx="3"/>
            <a:endCxn id="13" idx="0"/>
          </p:cNvCxnSpPr>
          <p:nvPr/>
        </p:nvCxnSpPr>
        <p:spPr>
          <a:xfrm rot="16200000" flipH="1">
            <a:off x="6372211" y="3440801"/>
            <a:ext cx="251559" cy="1105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413BC94-9110-452D-8B65-C4D70535EE44}"/>
              </a:ext>
            </a:extLst>
          </p:cNvPr>
          <p:cNvSpPr txBox="1"/>
          <p:nvPr/>
        </p:nvSpPr>
        <p:spPr>
          <a:xfrm>
            <a:off x="6102935" y="4053990"/>
            <a:ext cx="333746" cy="369332"/>
          </a:xfrm>
          <a:prstGeom prst="rect">
            <a:avLst/>
          </a:prstGeom>
          <a:noFill/>
        </p:spPr>
        <p:txBody>
          <a:bodyPr wrap="none" rtlCol="0">
            <a:spAutoFit/>
          </a:bodyPr>
          <a:lstStyle/>
          <a:p>
            <a:r>
              <a:rPr lang="en-US" dirty="0"/>
              <a:t>N</a:t>
            </a:r>
            <a:endParaRPr lang="en-MY" dirty="0"/>
          </a:p>
        </p:txBody>
      </p:sp>
      <p:sp>
        <p:nvSpPr>
          <p:cNvPr id="26" name="文本框 25">
            <a:extLst>
              <a:ext uri="{FF2B5EF4-FFF2-40B4-BE49-F238E27FC236}">
                <a16:creationId xmlns:a16="http://schemas.microsoft.com/office/drawing/2014/main" id="{AD36E5EA-E738-4355-A130-9EA91BAEA9BC}"/>
              </a:ext>
            </a:extLst>
          </p:cNvPr>
          <p:cNvSpPr txBox="1"/>
          <p:nvPr/>
        </p:nvSpPr>
        <p:spPr>
          <a:xfrm>
            <a:off x="8819015" y="5319608"/>
            <a:ext cx="296876" cy="369332"/>
          </a:xfrm>
          <a:prstGeom prst="rect">
            <a:avLst/>
          </a:prstGeom>
          <a:noFill/>
        </p:spPr>
        <p:txBody>
          <a:bodyPr wrap="none" rtlCol="0">
            <a:spAutoFit/>
          </a:bodyPr>
          <a:lstStyle/>
          <a:p>
            <a:r>
              <a:rPr lang="en-US" dirty="0"/>
              <a:t>Y</a:t>
            </a:r>
            <a:endParaRPr lang="en-MY" dirty="0"/>
          </a:p>
        </p:txBody>
      </p:sp>
      <p:cxnSp>
        <p:nvCxnSpPr>
          <p:cNvPr id="27" name="连接符: 肘形 26">
            <a:extLst>
              <a:ext uri="{FF2B5EF4-FFF2-40B4-BE49-F238E27FC236}">
                <a16:creationId xmlns:a16="http://schemas.microsoft.com/office/drawing/2014/main" id="{533C2189-8A8B-4B1D-BF86-515A119B7849}"/>
              </a:ext>
            </a:extLst>
          </p:cNvPr>
          <p:cNvCxnSpPr>
            <a:cxnSpLocks/>
            <a:stCxn id="13" idx="3"/>
            <a:endCxn id="12" idx="1"/>
          </p:cNvCxnSpPr>
          <p:nvPr/>
        </p:nvCxnSpPr>
        <p:spPr>
          <a:xfrm>
            <a:off x="8375389" y="3801727"/>
            <a:ext cx="501065" cy="166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56FA787-B942-4A35-853C-3136EDBDFFC2}"/>
              </a:ext>
            </a:extLst>
          </p:cNvPr>
          <p:cNvSpPr txBox="1"/>
          <p:nvPr/>
        </p:nvSpPr>
        <p:spPr>
          <a:xfrm>
            <a:off x="6147697" y="2423363"/>
            <a:ext cx="333746" cy="369332"/>
          </a:xfrm>
          <a:prstGeom prst="rect">
            <a:avLst/>
          </a:prstGeom>
          <a:noFill/>
        </p:spPr>
        <p:txBody>
          <a:bodyPr wrap="none" rtlCol="0">
            <a:spAutoFit/>
          </a:bodyPr>
          <a:lstStyle/>
          <a:p>
            <a:r>
              <a:rPr lang="en-US" dirty="0"/>
              <a:t>N</a:t>
            </a:r>
            <a:endParaRPr lang="en-MY" dirty="0"/>
          </a:p>
        </p:txBody>
      </p:sp>
      <p:cxnSp>
        <p:nvCxnSpPr>
          <p:cNvPr id="29" name="连接符: 肘形 28">
            <a:extLst>
              <a:ext uri="{FF2B5EF4-FFF2-40B4-BE49-F238E27FC236}">
                <a16:creationId xmlns:a16="http://schemas.microsoft.com/office/drawing/2014/main" id="{1CADA3CB-C82B-4170-A8A0-9F7C0672EDEB}"/>
              </a:ext>
            </a:extLst>
          </p:cNvPr>
          <p:cNvCxnSpPr>
            <a:cxnSpLocks/>
            <a:stCxn id="13" idx="2"/>
            <a:endCxn id="14" idx="0"/>
          </p:cNvCxnSpPr>
          <p:nvPr/>
        </p:nvCxnSpPr>
        <p:spPr>
          <a:xfrm rot="5400000">
            <a:off x="6291493" y="4243370"/>
            <a:ext cx="424055"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609C4EC-7EEF-40A2-B773-63586439D0AA}"/>
              </a:ext>
            </a:extLst>
          </p:cNvPr>
          <p:cNvSpPr txBox="1"/>
          <p:nvPr/>
        </p:nvSpPr>
        <p:spPr>
          <a:xfrm>
            <a:off x="8415649" y="3396302"/>
            <a:ext cx="296876" cy="369332"/>
          </a:xfrm>
          <a:prstGeom prst="rect">
            <a:avLst/>
          </a:prstGeom>
          <a:noFill/>
        </p:spPr>
        <p:txBody>
          <a:bodyPr wrap="none" rtlCol="0">
            <a:spAutoFit/>
          </a:bodyPr>
          <a:lstStyle/>
          <a:p>
            <a:r>
              <a:rPr lang="en-US" dirty="0"/>
              <a:t>Y</a:t>
            </a:r>
            <a:endParaRPr lang="en-MY" dirty="0"/>
          </a:p>
        </p:txBody>
      </p:sp>
      <p:cxnSp>
        <p:nvCxnSpPr>
          <p:cNvPr id="31" name="连接符: 肘形 30">
            <a:extLst>
              <a:ext uri="{FF2B5EF4-FFF2-40B4-BE49-F238E27FC236}">
                <a16:creationId xmlns:a16="http://schemas.microsoft.com/office/drawing/2014/main" id="{8E25BF1D-43A7-4158-93AD-F9602F8F476C}"/>
              </a:ext>
            </a:extLst>
          </p:cNvPr>
          <p:cNvCxnSpPr>
            <a:cxnSpLocks/>
            <a:stCxn id="14" idx="2"/>
            <a:endCxn id="15" idx="0"/>
          </p:cNvCxnSpPr>
          <p:nvPr/>
        </p:nvCxnSpPr>
        <p:spPr>
          <a:xfrm rot="5400000">
            <a:off x="6410585" y="5032190"/>
            <a:ext cx="18587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BB9948B-AEA9-4889-8DEE-C511EFF67B45}"/>
              </a:ext>
            </a:extLst>
          </p:cNvPr>
          <p:cNvSpPr txBox="1"/>
          <p:nvPr/>
        </p:nvSpPr>
        <p:spPr>
          <a:xfrm>
            <a:off x="8460145" y="1646078"/>
            <a:ext cx="296876" cy="369332"/>
          </a:xfrm>
          <a:prstGeom prst="rect">
            <a:avLst/>
          </a:prstGeom>
          <a:noFill/>
        </p:spPr>
        <p:txBody>
          <a:bodyPr wrap="none" rtlCol="0">
            <a:spAutoFit/>
          </a:bodyPr>
          <a:lstStyle/>
          <a:p>
            <a:r>
              <a:rPr lang="en-US" dirty="0"/>
              <a:t>Y</a:t>
            </a:r>
            <a:endParaRPr lang="en-MY" dirty="0"/>
          </a:p>
        </p:txBody>
      </p:sp>
      <p:cxnSp>
        <p:nvCxnSpPr>
          <p:cNvPr id="33" name="连接符: 肘形 32">
            <a:extLst>
              <a:ext uri="{FF2B5EF4-FFF2-40B4-BE49-F238E27FC236}">
                <a16:creationId xmlns:a16="http://schemas.microsoft.com/office/drawing/2014/main" id="{06D2CECD-67F9-497F-AC03-B4B09947C821}"/>
              </a:ext>
            </a:extLst>
          </p:cNvPr>
          <p:cNvCxnSpPr>
            <a:cxnSpLocks/>
            <a:stCxn id="15" idx="3"/>
          </p:cNvCxnSpPr>
          <p:nvPr/>
        </p:nvCxnSpPr>
        <p:spPr>
          <a:xfrm flipH="1" flipV="1">
            <a:off x="6563067" y="339793"/>
            <a:ext cx="1812322" cy="5027261"/>
          </a:xfrm>
          <a:prstGeom prst="bentConnector4">
            <a:avLst>
              <a:gd name="adj1" fmla="val -182815"/>
              <a:gd name="adj2" fmla="val 9993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3709C97-D840-4C8C-BCCC-8607BE74C6F4}"/>
              </a:ext>
            </a:extLst>
          </p:cNvPr>
          <p:cNvSpPr txBox="1"/>
          <p:nvPr/>
        </p:nvSpPr>
        <p:spPr>
          <a:xfrm>
            <a:off x="6634348" y="5545647"/>
            <a:ext cx="333746" cy="369332"/>
          </a:xfrm>
          <a:prstGeom prst="rect">
            <a:avLst/>
          </a:prstGeom>
          <a:noFill/>
        </p:spPr>
        <p:txBody>
          <a:bodyPr wrap="none" rtlCol="0">
            <a:spAutoFit/>
          </a:bodyPr>
          <a:lstStyle/>
          <a:p>
            <a:r>
              <a:rPr lang="en-US" dirty="0"/>
              <a:t>N</a:t>
            </a:r>
            <a:endParaRPr lang="en-MY" dirty="0"/>
          </a:p>
        </p:txBody>
      </p:sp>
      <p:cxnSp>
        <p:nvCxnSpPr>
          <p:cNvPr id="35" name="连接符: 肘形 34">
            <a:extLst>
              <a:ext uri="{FF2B5EF4-FFF2-40B4-BE49-F238E27FC236}">
                <a16:creationId xmlns:a16="http://schemas.microsoft.com/office/drawing/2014/main" id="{B030F19B-F2A4-46C7-B6C6-8EEF6C3C2061}"/>
              </a:ext>
            </a:extLst>
          </p:cNvPr>
          <p:cNvCxnSpPr>
            <a:cxnSpLocks/>
            <a:stCxn id="15" idx="2"/>
            <a:endCxn id="54" idx="1"/>
          </p:cNvCxnSpPr>
          <p:nvPr/>
        </p:nvCxnSpPr>
        <p:spPr>
          <a:xfrm rot="5400000">
            <a:off x="6364337" y="5745653"/>
            <a:ext cx="275855" cy="251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流程图: 过程 35">
            <a:extLst>
              <a:ext uri="{FF2B5EF4-FFF2-40B4-BE49-F238E27FC236}">
                <a16:creationId xmlns:a16="http://schemas.microsoft.com/office/drawing/2014/main" id="{CB5C02FD-EC87-4324-9AB8-B07F02B46F96}"/>
              </a:ext>
            </a:extLst>
          </p:cNvPr>
          <p:cNvSpPr/>
          <p:nvPr/>
        </p:nvSpPr>
        <p:spPr>
          <a:xfrm>
            <a:off x="8964240" y="1861910"/>
            <a:ext cx="2319480" cy="594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2 backpack</a:t>
            </a:r>
            <a:endParaRPr lang="en-MY" dirty="0"/>
          </a:p>
        </p:txBody>
      </p:sp>
      <p:cxnSp>
        <p:nvCxnSpPr>
          <p:cNvPr id="37" name="连接符: 肘形 36">
            <a:extLst>
              <a:ext uri="{FF2B5EF4-FFF2-40B4-BE49-F238E27FC236}">
                <a16:creationId xmlns:a16="http://schemas.microsoft.com/office/drawing/2014/main" id="{BB691A3A-22F2-4D8E-8B1E-375A8223EEC9}"/>
              </a:ext>
            </a:extLst>
          </p:cNvPr>
          <p:cNvCxnSpPr>
            <a:cxnSpLocks/>
            <a:stCxn id="9" idx="3"/>
            <a:endCxn id="36" idx="1"/>
          </p:cNvCxnSpPr>
          <p:nvPr/>
        </p:nvCxnSpPr>
        <p:spPr>
          <a:xfrm flipV="1">
            <a:off x="8415130" y="2159029"/>
            <a:ext cx="549110" cy="43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3741EA2C-2435-4F41-BAFF-D6C9D4414922}"/>
              </a:ext>
            </a:extLst>
          </p:cNvPr>
          <p:cNvSpPr txBox="1"/>
          <p:nvPr/>
        </p:nvSpPr>
        <p:spPr>
          <a:xfrm>
            <a:off x="3854758" y="4728101"/>
            <a:ext cx="296876" cy="369332"/>
          </a:xfrm>
          <a:prstGeom prst="rect">
            <a:avLst/>
          </a:prstGeom>
          <a:noFill/>
        </p:spPr>
        <p:txBody>
          <a:bodyPr wrap="none" rtlCol="0">
            <a:spAutoFit/>
          </a:bodyPr>
          <a:lstStyle/>
          <a:p>
            <a:r>
              <a:rPr lang="en-US" dirty="0"/>
              <a:t>Y</a:t>
            </a:r>
            <a:endParaRPr lang="en-MY" dirty="0"/>
          </a:p>
        </p:txBody>
      </p:sp>
      <p:sp>
        <p:nvSpPr>
          <p:cNvPr id="94" name="文本框 93">
            <a:extLst>
              <a:ext uri="{FF2B5EF4-FFF2-40B4-BE49-F238E27FC236}">
                <a16:creationId xmlns:a16="http://schemas.microsoft.com/office/drawing/2014/main" id="{56B10C4B-7AD4-4867-A1BF-9F95E85C9927}"/>
              </a:ext>
            </a:extLst>
          </p:cNvPr>
          <p:cNvSpPr txBox="1"/>
          <p:nvPr/>
        </p:nvSpPr>
        <p:spPr>
          <a:xfrm>
            <a:off x="5912045" y="4853874"/>
            <a:ext cx="333746" cy="369332"/>
          </a:xfrm>
          <a:prstGeom prst="rect">
            <a:avLst/>
          </a:prstGeom>
          <a:noFill/>
        </p:spPr>
        <p:txBody>
          <a:bodyPr wrap="none" rtlCol="0">
            <a:spAutoFit/>
          </a:bodyPr>
          <a:lstStyle/>
          <a:p>
            <a:r>
              <a:rPr lang="en-US" dirty="0"/>
              <a:t>N</a:t>
            </a:r>
            <a:endParaRPr lang="en-MY" dirty="0"/>
          </a:p>
        </p:txBody>
      </p:sp>
      <p:sp>
        <p:nvSpPr>
          <p:cNvPr id="54" name="流程图: 过程 10">
            <a:extLst>
              <a:ext uri="{FF2B5EF4-FFF2-40B4-BE49-F238E27FC236}">
                <a16:creationId xmlns:a16="http://schemas.microsoft.com/office/drawing/2014/main" id="{1A6B8092-F697-444E-9673-F315EBE997FC}"/>
              </a:ext>
            </a:extLst>
          </p:cNvPr>
          <p:cNvSpPr/>
          <p:nvPr/>
        </p:nvSpPr>
        <p:spPr>
          <a:xfrm>
            <a:off x="5098211" y="5884837"/>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score and results</a:t>
            </a:r>
            <a:endParaRPr lang="en-MY" dirty="0"/>
          </a:p>
        </p:txBody>
      </p:sp>
      <p:cxnSp>
        <p:nvCxnSpPr>
          <p:cNvPr id="76" name="连接符: 肘形 34">
            <a:extLst>
              <a:ext uri="{FF2B5EF4-FFF2-40B4-BE49-F238E27FC236}">
                <a16:creationId xmlns:a16="http://schemas.microsoft.com/office/drawing/2014/main" id="{A8AD5427-1EB3-44BA-94B7-7DAA1093B009}"/>
              </a:ext>
            </a:extLst>
          </p:cNvPr>
          <p:cNvCxnSpPr>
            <a:cxnSpLocks/>
            <a:stCxn id="54" idx="4"/>
            <a:endCxn id="16" idx="0"/>
          </p:cNvCxnSpPr>
          <p:nvPr/>
        </p:nvCxnSpPr>
        <p:spPr>
          <a:xfrm rot="5400000">
            <a:off x="6339982" y="6496150"/>
            <a:ext cx="1933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49777" y="1445632"/>
            <a:ext cx="9561023" cy="3484956"/>
          </a:xfrm>
        </p:spPr>
        <p:txBody>
          <a:bodyPr anchor="t">
            <a:normAutofit/>
          </a:bodyPr>
          <a:lstStyle/>
          <a:p>
            <a:r>
              <a:rPr lang="en-MY" dirty="0"/>
              <a:t>Make a program, which takes several value as input (value 0 to indicate the end. The program find the median value. (if total numbers is even, take the centre position 2 numbers and use average as final result. If total numbers is odd take the centre position number.)</a:t>
            </a:r>
          </a:p>
          <a:p>
            <a:pPr lvl="1"/>
            <a:endParaRPr lang="en-MY" sz="1800" dirty="0"/>
          </a:p>
          <a:p>
            <a:pPr lvl="1"/>
            <a:endParaRPr lang="en-MY" sz="1800" dirty="0"/>
          </a:p>
          <a:p>
            <a:pPr lvl="1"/>
            <a:endParaRPr lang="en-MY" sz="1800" dirty="0"/>
          </a:p>
          <a:p>
            <a:pPr lvl="1"/>
            <a:endParaRPr lang="en-MY" sz="1800" dirty="0"/>
          </a:p>
          <a:p>
            <a:r>
              <a:rPr lang="en-MY" dirty="0"/>
              <a:t>Make a program, which takes several values from user and calculate the sum and average. (when give value 0 means the end)</a:t>
            </a:r>
          </a:p>
          <a:p>
            <a:endParaRPr lang="en-MY" dirty="0"/>
          </a:p>
        </p:txBody>
      </p:sp>
    </p:spTree>
    <p:extLst>
      <p:ext uri="{BB962C8B-B14F-4D97-AF65-F5344CB8AC3E}">
        <p14:creationId xmlns:p14="http://schemas.microsoft.com/office/powerpoint/2010/main" val="182180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takes 2 list of strings, then item-wise concatenate (2 first items of the lists concatenate together, 2 second items, then 2 third items, etc.)</a:t>
            </a:r>
          </a:p>
          <a:p>
            <a:pPr lvl="1"/>
            <a:r>
              <a:rPr lang="en-US" altLang="en-US" sz="1400" dirty="0">
                <a:latin typeface="Arial Unicode MS"/>
              </a:rPr>
              <a:t>Example: first list: [ ‘M’, ‘</a:t>
            </a:r>
            <a:r>
              <a:rPr lang="en-US" altLang="en-US" sz="1400" dirty="0" err="1">
                <a:latin typeface="Arial Unicode MS"/>
              </a:rPr>
              <a:t>na</a:t>
            </a:r>
            <a:r>
              <a:rPr lang="en-US" altLang="en-US" sz="1400" dirty="0">
                <a:latin typeface="Arial Unicode MS"/>
              </a:rPr>
              <a:t>’, ‘</a:t>
            </a:r>
            <a:r>
              <a:rPr lang="en-US" altLang="en-US" sz="1400" dirty="0" err="1">
                <a:latin typeface="Arial Unicode MS"/>
              </a:rPr>
              <a:t>i</a:t>
            </a:r>
            <a:r>
              <a:rPr lang="en-US" altLang="en-US" sz="1400" dirty="0">
                <a:latin typeface="Arial Unicode MS"/>
              </a:rPr>
              <a:t>’, ‘Je’]; second list:[‘y’, ‘me’, ‘s’, ‘</a:t>
            </a:r>
            <a:r>
              <a:rPr lang="en-US" altLang="en-US" sz="1400" dirty="0" err="1">
                <a:latin typeface="Arial Unicode MS"/>
              </a:rPr>
              <a:t>rry</a:t>
            </a:r>
            <a:r>
              <a:rPr lang="en-US" altLang="en-US" sz="1400" dirty="0">
                <a:latin typeface="Arial Unicode MS"/>
              </a:rPr>
              <a:t>’]</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[‘My’, ‘name’, ‘is’, ‘Jerry’]</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1 list of numbers as items, then produce a new list with all item number are the square of original string.</a:t>
            </a:r>
          </a:p>
          <a:p>
            <a:pPr lvl="1"/>
            <a:r>
              <a:rPr lang="en-US" altLang="en-US" sz="1400" dirty="0">
                <a:latin typeface="Arial Unicode MS"/>
              </a:rPr>
              <a:t>Example: list: [2, 3, 4, 5]</a:t>
            </a:r>
          </a:p>
          <a:p>
            <a:pPr lvl="1"/>
            <a:r>
              <a:rPr lang="en-US" altLang="en-US" sz="1400" dirty="0">
                <a:latin typeface="Arial Unicode MS"/>
              </a:rPr>
              <a:t>Then the result is [4, 9, 16, 25]</a:t>
            </a:r>
          </a:p>
          <a:p>
            <a:pPr lvl="1"/>
            <a:endParaRPr lang="en-MY" dirty="0"/>
          </a:p>
        </p:txBody>
      </p:sp>
    </p:spTree>
    <p:extLst>
      <p:ext uri="{BB962C8B-B14F-4D97-AF65-F5344CB8AC3E}">
        <p14:creationId xmlns:p14="http://schemas.microsoft.com/office/powerpoint/2010/main" val="90892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check a list of string, and if have empty string as item, remove it</a:t>
            </a:r>
          </a:p>
          <a:p>
            <a:pPr lvl="1"/>
            <a:r>
              <a:rPr lang="en-US" altLang="en-US" sz="1400" dirty="0">
                <a:latin typeface="Arial Unicode MS"/>
              </a:rPr>
              <a:t>Example: list: [ ‘Python’, ‘’, ‘’, ‘program’]</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[‘Python’, ‘program’]</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2 list of string, then concatenate the first item of first string with last item of second string, then second item of first string, and last second of second string, etc. the 2 items when concatenate add space in between.</a:t>
            </a:r>
          </a:p>
          <a:p>
            <a:pPr lvl="1"/>
            <a:r>
              <a:rPr lang="en-US" altLang="en-US" sz="1400" dirty="0">
                <a:latin typeface="Arial Unicode MS"/>
              </a:rPr>
              <a:t>Example: first list: [‘apple’, ‘banana’, ‘orange’, ‘mango’], second list: [‘cat’, ‘dog’, ‘mouse’, ‘monkey’]</a:t>
            </a:r>
          </a:p>
          <a:p>
            <a:pPr lvl="1"/>
            <a:r>
              <a:rPr lang="en-US" altLang="en-US" sz="1400" dirty="0">
                <a:latin typeface="Arial Unicode MS"/>
              </a:rPr>
              <a:t>Then the result is [‘apple monkey’, ‘ banana mouse’, ‘orange dog’, ‘mango cat’]</a:t>
            </a:r>
          </a:p>
          <a:p>
            <a:pPr lvl="1"/>
            <a:endParaRPr lang="en-MY" dirty="0"/>
          </a:p>
        </p:txBody>
      </p:sp>
    </p:spTree>
    <p:extLst>
      <p:ext uri="{BB962C8B-B14F-4D97-AF65-F5344CB8AC3E}">
        <p14:creationId xmlns:p14="http://schemas.microsoft.com/office/powerpoint/2010/main" val="408942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program which can do extend nested list like following:</a:t>
            </a:r>
          </a:p>
          <a:p>
            <a:pPr lvl="1"/>
            <a:r>
              <a:rPr lang="en-US" altLang="en-US" sz="1400" dirty="0">
                <a:latin typeface="Arial Unicode MS"/>
              </a:rPr>
              <a:t>Have a list: [ ‘a’, [‘b’, ‘c’, [‘d’, ‘e’, ‘f’], ‘j’, ‘k’], ‘l’]</a:t>
            </a:r>
            <a:endParaRPr kumimoji="0" lang="en-US" altLang="en-US" sz="1400" i="0" u="none" strike="noStrike" cap="none" normalizeH="0" baseline="0" dirty="0">
              <a:ln>
                <a:noFill/>
              </a:ln>
              <a:effectLst/>
              <a:latin typeface="Arial Unicode MS"/>
            </a:endParaRPr>
          </a:p>
          <a:p>
            <a:pPr lvl="1"/>
            <a:r>
              <a:rPr kumimoji="0" lang="en-US" altLang="en-US" sz="1400" i="0" u="none" strike="noStrike" cap="none" normalizeH="0" baseline="0" dirty="0">
                <a:ln>
                  <a:noFill/>
                </a:ln>
                <a:effectLst/>
                <a:latin typeface="Arial Unicode MS"/>
              </a:rPr>
              <a:t>Insert a second list [‘g’, ‘h’, ‘</a:t>
            </a:r>
            <a:r>
              <a:rPr kumimoji="0" lang="en-US" altLang="en-US" sz="1400" i="0" u="none" strike="noStrike" cap="none" normalizeH="0" baseline="0" dirty="0" err="1">
                <a:ln>
                  <a:noFill/>
                </a:ln>
                <a:effectLst/>
                <a:latin typeface="Arial Unicode MS"/>
              </a:rPr>
              <a:t>i</a:t>
            </a:r>
            <a:r>
              <a:rPr kumimoji="0" lang="en-US" altLang="en-US" sz="1400" i="0" u="none" strike="noStrike" cap="none" normalizeH="0" baseline="0" dirty="0">
                <a:ln>
                  <a:noFill/>
                </a:ln>
                <a:effectLst/>
                <a:latin typeface="Arial Unicode MS"/>
              </a:rPr>
              <a:t>’] and make it becomes: [‘a’,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For the last program, make a new one after the second list inserted the result becomes:</a:t>
            </a:r>
          </a:p>
          <a:p>
            <a:pPr lvl="1"/>
            <a:r>
              <a:rPr kumimoji="0" lang="en-US" altLang="en-US" sz="1400" i="0" u="none" strike="noStrike" cap="none" normalizeH="0" baseline="0" dirty="0">
                <a:ln>
                  <a:noFill/>
                </a:ln>
                <a:effectLst/>
                <a:latin typeface="Arial Unicode MS"/>
              </a:rPr>
              <a:t>[‘a’,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a:t>
            </a:r>
          </a:p>
          <a:p>
            <a:pPr lvl="1"/>
            <a:endParaRPr lang="en-MY" dirty="0"/>
          </a:p>
        </p:txBody>
      </p:sp>
    </p:spTree>
    <p:extLst>
      <p:ext uri="{BB962C8B-B14F-4D97-AF65-F5344CB8AC3E}">
        <p14:creationId xmlns:p14="http://schemas.microsoft.com/office/powerpoint/2010/main" val="383789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Remove specific value from list. example</a:t>
            </a:r>
          </a:p>
          <a:p>
            <a:pPr lvl="1"/>
            <a:r>
              <a:rPr lang="en-US" altLang="en-US" sz="1400" dirty="0">
                <a:latin typeface="Arial Unicode MS"/>
              </a:rPr>
              <a:t>Have a list: [ 5, 10, 20, 22, 20, 42, 50]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remove(list, 20) will give: [5, 10, 22, 42, 50]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Replace specific value in list with a new value. example:</a:t>
            </a:r>
          </a:p>
          <a:p>
            <a:pPr lvl="1"/>
            <a:r>
              <a:rPr kumimoji="0" lang="en-US" altLang="en-US" sz="1400" i="0" u="none" strike="noStrike" cap="none" normalizeH="0" baseline="0" dirty="0">
                <a:ln>
                  <a:noFill/>
                </a:ln>
                <a:effectLst/>
                <a:latin typeface="Arial Unicode MS"/>
              </a:rPr>
              <a:t>Have a list: </a:t>
            </a:r>
            <a:r>
              <a:rPr lang="en-US" altLang="en-US" sz="1400" dirty="0">
                <a:latin typeface="Arial Unicode MS"/>
              </a:rPr>
              <a:t>[ 5, 10, 20, 22, 20, 42, 50]</a:t>
            </a:r>
            <a:endParaRPr kumimoji="0" lang="en-US" altLang="en-US" sz="1400" i="0" u="none" strike="noStrike" cap="none" normalizeH="0" baseline="0" dirty="0">
              <a:ln>
                <a:noFill/>
              </a:ln>
              <a:effectLst/>
              <a:latin typeface="Arial Unicode MS"/>
            </a:endParaRPr>
          </a:p>
          <a:p>
            <a:pPr lvl="1"/>
            <a:r>
              <a:rPr lang="en-MY" dirty="0"/>
              <a:t>Then replace(list, 20, 200) will give: [5, 10, 200, 22, 200, 42, 50]</a:t>
            </a:r>
          </a:p>
        </p:txBody>
      </p:sp>
    </p:spTree>
    <p:extLst>
      <p:ext uri="{BB962C8B-B14F-4D97-AF65-F5344CB8AC3E}">
        <p14:creationId xmlns:p14="http://schemas.microsoft.com/office/powerpoint/2010/main" val="86399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504625"/>
          </a:xfrm>
        </p:spPr>
        <p:txBody>
          <a:bodyPr anchor="t">
            <a:normAutofit/>
          </a:bodyPr>
          <a:lstStyle/>
          <a:p>
            <a:r>
              <a:rPr lang="en-MY" dirty="0"/>
              <a:t>Give a number, and a list of numbers.</a:t>
            </a:r>
          </a:p>
          <a:p>
            <a:r>
              <a:rPr lang="en-MY" dirty="0"/>
              <a:t>Find from the list, 2 numbers which can add up together equal to the number given.</a:t>
            </a:r>
          </a:p>
          <a:p>
            <a:pPr lvl="1"/>
            <a:endParaRPr lang="en-MY" dirty="0"/>
          </a:p>
        </p:txBody>
      </p:sp>
      <p:sp>
        <p:nvSpPr>
          <p:cNvPr id="5" name="内容占位符 2">
            <a:extLst>
              <a:ext uri="{FF2B5EF4-FFF2-40B4-BE49-F238E27FC236}">
                <a16:creationId xmlns:a16="http://schemas.microsoft.com/office/drawing/2014/main" id="{3698BD40-FB3E-4BC6-B2A3-804E5B9E6F53}"/>
              </a:ext>
            </a:extLst>
          </p:cNvPr>
          <p:cNvSpPr txBox="1">
            <a:spLocks/>
          </p:cNvSpPr>
          <p:nvPr/>
        </p:nvSpPr>
        <p:spPr>
          <a:xfrm>
            <a:off x="963706" y="4306498"/>
            <a:ext cx="10264588" cy="15046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Given 2 list, [1, 3, 5, 7, None, None] and [2, 4, 6, 8].</a:t>
            </a:r>
          </a:p>
          <a:p>
            <a:r>
              <a:rPr lang="en-MY" dirty="0"/>
              <a:t>Make a program to produce a new list from the 2 list given, the new list is : [1, 2, 3, 4, 5, 6, 7, 8]. </a:t>
            </a:r>
            <a:r>
              <a:rPr lang="en-MY" i="1" dirty="0"/>
              <a:t>(Note: you need use the two list to produce the new one, not directly generate a new one)</a:t>
            </a:r>
          </a:p>
          <a:p>
            <a:pPr lvl="1"/>
            <a:endParaRPr lang="en-MY" dirty="0"/>
          </a:p>
        </p:txBody>
      </p:sp>
    </p:spTree>
    <p:extLst>
      <p:ext uri="{BB962C8B-B14F-4D97-AF65-F5344CB8AC3E}">
        <p14:creationId xmlns:p14="http://schemas.microsoft.com/office/powerpoint/2010/main" val="270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1948</TotalTime>
  <Words>2632</Words>
  <Application>Microsoft Office PowerPoint</Application>
  <PresentationFormat>Widescreen</PresentationFormat>
  <Paragraphs>214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Arial</vt:lpstr>
      <vt:lpstr>Calibri</vt:lpstr>
      <vt:lpstr>Calibri Light</vt:lpstr>
      <vt:lpstr>Cascadia Mono SemiBold</vt:lpstr>
      <vt:lpstr>天体</vt:lpstr>
      <vt:lpstr>Python programming</vt:lpstr>
      <vt:lpstr>Reverse of list</vt:lpstr>
      <vt:lpstr>PowerPoint Presentation</vt:lpstr>
      <vt:lpstr>PowerPoint Presentation</vt:lpstr>
      <vt:lpstr>List Programming practice</vt:lpstr>
      <vt:lpstr>List Programming practice</vt:lpstr>
      <vt:lpstr>List Programming practice</vt:lpstr>
      <vt:lpstr>List Programming practice</vt:lpstr>
      <vt:lpstr>List Programming practice</vt:lpstr>
      <vt:lpstr>Tuple Programming practice</vt:lpstr>
      <vt:lpstr>Tuple Programming practice</vt:lpstr>
      <vt:lpstr>Tuple Programming practice</vt:lpstr>
      <vt:lpstr>dict Programming practice</vt:lpstr>
      <vt:lpstr>dict Programming practice</vt:lpstr>
      <vt:lpstr>dict Programming practice</vt:lpstr>
      <vt:lpstr>dict Programming practice</vt:lpstr>
      <vt:lpstr>dict Programming practice</vt:lpstr>
      <vt:lpstr>PowerPoint Presentation</vt:lpstr>
      <vt:lpstr>Country-capital game</vt:lpstr>
      <vt:lpstr>Word counting program</vt:lpstr>
      <vt:lpstr>String pattern</vt:lpstr>
      <vt:lpstr>Programming practice</vt:lpstr>
      <vt:lpstr>Judge number is even or odd – use recursion</vt:lpstr>
      <vt:lpstr>Number puzzle</vt:lpstr>
      <vt:lpstr>nestsum</vt:lpstr>
      <vt:lpstr>File operation</vt:lpstr>
      <vt:lpstr>combination</vt:lpstr>
      <vt:lpstr>permutation</vt:lpstr>
      <vt:lpstr>8 Queen puzzle</vt:lpstr>
      <vt:lpstr>Queue simulation program</vt:lpstr>
      <vt:lpstr>stack simulation program</vt:lpstr>
      <vt:lpstr>What is in the backpack</vt:lpstr>
      <vt:lpstr>Flow chart for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39</cp:revision>
  <dcterms:created xsi:type="dcterms:W3CDTF">2020-12-04T05:07:57Z</dcterms:created>
  <dcterms:modified xsi:type="dcterms:W3CDTF">2021-12-26T07:08:51Z</dcterms:modified>
</cp:coreProperties>
</file>