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72" r:id="rId4"/>
    <p:sldId id="273" r:id="rId5"/>
    <p:sldId id="275" r:id="rId6"/>
    <p:sldId id="274" r:id="rId7"/>
    <p:sldId id="276" r:id="rId8"/>
    <p:sldId id="277"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3D6FCF-9A78-4428-9A78-7838A0A4199F}" v="8" dt="2021-12-26T06:25:08.912"/>
  </p1510:revLst>
</p1510:revInfo>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27" autoAdjust="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xiang Li" userId="6104bbfcb56aea79" providerId="LiveId" clId="{61E43983-74B9-4925-A0C4-55DE45237742}"/>
    <pc:docChg chg="custSel addSld modSld">
      <pc:chgData name="Lixiang Li" userId="6104bbfcb56aea79" providerId="LiveId" clId="{61E43983-74B9-4925-A0C4-55DE45237742}" dt="2020-12-08T16:04:15.330" v="29" actId="14100"/>
      <pc:docMkLst>
        <pc:docMk/>
      </pc:docMkLst>
      <pc:sldChg chg="delSp modSp">
        <pc:chgData name="Lixiang Li" userId="6104bbfcb56aea79" providerId="LiveId" clId="{61E43983-74B9-4925-A0C4-55DE45237742}" dt="2020-12-08T15:02:02.217" v="15" actId="1036"/>
        <pc:sldMkLst>
          <pc:docMk/>
          <pc:sldMk cId="3326398716" sldId="260"/>
        </pc:sldMkLst>
        <pc:picChg chg="mod">
          <ac:chgData name="Lixiang Li" userId="6104bbfcb56aea79" providerId="LiveId" clId="{61E43983-74B9-4925-A0C4-55DE45237742}" dt="2020-12-08T15:02:02.217" v="15" actId="1036"/>
          <ac:picMkLst>
            <pc:docMk/>
            <pc:sldMk cId="3326398716" sldId="260"/>
            <ac:picMk id="3" creationId="{9A2E8B13-B22A-49AC-A050-813911B3E9EE}"/>
          </ac:picMkLst>
        </pc:picChg>
        <pc:picChg chg="mod">
          <ac:chgData name="Lixiang Li" userId="6104bbfcb56aea79" providerId="LiveId" clId="{61E43983-74B9-4925-A0C4-55DE45237742}" dt="2020-12-08T15:02:02.217" v="15" actId="1036"/>
          <ac:picMkLst>
            <pc:docMk/>
            <pc:sldMk cId="3326398716" sldId="260"/>
            <ac:picMk id="5" creationId="{F1D17BD7-6295-45FF-A531-7B1B911887E4}"/>
          </ac:picMkLst>
        </pc:picChg>
        <pc:picChg chg="mod">
          <ac:chgData name="Lixiang Li" userId="6104bbfcb56aea79" providerId="LiveId" clId="{61E43983-74B9-4925-A0C4-55DE45237742}" dt="2020-12-08T15:02:02.217" v="15" actId="1036"/>
          <ac:picMkLst>
            <pc:docMk/>
            <pc:sldMk cId="3326398716" sldId="260"/>
            <ac:picMk id="7" creationId="{249F4CA4-A5F7-4B45-AECE-8BF2367F185A}"/>
          </ac:picMkLst>
        </pc:picChg>
        <pc:picChg chg="mod">
          <ac:chgData name="Lixiang Li" userId="6104bbfcb56aea79" providerId="LiveId" clId="{61E43983-74B9-4925-A0C4-55DE45237742}" dt="2020-12-08T15:02:02.217" v="15" actId="1036"/>
          <ac:picMkLst>
            <pc:docMk/>
            <pc:sldMk cId="3326398716" sldId="260"/>
            <ac:picMk id="8" creationId="{D370D419-3E35-4D37-A45D-5FE39799715B}"/>
          </ac:picMkLst>
        </pc:picChg>
        <pc:picChg chg="mod">
          <ac:chgData name="Lixiang Li" userId="6104bbfcb56aea79" providerId="LiveId" clId="{61E43983-74B9-4925-A0C4-55DE45237742}" dt="2020-12-08T15:02:02.217" v="15" actId="1036"/>
          <ac:picMkLst>
            <pc:docMk/>
            <pc:sldMk cId="3326398716" sldId="260"/>
            <ac:picMk id="11" creationId="{E4387E32-B012-41C2-8519-ED0F839FC6A6}"/>
          </ac:picMkLst>
        </pc:picChg>
        <pc:picChg chg="del">
          <ac:chgData name="Lixiang Li" userId="6104bbfcb56aea79" providerId="LiveId" clId="{61E43983-74B9-4925-A0C4-55DE45237742}" dt="2020-12-08T15:01:54.468" v="3" actId="478"/>
          <ac:picMkLst>
            <pc:docMk/>
            <pc:sldMk cId="3326398716" sldId="260"/>
            <ac:picMk id="13" creationId="{68ED13C4-3D7B-4777-B195-0214999EB535}"/>
          </ac:picMkLst>
        </pc:picChg>
      </pc:sldChg>
      <pc:sldChg chg="addSp delSp modSp add setBg">
        <pc:chgData name="Lixiang Li" userId="6104bbfcb56aea79" providerId="LiveId" clId="{61E43983-74B9-4925-A0C4-55DE45237742}" dt="2020-12-08T16:04:15.330" v="29" actId="14100"/>
        <pc:sldMkLst>
          <pc:docMk/>
          <pc:sldMk cId="2148867391" sldId="261"/>
        </pc:sldMkLst>
        <pc:picChg chg="del">
          <ac:chgData name="Lixiang Li" userId="6104bbfcb56aea79" providerId="LiveId" clId="{61E43983-74B9-4925-A0C4-55DE45237742}" dt="2020-12-08T15:02:07.420" v="16" actId="478"/>
          <ac:picMkLst>
            <pc:docMk/>
            <pc:sldMk cId="2148867391" sldId="261"/>
            <ac:picMk id="3" creationId="{9A2E8B13-B22A-49AC-A050-813911B3E9EE}"/>
          </ac:picMkLst>
        </pc:picChg>
        <pc:picChg chg="add mod">
          <ac:chgData name="Lixiang Li" userId="6104bbfcb56aea79" providerId="LiveId" clId="{61E43983-74B9-4925-A0C4-55DE45237742}" dt="2020-12-08T15:24:39.301" v="22" actId="1076"/>
          <ac:picMkLst>
            <pc:docMk/>
            <pc:sldMk cId="2148867391" sldId="261"/>
            <ac:picMk id="4" creationId="{77E1CBDB-A244-4638-903E-B45A5AA21B2F}"/>
          </ac:picMkLst>
        </pc:picChg>
        <pc:picChg chg="del">
          <ac:chgData name="Lixiang Li" userId="6104bbfcb56aea79" providerId="LiveId" clId="{61E43983-74B9-4925-A0C4-55DE45237742}" dt="2020-12-08T15:02:07.420" v="16" actId="478"/>
          <ac:picMkLst>
            <pc:docMk/>
            <pc:sldMk cId="2148867391" sldId="261"/>
            <ac:picMk id="5" creationId="{F1D17BD7-6295-45FF-A531-7B1B911887E4}"/>
          </ac:picMkLst>
        </pc:picChg>
        <pc:picChg chg="add mod">
          <ac:chgData name="Lixiang Li" userId="6104bbfcb56aea79" providerId="LiveId" clId="{61E43983-74B9-4925-A0C4-55DE45237742}" dt="2020-12-08T15:56:38.120" v="26" actId="1076"/>
          <ac:picMkLst>
            <pc:docMk/>
            <pc:sldMk cId="2148867391" sldId="261"/>
            <ac:picMk id="6" creationId="{C86922C7-D634-4139-A0CE-83A3BF872E28}"/>
          </ac:picMkLst>
        </pc:picChg>
        <pc:picChg chg="del">
          <ac:chgData name="Lixiang Li" userId="6104bbfcb56aea79" providerId="LiveId" clId="{61E43983-74B9-4925-A0C4-55DE45237742}" dt="2020-12-08T15:02:07.420" v="16" actId="478"/>
          <ac:picMkLst>
            <pc:docMk/>
            <pc:sldMk cId="2148867391" sldId="261"/>
            <ac:picMk id="7" creationId="{249F4CA4-A5F7-4B45-AECE-8BF2367F185A}"/>
          </ac:picMkLst>
        </pc:picChg>
        <pc:picChg chg="del">
          <ac:chgData name="Lixiang Li" userId="6104bbfcb56aea79" providerId="LiveId" clId="{61E43983-74B9-4925-A0C4-55DE45237742}" dt="2020-12-08T15:02:07.420" v="16" actId="478"/>
          <ac:picMkLst>
            <pc:docMk/>
            <pc:sldMk cId="2148867391" sldId="261"/>
            <ac:picMk id="8" creationId="{D370D419-3E35-4D37-A45D-5FE39799715B}"/>
          </ac:picMkLst>
        </pc:picChg>
        <pc:picChg chg="add mod">
          <ac:chgData name="Lixiang Li" userId="6104bbfcb56aea79" providerId="LiveId" clId="{61E43983-74B9-4925-A0C4-55DE45237742}" dt="2020-12-08T16:04:15.330" v="29" actId="14100"/>
          <ac:picMkLst>
            <pc:docMk/>
            <pc:sldMk cId="2148867391" sldId="261"/>
            <ac:picMk id="9" creationId="{FB5AD115-9B8B-450E-9A83-43D625FDC6CA}"/>
          </ac:picMkLst>
        </pc:picChg>
        <pc:picChg chg="del">
          <ac:chgData name="Lixiang Li" userId="6104bbfcb56aea79" providerId="LiveId" clId="{61E43983-74B9-4925-A0C4-55DE45237742}" dt="2020-12-08T15:02:07.420" v="16" actId="478"/>
          <ac:picMkLst>
            <pc:docMk/>
            <pc:sldMk cId="2148867391" sldId="261"/>
            <ac:picMk id="11" creationId="{E4387E32-B012-41C2-8519-ED0F839FC6A6}"/>
          </ac:picMkLst>
        </pc:picChg>
        <pc:picChg chg="mod">
          <ac:chgData name="Lixiang Li" userId="6104bbfcb56aea79" providerId="LiveId" clId="{61E43983-74B9-4925-A0C4-55DE45237742}" dt="2020-12-08T15:24:37.286" v="21" actId="14100"/>
          <ac:picMkLst>
            <pc:docMk/>
            <pc:sldMk cId="2148867391" sldId="261"/>
            <ac:picMk id="13" creationId="{68ED13C4-3D7B-4777-B195-0214999EB535}"/>
          </ac:picMkLst>
        </pc:picChg>
      </pc:sldChg>
    </pc:docChg>
  </pc:docChgLst>
  <pc:docChgLst>
    <pc:chgData name="Li Lixiang" userId="6104bbfcb56aea79" providerId="LiveId" clId="{005F5B50-AD91-4943-92C8-BCC7E2D4CC3A}"/>
    <pc:docChg chg="custSel modSld">
      <pc:chgData name="Li Lixiang" userId="6104bbfcb56aea79" providerId="LiveId" clId="{005F5B50-AD91-4943-92C8-BCC7E2D4CC3A}" dt="2021-03-04T04:20:25.829" v="14" actId="20577"/>
      <pc:docMkLst>
        <pc:docMk/>
      </pc:docMkLst>
      <pc:sldChg chg="modSp mod">
        <pc:chgData name="Li Lixiang" userId="6104bbfcb56aea79" providerId="LiveId" clId="{005F5B50-AD91-4943-92C8-BCC7E2D4CC3A}" dt="2021-03-04T04:20:25.829" v="14" actId="20577"/>
        <pc:sldMkLst>
          <pc:docMk/>
          <pc:sldMk cId="3650079851" sldId="256"/>
        </pc:sldMkLst>
        <pc:spChg chg="mod">
          <ac:chgData name="Li Lixiang" userId="6104bbfcb56aea79" providerId="LiveId" clId="{005F5B50-AD91-4943-92C8-BCC7E2D4CC3A}" dt="2021-03-04T04:20:25.829" v="14" actId="20577"/>
          <ac:spMkLst>
            <pc:docMk/>
            <pc:sldMk cId="3650079851" sldId="256"/>
            <ac:spMk id="4" creationId="{8DE6899A-D842-4C9E-ADC1-B0C1377122EA}"/>
          </ac:spMkLst>
        </pc:spChg>
      </pc:sldChg>
    </pc:docChg>
  </pc:docChgLst>
  <pc:docChgLst>
    <pc:chgData name="Li Lixiang" userId="6104bbfcb56aea79" providerId="LiveId" clId="{25C7D892-22D0-459A-BEB2-3BE2E3CBD263}"/>
    <pc:docChg chg="undo custSel modSld">
      <pc:chgData name="Li Lixiang" userId="6104bbfcb56aea79" providerId="LiveId" clId="{25C7D892-22D0-459A-BEB2-3BE2E3CBD263}" dt="2021-08-04T11:55:56.887" v="340" actId="6549"/>
      <pc:docMkLst>
        <pc:docMk/>
      </pc:docMkLst>
      <pc:sldChg chg="modSp mod">
        <pc:chgData name="Li Lixiang" userId="6104bbfcb56aea79" providerId="LiveId" clId="{25C7D892-22D0-459A-BEB2-3BE2E3CBD263}" dt="2021-07-21T12:12:24.296" v="0" actId="313"/>
        <pc:sldMkLst>
          <pc:docMk/>
          <pc:sldMk cId="3650079851" sldId="256"/>
        </pc:sldMkLst>
        <pc:spChg chg="mod">
          <ac:chgData name="Li Lixiang" userId="6104bbfcb56aea79" providerId="LiveId" clId="{25C7D892-22D0-459A-BEB2-3BE2E3CBD263}" dt="2021-07-21T12:12:24.296" v="0" actId="313"/>
          <ac:spMkLst>
            <pc:docMk/>
            <pc:sldMk cId="3650079851" sldId="256"/>
            <ac:spMk id="4" creationId="{8DE6899A-D842-4C9E-ADC1-B0C1377122EA}"/>
          </ac:spMkLst>
        </pc:spChg>
      </pc:sldChg>
      <pc:sldChg chg="addSp modSp mod">
        <pc:chgData name="Li Lixiang" userId="6104bbfcb56aea79" providerId="LiveId" clId="{25C7D892-22D0-459A-BEB2-3BE2E3CBD263}" dt="2021-07-29T11:46:05.623" v="292" actId="20577"/>
        <pc:sldMkLst>
          <pc:docMk/>
          <pc:sldMk cId="451125618" sldId="265"/>
        </pc:sldMkLst>
        <pc:spChg chg="mod">
          <ac:chgData name="Li Lixiang" userId="6104bbfcb56aea79" providerId="LiveId" clId="{25C7D892-22D0-459A-BEB2-3BE2E3CBD263}" dt="2021-07-22T08:59:47.866" v="240" actId="1037"/>
          <ac:spMkLst>
            <pc:docMk/>
            <pc:sldMk cId="451125618" sldId="265"/>
            <ac:spMk id="6" creationId="{F742A748-1FAF-46DB-8D7F-F6FA47BD5C82}"/>
          </ac:spMkLst>
        </pc:spChg>
        <pc:spChg chg="mod">
          <ac:chgData name="Li Lixiang" userId="6104bbfcb56aea79" providerId="LiveId" clId="{25C7D892-22D0-459A-BEB2-3BE2E3CBD263}" dt="2021-07-22T08:59:47.866" v="240" actId="1037"/>
          <ac:spMkLst>
            <pc:docMk/>
            <pc:sldMk cId="451125618" sldId="265"/>
            <ac:spMk id="7" creationId="{49638D39-FA82-47A1-B873-21AC50BCC90B}"/>
          </ac:spMkLst>
        </pc:spChg>
        <pc:spChg chg="mod">
          <ac:chgData name="Li Lixiang" userId="6104bbfcb56aea79" providerId="LiveId" clId="{25C7D892-22D0-459A-BEB2-3BE2E3CBD263}" dt="2021-07-29T11:46:05.623" v="292" actId="20577"/>
          <ac:spMkLst>
            <pc:docMk/>
            <pc:sldMk cId="451125618" sldId="265"/>
            <ac:spMk id="8" creationId="{8B0C0D08-2624-4596-BCA7-85C5A2262F16}"/>
          </ac:spMkLst>
        </pc:spChg>
        <pc:spChg chg="mod">
          <ac:chgData name="Li Lixiang" userId="6104bbfcb56aea79" providerId="LiveId" clId="{25C7D892-22D0-459A-BEB2-3BE2E3CBD263}" dt="2021-07-22T09:00:31.811" v="248" actId="1038"/>
          <ac:spMkLst>
            <pc:docMk/>
            <pc:sldMk cId="451125618" sldId="265"/>
            <ac:spMk id="9" creationId="{D52D9E58-2855-433D-AC54-CE2E01FED8BB}"/>
          </ac:spMkLst>
        </pc:spChg>
        <pc:spChg chg="mod">
          <ac:chgData name="Li Lixiang" userId="6104bbfcb56aea79" providerId="LiveId" clId="{25C7D892-22D0-459A-BEB2-3BE2E3CBD263}" dt="2021-07-22T09:00:54.064" v="269" actId="1036"/>
          <ac:spMkLst>
            <pc:docMk/>
            <pc:sldMk cId="451125618" sldId="265"/>
            <ac:spMk id="10" creationId="{7DE36F8C-C284-46C6-86E4-B9D2769DB98A}"/>
          </ac:spMkLst>
        </pc:spChg>
        <pc:spChg chg="mod">
          <ac:chgData name="Li Lixiang" userId="6104bbfcb56aea79" providerId="LiveId" clId="{25C7D892-22D0-459A-BEB2-3BE2E3CBD263}" dt="2021-07-22T08:59:47.866" v="240" actId="1037"/>
          <ac:spMkLst>
            <pc:docMk/>
            <pc:sldMk cId="451125618" sldId="265"/>
            <ac:spMk id="11" creationId="{6E270333-A2F3-4FF6-8C77-2AC6F3452FD6}"/>
          </ac:spMkLst>
        </pc:spChg>
        <pc:spChg chg="mod">
          <ac:chgData name="Li Lixiang" userId="6104bbfcb56aea79" providerId="LiveId" clId="{25C7D892-22D0-459A-BEB2-3BE2E3CBD263}" dt="2021-07-22T09:00:55.778" v="274" actId="1036"/>
          <ac:spMkLst>
            <pc:docMk/>
            <pc:sldMk cId="451125618" sldId="265"/>
            <ac:spMk id="12" creationId="{EC9BEEE2-0EE8-4813-A827-DA566A0B8A28}"/>
          </ac:spMkLst>
        </pc:spChg>
        <pc:spChg chg="mod">
          <ac:chgData name="Li Lixiang" userId="6104bbfcb56aea79" providerId="LiveId" clId="{25C7D892-22D0-459A-BEB2-3BE2E3CBD263}" dt="2021-07-22T08:59:47.866" v="240" actId="1037"/>
          <ac:spMkLst>
            <pc:docMk/>
            <pc:sldMk cId="451125618" sldId="265"/>
            <ac:spMk id="13" creationId="{BDE474FF-7B22-4FE6-8D40-ECD972382478}"/>
          </ac:spMkLst>
        </pc:spChg>
        <pc:spChg chg="mod">
          <ac:chgData name="Li Lixiang" userId="6104bbfcb56aea79" providerId="LiveId" clId="{25C7D892-22D0-459A-BEB2-3BE2E3CBD263}" dt="2021-07-22T08:59:47.866" v="240" actId="1037"/>
          <ac:spMkLst>
            <pc:docMk/>
            <pc:sldMk cId="451125618" sldId="265"/>
            <ac:spMk id="14" creationId="{C7A4F2A2-30AC-484C-AD59-6A2A49D7A08A}"/>
          </ac:spMkLst>
        </pc:spChg>
        <pc:spChg chg="mod">
          <ac:chgData name="Li Lixiang" userId="6104bbfcb56aea79" providerId="LiveId" clId="{25C7D892-22D0-459A-BEB2-3BE2E3CBD263}" dt="2021-07-22T08:59:47.866" v="240" actId="1037"/>
          <ac:spMkLst>
            <pc:docMk/>
            <pc:sldMk cId="451125618" sldId="265"/>
            <ac:spMk id="15" creationId="{367A4CAE-F83A-47B4-8D84-656D39BBE257}"/>
          </ac:spMkLst>
        </pc:spChg>
        <pc:spChg chg="mod">
          <ac:chgData name="Li Lixiang" userId="6104bbfcb56aea79" providerId="LiveId" clId="{25C7D892-22D0-459A-BEB2-3BE2E3CBD263}" dt="2021-07-22T08:59:47.866" v="240" actId="1037"/>
          <ac:spMkLst>
            <pc:docMk/>
            <pc:sldMk cId="451125618" sldId="265"/>
            <ac:spMk id="16" creationId="{D6D7839A-A854-4005-B623-A1C3F868E86D}"/>
          </ac:spMkLst>
        </pc:spChg>
        <pc:spChg chg="add mod">
          <ac:chgData name="Li Lixiang" userId="6104bbfcb56aea79" providerId="LiveId" clId="{25C7D892-22D0-459A-BEB2-3BE2E3CBD263}" dt="2021-07-22T08:59:47.866" v="240" actId="1037"/>
          <ac:spMkLst>
            <pc:docMk/>
            <pc:sldMk cId="451125618" sldId="265"/>
            <ac:spMk id="36" creationId="{E1202F39-70F1-46CD-9A23-A362B79D4BEC}"/>
          </ac:spMkLst>
        </pc:spChg>
        <pc:spChg chg="mod">
          <ac:chgData name="Li Lixiang" userId="6104bbfcb56aea79" providerId="LiveId" clId="{25C7D892-22D0-459A-BEB2-3BE2E3CBD263}" dt="2021-07-22T08:59:47.866" v="240" actId="1037"/>
          <ac:spMkLst>
            <pc:docMk/>
            <pc:sldMk cId="451125618" sldId="265"/>
            <ac:spMk id="41" creationId="{2513BD67-D399-4DB6-AA23-4C35BAB40445}"/>
          </ac:spMkLst>
        </pc:spChg>
        <pc:spChg chg="mod">
          <ac:chgData name="Li Lixiang" userId="6104bbfcb56aea79" providerId="LiveId" clId="{25C7D892-22D0-459A-BEB2-3BE2E3CBD263}" dt="2021-07-22T08:59:47.866" v="240" actId="1037"/>
          <ac:spMkLst>
            <pc:docMk/>
            <pc:sldMk cId="451125618" sldId="265"/>
            <ac:spMk id="42" creationId="{46273798-99C2-4CDD-BB9D-610EFBE1D63B}"/>
          </ac:spMkLst>
        </pc:spChg>
        <pc:spChg chg="mod">
          <ac:chgData name="Li Lixiang" userId="6104bbfcb56aea79" providerId="LiveId" clId="{25C7D892-22D0-459A-BEB2-3BE2E3CBD263}" dt="2021-07-22T08:59:47.866" v="240" actId="1037"/>
          <ac:spMkLst>
            <pc:docMk/>
            <pc:sldMk cId="451125618" sldId="265"/>
            <ac:spMk id="45" creationId="{0D21D0A6-CB95-4D73-ADDF-52D5C339FB72}"/>
          </ac:spMkLst>
        </pc:spChg>
        <pc:spChg chg="add mod">
          <ac:chgData name="Li Lixiang" userId="6104bbfcb56aea79" providerId="LiveId" clId="{25C7D892-22D0-459A-BEB2-3BE2E3CBD263}" dt="2021-07-22T08:59:47.866" v="240" actId="1037"/>
          <ac:spMkLst>
            <pc:docMk/>
            <pc:sldMk cId="451125618" sldId="265"/>
            <ac:spMk id="48" creationId="{0C788DC0-BB43-4F76-8F37-B52F188517E7}"/>
          </ac:spMkLst>
        </pc:spChg>
        <pc:spChg chg="add mod">
          <ac:chgData name="Li Lixiang" userId="6104bbfcb56aea79" providerId="LiveId" clId="{25C7D892-22D0-459A-BEB2-3BE2E3CBD263}" dt="2021-07-22T08:59:47.866" v="240" actId="1037"/>
          <ac:spMkLst>
            <pc:docMk/>
            <pc:sldMk cId="451125618" sldId="265"/>
            <ac:spMk id="49" creationId="{6F4D56C4-AD09-456A-A665-DE177843E49A}"/>
          </ac:spMkLst>
        </pc:spChg>
        <pc:spChg chg="mod">
          <ac:chgData name="Li Lixiang" userId="6104bbfcb56aea79" providerId="LiveId" clId="{25C7D892-22D0-459A-BEB2-3BE2E3CBD263}" dt="2021-07-22T08:59:47.866" v="240" actId="1037"/>
          <ac:spMkLst>
            <pc:docMk/>
            <pc:sldMk cId="451125618" sldId="265"/>
            <ac:spMk id="55" creationId="{60D02719-1F4D-48B2-950C-89E76D1320D1}"/>
          </ac:spMkLst>
        </pc:spChg>
        <pc:spChg chg="mod">
          <ac:chgData name="Li Lixiang" userId="6104bbfcb56aea79" providerId="LiveId" clId="{25C7D892-22D0-459A-BEB2-3BE2E3CBD263}" dt="2021-07-22T08:59:47.866" v="240" actId="1037"/>
          <ac:spMkLst>
            <pc:docMk/>
            <pc:sldMk cId="451125618" sldId="265"/>
            <ac:spMk id="61" creationId="{AD18E5DE-0CE0-4920-8ED6-5A29F7D5F285}"/>
          </ac:spMkLst>
        </pc:spChg>
        <pc:spChg chg="mod">
          <ac:chgData name="Li Lixiang" userId="6104bbfcb56aea79" providerId="LiveId" clId="{25C7D892-22D0-459A-BEB2-3BE2E3CBD263}" dt="2021-07-22T08:59:47.866" v="240" actId="1037"/>
          <ac:spMkLst>
            <pc:docMk/>
            <pc:sldMk cId="451125618" sldId="265"/>
            <ac:spMk id="68" creationId="{9FB781E4-7ECA-4666-9C7E-4C797B7BE729}"/>
          </ac:spMkLst>
        </pc:spChg>
        <pc:spChg chg="mod">
          <ac:chgData name="Li Lixiang" userId="6104bbfcb56aea79" providerId="LiveId" clId="{25C7D892-22D0-459A-BEB2-3BE2E3CBD263}" dt="2021-07-22T08:59:47.866" v="240" actId="1037"/>
          <ac:spMkLst>
            <pc:docMk/>
            <pc:sldMk cId="451125618" sldId="265"/>
            <ac:spMk id="72" creationId="{D0D10056-4D17-49F2-8C08-35B4A208B394}"/>
          </ac:spMkLst>
        </pc:spChg>
        <pc:cxnChg chg="mod">
          <ac:chgData name="Li Lixiang" userId="6104bbfcb56aea79" providerId="LiveId" clId="{25C7D892-22D0-459A-BEB2-3BE2E3CBD263}" dt="2021-07-22T08:59:47.866" v="240" actId="1037"/>
          <ac:cxnSpMkLst>
            <pc:docMk/>
            <pc:sldMk cId="451125618" sldId="265"/>
            <ac:cxnSpMk id="18" creationId="{24955728-8311-40B7-9C7B-764A441E8213}"/>
          </ac:cxnSpMkLst>
        </pc:cxnChg>
        <pc:cxnChg chg="mod">
          <ac:chgData name="Li Lixiang" userId="6104bbfcb56aea79" providerId="LiveId" clId="{25C7D892-22D0-459A-BEB2-3BE2E3CBD263}" dt="2021-07-22T08:59:47.866" v="240" actId="1037"/>
          <ac:cxnSpMkLst>
            <pc:docMk/>
            <pc:sldMk cId="451125618" sldId="265"/>
            <ac:cxnSpMk id="19" creationId="{59D2C487-9A94-4901-A968-AA96DAB06733}"/>
          </ac:cxnSpMkLst>
        </pc:cxnChg>
        <pc:cxnChg chg="mod">
          <ac:chgData name="Li Lixiang" userId="6104bbfcb56aea79" providerId="LiveId" clId="{25C7D892-22D0-459A-BEB2-3BE2E3CBD263}" dt="2021-07-22T09:00:55.778" v="274" actId="1036"/>
          <ac:cxnSpMkLst>
            <pc:docMk/>
            <pc:sldMk cId="451125618" sldId="265"/>
            <ac:cxnSpMk id="23" creationId="{C70394DF-ADAB-4D20-AA7D-9C0B3F830AEE}"/>
          </ac:cxnSpMkLst>
        </pc:cxnChg>
        <pc:cxnChg chg="mod">
          <ac:chgData name="Li Lixiang" userId="6104bbfcb56aea79" providerId="LiveId" clId="{25C7D892-22D0-459A-BEB2-3BE2E3CBD263}" dt="2021-07-22T09:00:55.778" v="274" actId="1036"/>
          <ac:cxnSpMkLst>
            <pc:docMk/>
            <pc:sldMk cId="451125618" sldId="265"/>
            <ac:cxnSpMk id="26" creationId="{F2EBBFF4-6F7B-429E-968E-B5C52EA33B76}"/>
          </ac:cxnSpMkLst>
        </pc:cxnChg>
        <pc:cxnChg chg="mod">
          <ac:chgData name="Li Lixiang" userId="6104bbfcb56aea79" providerId="LiveId" clId="{25C7D892-22D0-459A-BEB2-3BE2E3CBD263}" dt="2021-07-22T09:00:54.064" v="269" actId="1036"/>
          <ac:cxnSpMkLst>
            <pc:docMk/>
            <pc:sldMk cId="451125618" sldId="265"/>
            <ac:cxnSpMk id="29" creationId="{72BB0E07-761A-4BF7-AE46-A3CBF5807D73}"/>
          </ac:cxnSpMkLst>
        </pc:cxnChg>
        <pc:cxnChg chg="mod">
          <ac:chgData name="Li Lixiang" userId="6104bbfcb56aea79" providerId="LiveId" clId="{25C7D892-22D0-459A-BEB2-3BE2E3CBD263}" dt="2021-07-22T09:00:31.811" v="248" actId="1038"/>
          <ac:cxnSpMkLst>
            <pc:docMk/>
            <pc:sldMk cId="451125618" sldId="265"/>
            <ac:cxnSpMk id="32" creationId="{6EF5743A-4C96-46E9-A2C0-8169B4C8FC44}"/>
          </ac:cxnSpMkLst>
        </pc:cxnChg>
        <pc:cxnChg chg="mod">
          <ac:chgData name="Li Lixiang" userId="6104bbfcb56aea79" providerId="LiveId" clId="{25C7D892-22D0-459A-BEB2-3BE2E3CBD263}" dt="2021-07-22T09:00:31.811" v="248" actId="1038"/>
          <ac:cxnSpMkLst>
            <pc:docMk/>
            <pc:sldMk cId="451125618" sldId="265"/>
            <ac:cxnSpMk id="35" creationId="{177BBDC5-C7B7-4A6C-B122-739FBB877DEF}"/>
          </ac:cxnSpMkLst>
        </pc:cxnChg>
        <pc:cxnChg chg="mod">
          <ac:chgData name="Li Lixiang" userId="6104bbfcb56aea79" providerId="LiveId" clId="{25C7D892-22D0-459A-BEB2-3BE2E3CBD263}" dt="2021-07-22T08:59:47.866" v="240" actId="1037"/>
          <ac:cxnSpMkLst>
            <pc:docMk/>
            <pc:sldMk cId="451125618" sldId="265"/>
            <ac:cxnSpMk id="38" creationId="{047D7C70-33B7-47E6-85D1-0469BE2775C8}"/>
          </ac:cxnSpMkLst>
        </pc:cxnChg>
        <pc:cxnChg chg="add mod">
          <ac:chgData name="Li Lixiang" userId="6104bbfcb56aea79" providerId="LiveId" clId="{25C7D892-22D0-459A-BEB2-3BE2E3CBD263}" dt="2021-07-29T11:46:01.594" v="284" actId="14100"/>
          <ac:cxnSpMkLst>
            <pc:docMk/>
            <pc:sldMk cId="451125618" sldId="265"/>
            <ac:cxnSpMk id="40" creationId="{D9883112-BC97-41A9-8A10-CB78407D4801}"/>
          </ac:cxnSpMkLst>
        </pc:cxnChg>
        <pc:cxnChg chg="mod">
          <ac:chgData name="Li Lixiang" userId="6104bbfcb56aea79" providerId="LiveId" clId="{25C7D892-22D0-459A-BEB2-3BE2E3CBD263}" dt="2021-07-22T08:59:47.866" v="240" actId="1037"/>
          <ac:cxnSpMkLst>
            <pc:docMk/>
            <pc:sldMk cId="451125618" sldId="265"/>
            <ac:cxnSpMk id="43" creationId="{4918105A-7879-4D13-BA2E-0078884B6992}"/>
          </ac:cxnSpMkLst>
        </pc:cxnChg>
        <pc:cxnChg chg="add mod">
          <ac:chgData name="Li Lixiang" userId="6104bbfcb56aea79" providerId="LiveId" clId="{25C7D892-22D0-459A-BEB2-3BE2E3CBD263}" dt="2021-07-22T08:59:47.866" v="240" actId="1037"/>
          <ac:cxnSpMkLst>
            <pc:docMk/>
            <pc:sldMk cId="451125618" sldId="265"/>
            <ac:cxnSpMk id="44" creationId="{A176431B-163D-44B2-A6B3-767D1F1E443D}"/>
          </ac:cxnSpMkLst>
        </pc:cxnChg>
        <pc:cxnChg chg="mod">
          <ac:chgData name="Li Lixiang" userId="6104bbfcb56aea79" providerId="LiveId" clId="{25C7D892-22D0-459A-BEB2-3BE2E3CBD263}" dt="2021-07-29T11:45:53.796" v="282" actId="14100"/>
          <ac:cxnSpMkLst>
            <pc:docMk/>
            <pc:sldMk cId="451125618" sldId="265"/>
            <ac:cxnSpMk id="52" creationId="{0CC8DAAF-F0C1-4E91-AD14-9FBDF3FADB80}"/>
          </ac:cxnSpMkLst>
        </pc:cxnChg>
        <pc:cxnChg chg="mod">
          <ac:chgData name="Li Lixiang" userId="6104bbfcb56aea79" providerId="LiveId" clId="{25C7D892-22D0-459A-BEB2-3BE2E3CBD263}" dt="2021-07-22T08:59:47.866" v="240" actId="1037"/>
          <ac:cxnSpMkLst>
            <pc:docMk/>
            <pc:sldMk cId="451125618" sldId="265"/>
            <ac:cxnSpMk id="58" creationId="{72F4FA87-88AF-4EAF-9A8B-60B0F778C0F2}"/>
          </ac:cxnSpMkLst>
        </pc:cxnChg>
        <pc:cxnChg chg="mod">
          <ac:chgData name="Li Lixiang" userId="6104bbfcb56aea79" providerId="LiveId" clId="{25C7D892-22D0-459A-BEB2-3BE2E3CBD263}" dt="2021-07-22T08:59:47.866" v="240" actId="1037"/>
          <ac:cxnSpMkLst>
            <pc:docMk/>
            <pc:sldMk cId="451125618" sldId="265"/>
            <ac:cxnSpMk id="62" creationId="{06EEB75A-AA4A-4F73-BD84-FD8F6AE153DD}"/>
          </ac:cxnSpMkLst>
        </pc:cxnChg>
        <pc:cxnChg chg="mod">
          <ac:chgData name="Li Lixiang" userId="6104bbfcb56aea79" providerId="LiveId" clId="{25C7D892-22D0-459A-BEB2-3BE2E3CBD263}" dt="2021-07-22T08:59:47.866" v="240" actId="1037"/>
          <ac:cxnSpMkLst>
            <pc:docMk/>
            <pc:sldMk cId="451125618" sldId="265"/>
            <ac:cxnSpMk id="69" creationId="{6EA1D5A0-8BDC-4672-9AA2-37FEF7233EA4}"/>
          </ac:cxnSpMkLst>
        </pc:cxnChg>
        <pc:cxnChg chg="mod">
          <ac:chgData name="Li Lixiang" userId="6104bbfcb56aea79" providerId="LiveId" clId="{25C7D892-22D0-459A-BEB2-3BE2E3CBD263}" dt="2021-07-22T08:59:47.866" v="240" actId="1037"/>
          <ac:cxnSpMkLst>
            <pc:docMk/>
            <pc:sldMk cId="451125618" sldId="265"/>
            <ac:cxnSpMk id="76" creationId="{09EA7561-3614-4D2A-9A50-5E5E3D1B2686}"/>
          </ac:cxnSpMkLst>
        </pc:cxnChg>
      </pc:sldChg>
      <pc:sldChg chg="addSp modSp mod">
        <pc:chgData name="Li Lixiang" userId="6104bbfcb56aea79" providerId="LiveId" clId="{25C7D892-22D0-459A-BEB2-3BE2E3CBD263}" dt="2021-07-22T09:01:54.663" v="281" actId="14100"/>
        <pc:sldMkLst>
          <pc:docMk/>
          <pc:sldMk cId="516298179" sldId="266"/>
        </pc:sldMkLst>
        <pc:spChg chg="mod">
          <ac:chgData name="Li Lixiang" userId="6104bbfcb56aea79" providerId="LiveId" clId="{25C7D892-22D0-459A-BEB2-3BE2E3CBD263}" dt="2021-07-22T09:01:42.671" v="278" actId="1076"/>
          <ac:spMkLst>
            <pc:docMk/>
            <pc:sldMk cId="516298179" sldId="266"/>
            <ac:spMk id="63" creationId="{C5EAC1AA-6A36-4824-AF10-4A6CFBA1515F}"/>
          </ac:spMkLst>
        </pc:spChg>
        <pc:cxnChg chg="add mod">
          <ac:chgData name="Li Lixiang" userId="6104bbfcb56aea79" providerId="LiveId" clId="{25C7D892-22D0-459A-BEB2-3BE2E3CBD263}" dt="2021-07-22T09:01:54.663" v="281" actId="14100"/>
          <ac:cxnSpMkLst>
            <pc:docMk/>
            <pc:sldMk cId="516298179" sldId="266"/>
            <ac:cxnSpMk id="38" creationId="{BDC3DF61-C3C2-4FCC-970F-2689A35F2E55}"/>
          </ac:cxnSpMkLst>
        </pc:cxnChg>
        <pc:cxnChg chg="mod">
          <ac:chgData name="Li Lixiang" userId="6104bbfcb56aea79" providerId="LiveId" clId="{25C7D892-22D0-459A-BEB2-3BE2E3CBD263}" dt="2021-07-22T09:01:42.671" v="278" actId="1076"/>
          <ac:cxnSpMkLst>
            <pc:docMk/>
            <pc:sldMk cId="516298179" sldId="266"/>
            <ac:cxnSpMk id="65" creationId="{880E9A9F-B7A6-4BAF-BC08-81B0CA744C2A}"/>
          </ac:cxnSpMkLst>
        </pc:cxnChg>
        <pc:cxnChg chg="mod">
          <ac:chgData name="Li Lixiang" userId="6104bbfcb56aea79" providerId="LiveId" clId="{25C7D892-22D0-459A-BEB2-3BE2E3CBD263}" dt="2021-07-22T09:01:42.671" v="278" actId="1076"/>
          <ac:cxnSpMkLst>
            <pc:docMk/>
            <pc:sldMk cId="516298179" sldId="266"/>
            <ac:cxnSpMk id="77" creationId="{2280CED2-1DC5-4DAF-8913-0A47E73B07AC}"/>
          </ac:cxnSpMkLst>
        </pc:cxnChg>
      </pc:sldChg>
      <pc:sldChg chg="modSp mod">
        <pc:chgData name="Li Lixiang" userId="6104bbfcb56aea79" providerId="LiveId" clId="{25C7D892-22D0-459A-BEB2-3BE2E3CBD263}" dt="2021-08-04T11:55:56.887" v="340" actId="6549"/>
        <pc:sldMkLst>
          <pc:docMk/>
          <pc:sldMk cId="4040303943" sldId="270"/>
        </pc:sldMkLst>
        <pc:graphicFrameChg chg="modGraphic">
          <ac:chgData name="Li Lixiang" userId="6104bbfcb56aea79" providerId="LiveId" clId="{25C7D892-22D0-459A-BEB2-3BE2E3CBD263}" dt="2021-08-04T11:47:44.490" v="332" actId="20577"/>
          <ac:graphicFrameMkLst>
            <pc:docMk/>
            <pc:sldMk cId="4040303943" sldId="270"/>
            <ac:graphicFrameMk id="4" creationId="{7788EDFF-F45F-46AA-AE27-109E7DF4ED5F}"/>
          </ac:graphicFrameMkLst>
        </pc:graphicFrameChg>
        <pc:graphicFrameChg chg="modGraphic">
          <ac:chgData name="Li Lixiang" userId="6104bbfcb56aea79" providerId="LiveId" clId="{25C7D892-22D0-459A-BEB2-3BE2E3CBD263}" dt="2021-08-04T11:55:56.887" v="340" actId="6549"/>
          <ac:graphicFrameMkLst>
            <pc:docMk/>
            <pc:sldMk cId="4040303943" sldId="270"/>
            <ac:graphicFrameMk id="6" creationId="{A13F0F0F-B51D-4243-8579-FBFDD39AB7C2}"/>
          </ac:graphicFrameMkLst>
        </pc:graphicFrameChg>
        <pc:graphicFrameChg chg="modGraphic">
          <ac:chgData name="Li Lixiang" userId="6104bbfcb56aea79" providerId="LiveId" clId="{25C7D892-22D0-459A-BEB2-3BE2E3CBD263}" dt="2021-08-04T11:43:48.512" v="321" actId="20577"/>
          <ac:graphicFrameMkLst>
            <pc:docMk/>
            <pc:sldMk cId="4040303943" sldId="270"/>
            <ac:graphicFrameMk id="7" creationId="{E60045FB-B577-4C89-B989-D7571DF00C1D}"/>
          </ac:graphicFrameMkLst>
        </pc:graphicFrameChg>
      </pc:sldChg>
    </pc:docChg>
  </pc:docChgLst>
  <pc:docChgLst>
    <pc:chgData name="Li Lixiang" userId="6104bbfcb56aea79" providerId="LiveId" clId="{3A3D6FCF-9A78-4428-9A78-7838A0A4199F}"/>
    <pc:docChg chg="undo custSel addSld modSld sldOrd">
      <pc:chgData name="Li Lixiang" userId="6104bbfcb56aea79" providerId="LiveId" clId="{3A3D6FCF-9A78-4428-9A78-7838A0A4199F}" dt="2021-12-26T06:47:57.046" v="2633" actId="20577"/>
      <pc:docMkLst>
        <pc:docMk/>
      </pc:docMkLst>
      <pc:sldChg chg="modSp new mod ord">
        <pc:chgData name="Li Lixiang" userId="6104bbfcb56aea79" providerId="LiveId" clId="{3A3D6FCF-9A78-4428-9A78-7838A0A4199F}" dt="2021-12-11T12:12:52.392" v="205"/>
        <pc:sldMkLst>
          <pc:docMk/>
          <pc:sldMk cId="2211766952" sldId="271"/>
        </pc:sldMkLst>
        <pc:spChg chg="mod">
          <ac:chgData name="Li Lixiang" userId="6104bbfcb56aea79" providerId="LiveId" clId="{3A3D6FCF-9A78-4428-9A78-7838A0A4199F}" dt="2021-12-11T12:10:59.044" v="16" actId="20577"/>
          <ac:spMkLst>
            <pc:docMk/>
            <pc:sldMk cId="2211766952" sldId="271"/>
            <ac:spMk id="2" creationId="{41BF6E9F-1C37-4DE8-A507-E72199CF0AA1}"/>
          </ac:spMkLst>
        </pc:spChg>
        <pc:spChg chg="mod">
          <ac:chgData name="Li Lixiang" userId="6104bbfcb56aea79" providerId="LiveId" clId="{3A3D6FCF-9A78-4428-9A78-7838A0A4199F}" dt="2021-12-11T12:12:52.392" v="205"/>
          <ac:spMkLst>
            <pc:docMk/>
            <pc:sldMk cId="2211766952" sldId="271"/>
            <ac:spMk id="3" creationId="{3DB64EB4-3381-4E76-8DB9-1C9824F17E70}"/>
          </ac:spMkLst>
        </pc:spChg>
      </pc:sldChg>
      <pc:sldChg chg="modSp add mod">
        <pc:chgData name="Li Lixiang" userId="6104bbfcb56aea79" providerId="LiveId" clId="{3A3D6FCF-9A78-4428-9A78-7838A0A4199F}" dt="2021-12-26T04:58:19.522" v="1273" actId="207"/>
        <pc:sldMkLst>
          <pc:docMk/>
          <pc:sldMk cId="987004088" sldId="272"/>
        </pc:sldMkLst>
        <pc:spChg chg="mod">
          <ac:chgData name="Li Lixiang" userId="6104bbfcb56aea79" providerId="LiveId" clId="{3A3D6FCF-9A78-4428-9A78-7838A0A4199F}" dt="2021-12-26T04:58:19.522" v="1273" actId="207"/>
          <ac:spMkLst>
            <pc:docMk/>
            <pc:sldMk cId="987004088" sldId="272"/>
            <ac:spMk id="3" creationId="{3DB64EB4-3381-4E76-8DB9-1C9824F17E70}"/>
          </ac:spMkLst>
        </pc:spChg>
      </pc:sldChg>
      <pc:sldChg chg="modSp add mod">
        <pc:chgData name="Li Lixiang" userId="6104bbfcb56aea79" providerId="LiveId" clId="{3A3D6FCF-9A78-4428-9A78-7838A0A4199F}" dt="2021-12-11T12:27:30.566" v="1169" actId="6549"/>
        <pc:sldMkLst>
          <pc:docMk/>
          <pc:sldMk cId="2199169625" sldId="273"/>
        </pc:sldMkLst>
        <pc:spChg chg="mod">
          <ac:chgData name="Li Lixiang" userId="6104bbfcb56aea79" providerId="LiveId" clId="{3A3D6FCF-9A78-4428-9A78-7838A0A4199F}" dt="2021-12-11T12:27:30.566" v="1169" actId="6549"/>
          <ac:spMkLst>
            <pc:docMk/>
            <pc:sldMk cId="2199169625" sldId="273"/>
            <ac:spMk id="3" creationId="{3DB64EB4-3381-4E76-8DB9-1C9824F17E70}"/>
          </ac:spMkLst>
        </pc:spChg>
      </pc:sldChg>
      <pc:sldChg chg="modSp add mod">
        <pc:chgData name="Li Lixiang" userId="6104bbfcb56aea79" providerId="LiveId" clId="{3A3D6FCF-9A78-4428-9A78-7838A0A4199F}" dt="2021-12-11T12:26:13.191" v="1167" actId="6549"/>
        <pc:sldMkLst>
          <pc:docMk/>
          <pc:sldMk cId="4225252998" sldId="274"/>
        </pc:sldMkLst>
        <pc:spChg chg="mod">
          <ac:chgData name="Li Lixiang" userId="6104bbfcb56aea79" providerId="LiveId" clId="{3A3D6FCF-9A78-4428-9A78-7838A0A4199F}" dt="2021-12-11T12:26:13.191" v="1167" actId="6549"/>
          <ac:spMkLst>
            <pc:docMk/>
            <pc:sldMk cId="4225252998" sldId="274"/>
            <ac:spMk id="3" creationId="{3DB64EB4-3381-4E76-8DB9-1C9824F17E70}"/>
          </ac:spMkLst>
        </pc:spChg>
      </pc:sldChg>
      <pc:sldChg chg="modSp add mod">
        <pc:chgData name="Li Lixiang" userId="6104bbfcb56aea79" providerId="LiveId" clId="{3A3D6FCF-9A78-4428-9A78-7838A0A4199F}" dt="2021-12-11T12:30:39.829" v="1272" actId="20577"/>
        <pc:sldMkLst>
          <pc:docMk/>
          <pc:sldMk cId="791607277" sldId="275"/>
        </pc:sldMkLst>
        <pc:spChg chg="mod">
          <ac:chgData name="Li Lixiang" userId="6104bbfcb56aea79" providerId="LiveId" clId="{3A3D6FCF-9A78-4428-9A78-7838A0A4199F}" dt="2021-12-11T12:30:39.829" v="1272" actId="20577"/>
          <ac:spMkLst>
            <pc:docMk/>
            <pc:sldMk cId="791607277" sldId="275"/>
            <ac:spMk id="3" creationId="{3DB64EB4-3381-4E76-8DB9-1C9824F17E70}"/>
          </ac:spMkLst>
        </pc:spChg>
      </pc:sldChg>
      <pc:sldChg chg="addSp delSp modSp new mod ord">
        <pc:chgData name="Li Lixiang" userId="6104bbfcb56aea79" providerId="LiveId" clId="{3A3D6FCF-9A78-4428-9A78-7838A0A4199F}" dt="2021-12-26T06:25:59.516" v="2270" actId="1037"/>
        <pc:sldMkLst>
          <pc:docMk/>
          <pc:sldMk cId="1019478626" sldId="276"/>
        </pc:sldMkLst>
        <pc:spChg chg="del">
          <ac:chgData name="Li Lixiang" userId="6104bbfcb56aea79" providerId="LiveId" clId="{3A3D6FCF-9A78-4428-9A78-7838A0A4199F}" dt="2021-12-26T04:58:38.119" v="1275" actId="478"/>
          <ac:spMkLst>
            <pc:docMk/>
            <pc:sldMk cId="1019478626" sldId="276"/>
            <ac:spMk id="2" creationId="{FF4325D0-1C68-45EA-9B63-4BA8915DCBC3}"/>
          </ac:spMkLst>
        </pc:spChg>
        <pc:spChg chg="mod">
          <ac:chgData name="Li Lixiang" userId="6104bbfcb56aea79" providerId="LiveId" clId="{3A3D6FCF-9A78-4428-9A78-7838A0A4199F}" dt="2021-12-26T05:05:32.327" v="2054" actId="20577"/>
          <ac:spMkLst>
            <pc:docMk/>
            <pc:sldMk cId="1019478626" sldId="276"/>
            <ac:spMk id="3" creationId="{AF01B25A-5A6D-40E2-B243-C62FAEBD3598}"/>
          </ac:spMkLst>
        </pc:spChg>
        <pc:spChg chg="add mod">
          <ac:chgData name="Li Lixiang" userId="6104bbfcb56aea79" providerId="LiveId" clId="{3A3D6FCF-9A78-4428-9A78-7838A0A4199F}" dt="2021-12-26T06:25:59.516" v="2270" actId="1037"/>
          <ac:spMkLst>
            <pc:docMk/>
            <pc:sldMk cId="1019478626" sldId="276"/>
            <ac:spMk id="4" creationId="{45BDF52B-91B5-423E-A3A1-FC893B1E618B}"/>
          </ac:spMkLst>
        </pc:spChg>
        <pc:spChg chg="add mod">
          <ac:chgData name="Li Lixiang" userId="6104bbfcb56aea79" providerId="LiveId" clId="{3A3D6FCF-9A78-4428-9A78-7838A0A4199F}" dt="2021-12-26T06:25:59.516" v="2270" actId="1037"/>
          <ac:spMkLst>
            <pc:docMk/>
            <pc:sldMk cId="1019478626" sldId="276"/>
            <ac:spMk id="5" creationId="{0D2F1D31-7ED9-4308-B779-B9CCD594F1DC}"/>
          </ac:spMkLst>
        </pc:spChg>
        <pc:spChg chg="add mod">
          <ac:chgData name="Li Lixiang" userId="6104bbfcb56aea79" providerId="LiveId" clId="{3A3D6FCF-9A78-4428-9A78-7838A0A4199F}" dt="2021-12-26T06:25:05.608" v="2172" actId="20577"/>
          <ac:spMkLst>
            <pc:docMk/>
            <pc:sldMk cId="1019478626" sldId="276"/>
            <ac:spMk id="6" creationId="{BFCF7CF3-33E3-4D4E-B421-9ADACCCB3CB7}"/>
          </ac:spMkLst>
        </pc:spChg>
        <pc:spChg chg="add mod">
          <ac:chgData name="Li Lixiang" userId="6104bbfcb56aea79" providerId="LiveId" clId="{3A3D6FCF-9A78-4428-9A78-7838A0A4199F}" dt="2021-12-26T06:25:52.932" v="2250" actId="20577"/>
          <ac:spMkLst>
            <pc:docMk/>
            <pc:sldMk cId="1019478626" sldId="276"/>
            <ac:spMk id="7" creationId="{776EFC5E-FE77-4C41-8F38-2AEE9AA09568}"/>
          </ac:spMkLst>
        </pc:spChg>
      </pc:sldChg>
      <pc:sldChg chg="modSp new mod">
        <pc:chgData name="Li Lixiang" userId="6104bbfcb56aea79" providerId="LiveId" clId="{3A3D6FCF-9A78-4428-9A78-7838A0A4199F}" dt="2021-12-26T06:47:57.046" v="2633" actId="20577"/>
        <pc:sldMkLst>
          <pc:docMk/>
          <pc:sldMk cId="2296406748" sldId="277"/>
        </pc:sldMkLst>
        <pc:spChg chg="mod">
          <ac:chgData name="Li Lixiang" userId="6104bbfcb56aea79" providerId="LiveId" clId="{3A3D6FCF-9A78-4428-9A78-7838A0A4199F}" dt="2021-12-26T06:27:44.200" v="2283" actId="20577"/>
          <ac:spMkLst>
            <pc:docMk/>
            <pc:sldMk cId="2296406748" sldId="277"/>
            <ac:spMk id="2" creationId="{4336EC2F-79FC-49CA-9C12-24F846666CFF}"/>
          </ac:spMkLst>
        </pc:spChg>
        <pc:spChg chg="mod">
          <ac:chgData name="Li Lixiang" userId="6104bbfcb56aea79" providerId="LiveId" clId="{3A3D6FCF-9A78-4428-9A78-7838A0A4199F}" dt="2021-12-26T06:47:57.046" v="2633" actId="20577"/>
          <ac:spMkLst>
            <pc:docMk/>
            <pc:sldMk cId="2296406748" sldId="277"/>
            <ac:spMk id="3" creationId="{073E933C-F533-4EBB-A681-0CDCB1F8AF08}"/>
          </ac:spMkLst>
        </pc:spChg>
      </pc:sldChg>
    </pc:docChg>
  </pc:docChgLst>
  <pc:docChgLst>
    <pc:chgData name="Li Lixiang" userId="6104bbfcb56aea79" providerId="LiveId" clId="{C02319E9-8A6B-4827-952D-2247EFB22BD9}"/>
    <pc:docChg chg="custSel modSld sldOrd">
      <pc:chgData name="Li Lixiang" userId="6104bbfcb56aea79" providerId="LiveId" clId="{C02319E9-8A6B-4827-952D-2247EFB22BD9}" dt="2021-06-28T13:25:59.267" v="191"/>
      <pc:docMkLst>
        <pc:docMk/>
      </pc:docMkLst>
      <pc:sldChg chg="modSp mod">
        <pc:chgData name="Li Lixiang" userId="6104bbfcb56aea79" providerId="LiveId" clId="{C02319E9-8A6B-4827-952D-2247EFB22BD9}" dt="2021-06-28T11:42:21.782" v="1" actId="20577"/>
        <pc:sldMkLst>
          <pc:docMk/>
          <pc:sldMk cId="3650079851" sldId="256"/>
        </pc:sldMkLst>
        <pc:spChg chg="mod">
          <ac:chgData name="Li Lixiang" userId="6104bbfcb56aea79" providerId="LiveId" clId="{C02319E9-8A6B-4827-952D-2247EFB22BD9}" dt="2021-06-28T11:42:21.782" v="1" actId="20577"/>
          <ac:spMkLst>
            <pc:docMk/>
            <pc:sldMk cId="3650079851" sldId="256"/>
            <ac:spMk id="4" creationId="{8DE6899A-D842-4C9E-ADC1-B0C1377122EA}"/>
          </ac:spMkLst>
        </pc:spChg>
      </pc:sldChg>
      <pc:sldChg chg="ord">
        <pc:chgData name="Li Lixiang" userId="6104bbfcb56aea79" providerId="LiveId" clId="{C02319E9-8A6B-4827-952D-2247EFB22BD9}" dt="2021-06-28T13:25:59.267" v="191"/>
        <pc:sldMkLst>
          <pc:docMk/>
          <pc:sldMk cId="753221471" sldId="264"/>
        </pc:sldMkLst>
      </pc:sldChg>
      <pc:sldChg chg="ord">
        <pc:chgData name="Li Lixiang" userId="6104bbfcb56aea79" providerId="LiveId" clId="{C02319E9-8A6B-4827-952D-2247EFB22BD9}" dt="2021-06-28T13:25:59.267" v="191"/>
        <pc:sldMkLst>
          <pc:docMk/>
          <pc:sldMk cId="451125618" sldId="265"/>
        </pc:sldMkLst>
      </pc:sldChg>
      <pc:sldChg chg="modSp mod">
        <pc:chgData name="Li Lixiang" userId="6104bbfcb56aea79" providerId="LiveId" clId="{C02319E9-8A6B-4827-952D-2247EFB22BD9}" dt="2021-06-28T12:51:00.341" v="187" actId="20577"/>
        <pc:sldMkLst>
          <pc:docMk/>
          <pc:sldMk cId="99124880" sldId="272"/>
        </pc:sldMkLst>
        <pc:spChg chg="mod">
          <ac:chgData name="Li Lixiang" userId="6104bbfcb56aea79" providerId="LiveId" clId="{C02319E9-8A6B-4827-952D-2247EFB22BD9}" dt="2021-06-28T12:51:00.341" v="187" actId="20577"/>
          <ac:spMkLst>
            <pc:docMk/>
            <pc:sldMk cId="99124880" sldId="272"/>
            <ac:spMk id="5" creationId="{24C6C14A-404A-46CC-BBB2-888A7B4B7C1A}"/>
          </ac:spMkLst>
        </pc:spChg>
      </pc:sldChg>
    </pc:docChg>
  </pc:docChgLst>
  <pc:docChgLst>
    <pc:chgData name="Li Lixiang" userId="6104bbfcb56aea79" providerId="LiveId" clId="{E2F72314-34BB-45D3-ABFF-8E79AE47C995}"/>
    <pc:docChg chg="custSel modSld">
      <pc:chgData name="Li Lixiang" userId="6104bbfcb56aea79" providerId="LiveId" clId="{E2F72314-34BB-45D3-ABFF-8E79AE47C995}" dt="2020-12-21T23:59:44.736" v="207" actId="20577"/>
      <pc:docMkLst>
        <pc:docMk/>
      </pc:docMkLst>
      <pc:sldChg chg="modSp mod">
        <pc:chgData name="Li Lixiang" userId="6104bbfcb56aea79" providerId="LiveId" clId="{E2F72314-34BB-45D3-ABFF-8E79AE47C995}" dt="2020-12-21T12:51:43.811" v="14" actId="14100"/>
        <pc:sldMkLst>
          <pc:docMk/>
          <pc:sldMk cId="451125618" sldId="265"/>
        </pc:sldMkLst>
        <pc:spChg chg="mod">
          <ac:chgData name="Li Lixiang" userId="6104bbfcb56aea79" providerId="LiveId" clId="{E2F72314-34BB-45D3-ABFF-8E79AE47C995}" dt="2020-12-21T12:51:43.811" v="14" actId="14100"/>
          <ac:spMkLst>
            <pc:docMk/>
            <pc:sldMk cId="451125618" sldId="265"/>
            <ac:spMk id="2" creationId="{AFD5830E-5CE7-4FE5-9D60-0BE3A2A2D315}"/>
          </ac:spMkLst>
        </pc:spChg>
      </pc:sldChg>
      <pc:sldChg chg="modSp mod">
        <pc:chgData name="Li Lixiang" userId="6104bbfcb56aea79" providerId="LiveId" clId="{E2F72314-34BB-45D3-ABFF-8E79AE47C995}" dt="2020-12-21T12:52:06.585" v="64" actId="1038"/>
        <pc:sldMkLst>
          <pc:docMk/>
          <pc:sldMk cId="516298179" sldId="266"/>
        </pc:sldMkLst>
        <pc:spChg chg="mod">
          <ac:chgData name="Li Lixiang" userId="6104bbfcb56aea79" providerId="LiveId" clId="{E2F72314-34BB-45D3-ABFF-8E79AE47C995}" dt="2020-12-21T12:51:59.507" v="35" actId="14100"/>
          <ac:spMkLst>
            <pc:docMk/>
            <pc:sldMk cId="516298179" sldId="266"/>
            <ac:spMk id="2" creationId="{AFD5830E-5CE7-4FE5-9D60-0BE3A2A2D315}"/>
          </ac:spMkLst>
        </pc:spChg>
        <pc:spChg chg="mod">
          <ac:chgData name="Li Lixiang" userId="6104bbfcb56aea79" providerId="LiveId" clId="{E2F72314-34BB-45D3-ABFF-8E79AE47C995}" dt="2020-12-21T12:52:06.585" v="64" actId="1038"/>
          <ac:spMkLst>
            <pc:docMk/>
            <pc:sldMk cId="516298179" sldId="266"/>
            <ac:spMk id="33" creationId="{60571CC2-08D9-4095-ADA0-2ADBFC7F003D}"/>
          </ac:spMkLst>
        </pc:spChg>
        <pc:spChg chg="mod">
          <ac:chgData name="Li Lixiang" userId="6104bbfcb56aea79" providerId="LiveId" clId="{E2F72314-34BB-45D3-ABFF-8E79AE47C995}" dt="2020-12-21T12:52:06.585" v="64" actId="1038"/>
          <ac:spMkLst>
            <pc:docMk/>
            <pc:sldMk cId="516298179" sldId="266"/>
            <ac:spMk id="34" creationId="{09566275-24E1-44E3-AD23-5A7E659F83C7}"/>
          </ac:spMkLst>
        </pc:spChg>
        <pc:spChg chg="mod">
          <ac:chgData name="Li Lixiang" userId="6104bbfcb56aea79" providerId="LiveId" clId="{E2F72314-34BB-45D3-ABFF-8E79AE47C995}" dt="2020-12-21T12:52:06.585" v="64" actId="1038"/>
          <ac:spMkLst>
            <pc:docMk/>
            <pc:sldMk cId="516298179" sldId="266"/>
            <ac:spMk id="36" creationId="{6198C4BE-2AF0-4E8A-B7B3-5B6BE8E486AE}"/>
          </ac:spMkLst>
        </pc:spChg>
        <pc:spChg chg="mod">
          <ac:chgData name="Li Lixiang" userId="6104bbfcb56aea79" providerId="LiveId" clId="{E2F72314-34BB-45D3-ABFF-8E79AE47C995}" dt="2020-12-21T12:52:06.585" v="64" actId="1038"/>
          <ac:spMkLst>
            <pc:docMk/>
            <pc:sldMk cId="516298179" sldId="266"/>
            <ac:spMk id="37" creationId="{3AC73590-523C-4B28-B086-4C728739AB65}"/>
          </ac:spMkLst>
        </pc:spChg>
        <pc:spChg chg="mod">
          <ac:chgData name="Li Lixiang" userId="6104bbfcb56aea79" providerId="LiveId" clId="{E2F72314-34BB-45D3-ABFF-8E79AE47C995}" dt="2020-12-21T12:52:06.585" v="64" actId="1038"/>
          <ac:spMkLst>
            <pc:docMk/>
            <pc:sldMk cId="516298179" sldId="266"/>
            <ac:spMk id="54" creationId="{655C8B9B-E846-427A-903A-75647A399AA6}"/>
          </ac:spMkLst>
        </pc:spChg>
        <pc:spChg chg="mod">
          <ac:chgData name="Li Lixiang" userId="6104bbfcb56aea79" providerId="LiveId" clId="{E2F72314-34BB-45D3-ABFF-8E79AE47C995}" dt="2020-12-21T12:52:06.585" v="64" actId="1038"/>
          <ac:spMkLst>
            <pc:docMk/>
            <pc:sldMk cId="516298179" sldId="266"/>
            <ac:spMk id="60" creationId="{9DF7218B-8C25-4CCA-AC6B-AC93F60B1106}"/>
          </ac:spMkLst>
        </pc:spChg>
        <pc:spChg chg="mod">
          <ac:chgData name="Li Lixiang" userId="6104bbfcb56aea79" providerId="LiveId" clId="{E2F72314-34BB-45D3-ABFF-8E79AE47C995}" dt="2020-12-21T12:52:06.585" v="64" actId="1038"/>
          <ac:spMkLst>
            <pc:docMk/>
            <pc:sldMk cId="516298179" sldId="266"/>
            <ac:spMk id="63" creationId="{C5EAC1AA-6A36-4824-AF10-4A6CFBA1515F}"/>
          </ac:spMkLst>
        </pc:spChg>
        <pc:spChg chg="mod">
          <ac:chgData name="Li Lixiang" userId="6104bbfcb56aea79" providerId="LiveId" clId="{E2F72314-34BB-45D3-ABFF-8E79AE47C995}" dt="2020-12-21T12:52:06.585" v="64" actId="1038"/>
          <ac:spMkLst>
            <pc:docMk/>
            <pc:sldMk cId="516298179" sldId="266"/>
            <ac:spMk id="70" creationId="{B6ED7F74-A52E-47D3-89BC-880E5849632A}"/>
          </ac:spMkLst>
        </pc:spChg>
        <pc:spChg chg="mod">
          <ac:chgData name="Li Lixiang" userId="6104bbfcb56aea79" providerId="LiveId" clId="{E2F72314-34BB-45D3-ABFF-8E79AE47C995}" dt="2020-12-21T12:52:06.585" v="64" actId="1038"/>
          <ac:spMkLst>
            <pc:docMk/>
            <pc:sldMk cId="516298179" sldId="266"/>
            <ac:spMk id="85" creationId="{A133F597-E751-4126-B7C7-55A03DC7168E}"/>
          </ac:spMkLst>
        </pc:spChg>
        <pc:spChg chg="mod">
          <ac:chgData name="Li Lixiang" userId="6104bbfcb56aea79" providerId="LiveId" clId="{E2F72314-34BB-45D3-ABFF-8E79AE47C995}" dt="2020-12-21T12:52:06.585" v="64" actId="1038"/>
          <ac:spMkLst>
            <pc:docMk/>
            <pc:sldMk cId="516298179" sldId="266"/>
            <ac:spMk id="91" creationId="{F53D46D2-CDBC-4EDA-9B88-A9B4679B00E2}"/>
          </ac:spMkLst>
        </pc:spChg>
        <pc:spChg chg="mod">
          <ac:chgData name="Li Lixiang" userId="6104bbfcb56aea79" providerId="LiveId" clId="{E2F72314-34BB-45D3-ABFF-8E79AE47C995}" dt="2020-12-21T12:52:06.585" v="64" actId="1038"/>
          <ac:spMkLst>
            <pc:docMk/>
            <pc:sldMk cId="516298179" sldId="266"/>
            <ac:spMk id="94" creationId="{EB120E00-109F-49CB-BCC5-76BA370398F2}"/>
          </ac:spMkLst>
        </pc:spChg>
        <pc:spChg chg="mod">
          <ac:chgData name="Li Lixiang" userId="6104bbfcb56aea79" providerId="LiveId" clId="{E2F72314-34BB-45D3-ABFF-8E79AE47C995}" dt="2020-12-21T12:52:06.585" v="64" actId="1038"/>
          <ac:spMkLst>
            <pc:docMk/>
            <pc:sldMk cId="516298179" sldId="266"/>
            <ac:spMk id="114" creationId="{9C70C242-525C-4B1F-8682-7BD95B0C25AC}"/>
          </ac:spMkLst>
        </pc:spChg>
        <pc:grpChg chg="mod">
          <ac:chgData name="Li Lixiang" userId="6104bbfcb56aea79" providerId="LiveId" clId="{E2F72314-34BB-45D3-ABFF-8E79AE47C995}" dt="2020-12-21T12:52:06.585" v="64" actId="1038"/>
          <ac:grpSpMkLst>
            <pc:docMk/>
            <pc:sldMk cId="516298179" sldId="266"/>
            <ac:grpSpMk id="31" creationId="{F44022A7-748B-439A-9ACC-1EAB90B57761}"/>
          </ac:grpSpMkLst>
        </pc:grpChg>
        <pc:cxnChg chg="mod">
          <ac:chgData name="Li Lixiang" userId="6104bbfcb56aea79" providerId="LiveId" clId="{E2F72314-34BB-45D3-ABFF-8E79AE47C995}" dt="2020-12-21T12:52:06.585" v="64" actId="1038"/>
          <ac:cxnSpMkLst>
            <pc:docMk/>
            <pc:sldMk cId="516298179" sldId="266"/>
            <ac:cxnSpMk id="40" creationId="{C2DB4C2F-916D-41A0-90DC-2836E35C2217}"/>
          </ac:cxnSpMkLst>
        </pc:cxnChg>
        <pc:cxnChg chg="mod">
          <ac:chgData name="Li Lixiang" userId="6104bbfcb56aea79" providerId="LiveId" clId="{E2F72314-34BB-45D3-ABFF-8E79AE47C995}" dt="2020-12-21T12:52:06.585" v="64" actId="1038"/>
          <ac:cxnSpMkLst>
            <pc:docMk/>
            <pc:sldMk cId="516298179" sldId="266"/>
            <ac:cxnSpMk id="48" creationId="{93B908B7-43AD-4698-B313-EE7835E7BF1A}"/>
          </ac:cxnSpMkLst>
        </pc:cxnChg>
        <pc:cxnChg chg="mod">
          <ac:chgData name="Li Lixiang" userId="6104bbfcb56aea79" providerId="LiveId" clId="{E2F72314-34BB-45D3-ABFF-8E79AE47C995}" dt="2020-12-21T12:52:06.585" v="64" actId="1038"/>
          <ac:cxnSpMkLst>
            <pc:docMk/>
            <pc:sldMk cId="516298179" sldId="266"/>
            <ac:cxnSpMk id="56" creationId="{034FD816-52AF-4213-BBAF-1F3A3FDF145A}"/>
          </ac:cxnSpMkLst>
        </pc:cxnChg>
        <pc:cxnChg chg="mod">
          <ac:chgData name="Li Lixiang" userId="6104bbfcb56aea79" providerId="LiveId" clId="{E2F72314-34BB-45D3-ABFF-8E79AE47C995}" dt="2020-12-21T12:52:06.585" v="64" actId="1038"/>
          <ac:cxnSpMkLst>
            <pc:docMk/>
            <pc:sldMk cId="516298179" sldId="266"/>
            <ac:cxnSpMk id="65" creationId="{880E9A9F-B7A6-4BAF-BC08-81B0CA744C2A}"/>
          </ac:cxnSpMkLst>
        </pc:cxnChg>
        <pc:cxnChg chg="mod">
          <ac:chgData name="Li Lixiang" userId="6104bbfcb56aea79" providerId="LiveId" clId="{E2F72314-34BB-45D3-ABFF-8E79AE47C995}" dt="2020-12-21T12:52:06.585" v="64" actId="1038"/>
          <ac:cxnSpMkLst>
            <pc:docMk/>
            <pc:sldMk cId="516298179" sldId="266"/>
            <ac:cxnSpMk id="77" creationId="{2280CED2-1DC5-4DAF-8913-0A47E73B07AC}"/>
          </ac:cxnSpMkLst>
        </pc:cxnChg>
        <pc:cxnChg chg="mod">
          <ac:chgData name="Li Lixiang" userId="6104bbfcb56aea79" providerId="LiveId" clId="{E2F72314-34BB-45D3-ABFF-8E79AE47C995}" dt="2020-12-21T12:52:06.585" v="64" actId="1038"/>
          <ac:cxnSpMkLst>
            <pc:docMk/>
            <pc:sldMk cId="516298179" sldId="266"/>
            <ac:cxnSpMk id="78" creationId="{C9C7422D-C43A-410F-9E63-E42E0F1EC69D}"/>
          </ac:cxnSpMkLst>
        </pc:cxnChg>
        <pc:cxnChg chg="mod">
          <ac:chgData name="Li Lixiang" userId="6104bbfcb56aea79" providerId="LiveId" clId="{E2F72314-34BB-45D3-ABFF-8E79AE47C995}" dt="2020-12-21T12:52:06.585" v="64" actId="1038"/>
          <ac:cxnSpMkLst>
            <pc:docMk/>
            <pc:sldMk cId="516298179" sldId="266"/>
            <ac:cxnSpMk id="86" creationId="{BDC7EAA6-737D-452D-B411-275DE0C8608A}"/>
          </ac:cxnSpMkLst>
        </pc:cxnChg>
        <pc:cxnChg chg="mod">
          <ac:chgData name="Li Lixiang" userId="6104bbfcb56aea79" providerId="LiveId" clId="{E2F72314-34BB-45D3-ABFF-8E79AE47C995}" dt="2020-12-21T12:52:06.585" v="64" actId="1038"/>
          <ac:cxnSpMkLst>
            <pc:docMk/>
            <pc:sldMk cId="516298179" sldId="266"/>
            <ac:cxnSpMk id="88" creationId="{3CBEE9BF-4819-4126-99C1-FB09368BAEC9}"/>
          </ac:cxnSpMkLst>
        </pc:cxnChg>
        <pc:cxnChg chg="mod">
          <ac:chgData name="Li Lixiang" userId="6104bbfcb56aea79" providerId="LiveId" clId="{E2F72314-34BB-45D3-ABFF-8E79AE47C995}" dt="2020-12-21T12:52:06.585" v="64" actId="1038"/>
          <ac:cxnSpMkLst>
            <pc:docMk/>
            <pc:sldMk cId="516298179" sldId="266"/>
            <ac:cxnSpMk id="90" creationId="{A3CE9C81-1A69-4370-8A21-059DE53C18D1}"/>
          </ac:cxnSpMkLst>
        </pc:cxnChg>
        <pc:cxnChg chg="mod">
          <ac:chgData name="Li Lixiang" userId="6104bbfcb56aea79" providerId="LiveId" clId="{E2F72314-34BB-45D3-ABFF-8E79AE47C995}" dt="2020-12-21T12:52:06.585" v="64" actId="1038"/>
          <ac:cxnSpMkLst>
            <pc:docMk/>
            <pc:sldMk cId="516298179" sldId="266"/>
            <ac:cxnSpMk id="95" creationId="{FC8F803E-E8AA-45CE-BBF7-D8227E24FD47}"/>
          </ac:cxnSpMkLst>
        </pc:cxnChg>
        <pc:cxnChg chg="mod">
          <ac:chgData name="Li Lixiang" userId="6104bbfcb56aea79" providerId="LiveId" clId="{E2F72314-34BB-45D3-ABFF-8E79AE47C995}" dt="2020-12-21T12:52:06.585" v="64" actId="1038"/>
          <ac:cxnSpMkLst>
            <pc:docMk/>
            <pc:sldMk cId="516298179" sldId="266"/>
            <ac:cxnSpMk id="98" creationId="{129E9451-4BBC-4E75-9F37-75C647AAB9B7}"/>
          </ac:cxnSpMkLst>
        </pc:cxnChg>
        <pc:cxnChg chg="mod">
          <ac:chgData name="Li Lixiang" userId="6104bbfcb56aea79" providerId="LiveId" clId="{E2F72314-34BB-45D3-ABFF-8E79AE47C995}" dt="2020-12-21T12:52:06.585" v="64" actId="1038"/>
          <ac:cxnSpMkLst>
            <pc:docMk/>
            <pc:sldMk cId="516298179" sldId="266"/>
            <ac:cxnSpMk id="104" creationId="{36CA8686-975E-4A10-8AAB-3450923E7BDE}"/>
          </ac:cxnSpMkLst>
        </pc:cxnChg>
        <pc:cxnChg chg="mod">
          <ac:chgData name="Li Lixiang" userId="6104bbfcb56aea79" providerId="LiveId" clId="{E2F72314-34BB-45D3-ABFF-8E79AE47C995}" dt="2020-12-21T12:52:06.585" v="64" actId="1038"/>
          <ac:cxnSpMkLst>
            <pc:docMk/>
            <pc:sldMk cId="516298179" sldId="266"/>
            <ac:cxnSpMk id="111" creationId="{C14A5D05-67DB-4700-9D53-24CA9BF3FE52}"/>
          </ac:cxnSpMkLst>
        </pc:cxnChg>
      </pc:sldChg>
      <pc:sldChg chg="modSp mod">
        <pc:chgData name="Li Lixiang" userId="6104bbfcb56aea79" providerId="LiveId" clId="{E2F72314-34BB-45D3-ABFF-8E79AE47C995}" dt="2020-12-21T12:52:32.514" v="88" actId="20577"/>
        <pc:sldMkLst>
          <pc:docMk/>
          <pc:sldMk cId="2659675936" sldId="267"/>
        </pc:sldMkLst>
        <pc:spChg chg="mod">
          <ac:chgData name="Li Lixiang" userId="6104bbfcb56aea79" providerId="LiveId" clId="{E2F72314-34BB-45D3-ABFF-8E79AE47C995}" dt="2020-12-21T12:52:32.514" v="88" actId="20577"/>
          <ac:spMkLst>
            <pc:docMk/>
            <pc:sldMk cId="2659675936" sldId="267"/>
            <ac:spMk id="2" creationId="{AFD5830E-5CE7-4FE5-9D60-0BE3A2A2D315}"/>
          </ac:spMkLst>
        </pc:spChg>
      </pc:sldChg>
      <pc:sldChg chg="modSp mod">
        <pc:chgData name="Li Lixiang" userId="6104bbfcb56aea79" providerId="LiveId" clId="{E2F72314-34BB-45D3-ABFF-8E79AE47C995}" dt="2020-12-21T12:52:43.902" v="112" actId="20577"/>
        <pc:sldMkLst>
          <pc:docMk/>
          <pc:sldMk cId="943280736" sldId="268"/>
        </pc:sldMkLst>
        <pc:spChg chg="mod">
          <ac:chgData name="Li Lixiang" userId="6104bbfcb56aea79" providerId="LiveId" clId="{E2F72314-34BB-45D3-ABFF-8E79AE47C995}" dt="2020-12-21T12:52:43.902" v="112" actId="20577"/>
          <ac:spMkLst>
            <pc:docMk/>
            <pc:sldMk cId="943280736" sldId="268"/>
            <ac:spMk id="2" creationId="{AFD5830E-5CE7-4FE5-9D60-0BE3A2A2D315}"/>
          </ac:spMkLst>
        </pc:spChg>
      </pc:sldChg>
      <pc:sldChg chg="modSp mod">
        <pc:chgData name="Li Lixiang" userId="6104bbfcb56aea79" providerId="LiveId" clId="{E2F72314-34BB-45D3-ABFF-8E79AE47C995}" dt="2020-12-21T12:52:52.432" v="136" actId="20577"/>
        <pc:sldMkLst>
          <pc:docMk/>
          <pc:sldMk cId="1822006750" sldId="269"/>
        </pc:sldMkLst>
        <pc:spChg chg="mod">
          <ac:chgData name="Li Lixiang" userId="6104bbfcb56aea79" providerId="LiveId" clId="{E2F72314-34BB-45D3-ABFF-8E79AE47C995}" dt="2020-12-21T12:52:52.432" v="136" actId="20577"/>
          <ac:spMkLst>
            <pc:docMk/>
            <pc:sldMk cId="1822006750" sldId="269"/>
            <ac:spMk id="2" creationId="{AFD5830E-5CE7-4FE5-9D60-0BE3A2A2D315}"/>
          </ac:spMkLst>
        </pc:spChg>
      </pc:sldChg>
      <pc:sldChg chg="modSp mod">
        <pc:chgData name="Li Lixiang" userId="6104bbfcb56aea79" providerId="LiveId" clId="{E2F72314-34BB-45D3-ABFF-8E79AE47C995}" dt="2020-12-21T23:59:44.736" v="207" actId="20577"/>
        <pc:sldMkLst>
          <pc:docMk/>
          <pc:sldMk cId="4040303943" sldId="270"/>
        </pc:sldMkLst>
        <pc:spChg chg="mod">
          <ac:chgData name="Li Lixiang" userId="6104bbfcb56aea79" providerId="LiveId" clId="{E2F72314-34BB-45D3-ABFF-8E79AE47C995}" dt="2020-12-21T12:53:02.238" v="157" actId="20577"/>
          <ac:spMkLst>
            <pc:docMk/>
            <pc:sldMk cId="4040303943" sldId="270"/>
            <ac:spMk id="2" creationId="{AFD5830E-5CE7-4FE5-9D60-0BE3A2A2D315}"/>
          </ac:spMkLst>
        </pc:spChg>
        <pc:graphicFrameChg chg="modGraphic">
          <ac:chgData name="Li Lixiang" userId="6104bbfcb56aea79" providerId="LiveId" clId="{E2F72314-34BB-45D3-ABFF-8E79AE47C995}" dt="2020-12-21T23:59:37.887" v="201" actId="20577"/>
          <ac:graphicFrameMkLst>
            <pc:docMk/>
            <pc:sldMk cId="4040303943" sldId="270"/>
            <ac:graphicFrameMk id="4" creationId="{7788EDFF-F45F-46AA-AE27-109E7DF4ED5F}"/>
          </ac:graphicFrameMkLst>
        </pc:graphicFrameChg>
        <pc:graphicFrameChg chg="modGraphic">
          <ac:chgData name="Li Lixiang" userId="6104bbfcb56aea79" providerId="LiveId" clId="{E2F72314-34BB-45D3-ABFF-8E79AE47C995}" dt="2020-12-21T23:59:44.736" v="207" actId="20577"/>
          <ac:graphicFrameMkLst>
            <pc:docMk/>
            <pc:sldMk cId="4040303943" sldId="270"/>
            <ac:graphicFrameMk id="6" creationId="{A13F0F0F-B51D-4243-8579-FBFDD39AB7C2}"/>
          </ac:graphicFrameMkLst>
        </pc:graphicFrameChg>
        <pc:graphicFrameChg chg="modGraphic">
          <ac:chgData name="Li Lixiang" userId="6104bbfcb56aea79" providerId="LiveId" clId="{E2F72314-34BB-45D3-ABFF-8E79AE47C995}" dt="2020-12-21T23:59:23.804" v="192" actId="20577"/>
          <ac:graphicFrameMkLst>
            <pc:docMk/>
            <pc:sldMk cId="4040303943" sldId="270"/>
            <ac:graphicFrameMk id="7" creationId="{E60045FB-B577-4C89-B989-D7571DF00C1D}"/>
          </ac:graphicFrameMkLst>
        </pc:graphicFrameChg>
      </pc:sldChg>
    </pc:docChg>
  </pc:docChgLst>
  <pc:docChgLst>
    <pc:chgData name="Lixiang Li" userId="6104bbfcb56aea79" providerId="LiveId" clId="{2CE6F3B1-AFEC-403E-A251-D5A89A7872DA}"/>
    <pc:docChg chg="undo custSel addSld delSld modSld sldOrd modMainMaster">
      <pc:chgData name="Lixiang Li" userId="6104bbfcb56aea79" providerId="LiveId" clId="{2CE6F3B1-AFEC-403E-A251-D5A89A7872DA}" dt="2020-12-20T23:34:32.955" v="5618" actId="20577"/>
      <pc:docMkLst>
        <pc:docMk/>
      </pc:docMkLst>
      <pc:sldChg chg="modSp">
        <pc:chgData name="Lixiang Li" userId="6104bbfcb56aea79" providerId="LiveId" clId="{2CE6F3B1-AFEC-403E-A251-D5A89A7872DA}" dt="2020-12-09T23:01:07.035" v="0" actId="20577"/>
        <pc:sldMkLst>
          <pc:docMk/>
          <pc:sldMk cId="3650079851" sldId="256"/>
        </pc:sldMkLst>
        <pc:spChg chg="mod">
          <ac:chgData name="Lixiang Li" userId="6104bbfcb56aea79" providerId="LiveId" clId="{2CE6F3B1-AFEC-403E-A251-D5A89A7872DA}" dt="2020-12-09T23:01:07.035" v="0" actId="20577"/>
          <ac:spMkLst>
            <pc:docMk/>
            <pc:sldMk cId="3650079851" sldId="256"/>
            <ac:spMk id="4" creationId="{8DE6899A-D842-4C9E-ADC1-B0C1377122EA}"/>
          </ac:spMkLst>
        </pc:spChg>
      </pc:sldChg>
      <pc:sldChg chg="addSp delSp modSp">
        <pc:chgData name="Lixiang Li" userId="6104bbfcb56aea79" providerId="LiveId" clId="{2CE6F3B1-AFEC-403E-A251-D5A89A7872DA}" dt="2020-12-13T01:54:44.517" v="2246" actId="20577"/>
        <pc:sldMkLst>
          <pc:docMk/>
          <pc:sldMk cId="647322237" sldId="259"/>
        </pc:sldMkLst>
        <pc:spChg chg="mod">
          <ac:chgData name="Lixiang Li" userId="6104bbfcb56aea79" providerId="LiveId" clId="{2CE6F3B1-AFEC-403E-A251-D5A89A7872DA}" dt="2020-12-09T23:01:25.824" v="18" actId="20577"/>
          <ac:spMkLst>
            <pc:docMk/>
            <pc:sldMk cId="647322237" sldId="259"/>
            <ac:spMk id="2" creationId="{5EC01E2D-9CFE-4D5D-8863-3BA90731F07B}"/>
          </ac:spMkLst>
        </pc:spChg>
        <pc:spChg chg="add del mod">
          <ac:chgData name="Lixiang Li" userId="6104bbfcb56aea79" providerId="LiveId" clId="{2CE6F3B1-AFEC-403E-A251-D5A89A7872DA}" dt="2020-12-09T23:01:41.060" v="19"/>
          <ac:spMkLst>
            <pc:docMk/>
            <pc:sldMk cId="647322237" sldId="259"/>
            <ac:spMk id="3" creationId="{1B8293E4-861A-44C6-9A64-9E62199E01D2}"/>
          </ac:spMkLst>
        </pc:spChg>
        <pc:spChg chg="add del mod">
          <ac:chgData name="Lixiang Li" userId="6104bbfcb56aea79" providerId="LiveId" clId="{2CE6F3B1-AFEC-403E-A251-D5A89A7872DA}" dt="2020-12-10T12:32:51.820" v="508" actId="478"/>
          <ac:spMkLst>
            <pc:docMk/>
            <pc:sldMk cId="647322237" sldId="259"/>
            <ac:spMk id="3" creationId="{C1507CA5-0229-4B3E-87B8-C596914CF496}"/>
          </ac:spMkLst>
        </pc:spChg>
        <pc:spChg chg="add mod">
          <ac:chgData name="Lixiang Li" userId="6104bbfcb56aea79" providerId="LiveId" clId="{2CE6F3B1-AFEC-403E-A251-D5A89A7872DA}" dt="2020-12-10T12:22:37.990" v="501" actId="14100"/>
          <ac:spMkLst>
            <pc:docMk/>
            <pc:sldMk cId="647322237" sldId="259"/>
            <ac:spMk id="5" creationId="{24C6C14A-404A-46CC-BBB2-888A7B4B7C1A}"/>
          </ac:spMkLst>
        </pc:spChg>
        <pc:spChg chg="add mod">
          <ac:chgData name="Lixiang Li" userId="6104bbfcb56aea79" providerId="LiveId" clId="{2CE6F3B1-AFEC-403E-A251-D5A89A7872DA}" dt="2020-12-10T12:34:15.340" v="591" actId="1076"/>
          <ac:spMkLst>
            <pc:docMk/>
            <pc:sldMk cId="647322237" sldId="259"/>
            <ac:spMk id="6" creationId="{D0C5FDE8-A0A7-4F4A-B6D3-DE90CACE1D87}"/>
          </ac:spMkLst>
        </pc:spChg>
        <pc:spChg chg="add mod">
          <ac:chgData name="Lixiang Li" userId="6104bbfcb56aea79" providerId="LiveId" clId="{2CE6F3B1-AFEC-403E-A251-D5A89A7872DA}" dt="2020-12-13T01:54:44.517" v="2246" actId="20577"/>
          <ac:spMkLst>
            <pc:docMk/>
            <pc:sldMk cId="647322237" sldId="259"/>
            <ac:spMk id="7" creationId="{7BE76294-9726-4502-BC30-0173654453C6}"/>
          </ac:spMkLst>
        </pc:spChg>
        <pc:spChg chg="del">
          <ac:chgData name="Lixiang Li" userId="6104bbfcb56aea79" providerId="LiveId" clId="{2CE6F3B1-AFEC-403E-A251-D5A89A7872DA}" dt="2020-12-09T23:01:14.767" v="1" actId="478"/>
          <ac:spMkLst>
            <pc:docMk/>
            <pc:sldMk cId="647322237" sldId="259"/>
            <ac:spMk id="98" creationId="{13459EB2-FF5C-4227-9F7E-F8CCD713CE75}"/>
          </ac:spMkLst>
        </pc:spChg>
        <pc:spChg chg="del">
          <ac:chgData name="Lixiang Li" userId="6104bbfcb56aea79" providerId="LiveId" clId="{2CE6F3B1-AFEC-403E-A251-D5A89A7872DA}" dt="2020-12-09T23:01:14.767" v="1" actId="478"/>
          <ac:spMkLst>
            <pc:docMk/>
            <pc:sldMk cId="647322237" sldId="259"/>
            <ac:spMk id="104" creationId="{2AB42286-B657-455A-A6D9-698C1391D194}"/>
          </ac:spMkLst>
        </pc:spChg>
        <pc:spChg chg="del">
          <ac:chgData name="Lixiang Li" userId="6104bbfcb56aea79" providerId="LiveId" clId="{2CE6F3B1-AFEC-403E-A251-D5A89A7872DA}" dt="2020-12-09T23:01:14.767" v="1" actId="478"/>
          <ac:spMkLst>
            <pc:docMk/>
            <pc:sldMk cId="647322237" sldId="259"/>
            <ac:spMk id="105" creationId="{2D6126B7-CB1D-4FBF-B48D-A34A4B76FE40}"/>
          </ac:spMkLst>
        </pc:spChg>
        <pc:spChg chg="del">
          <ac:chgData name="Lixiang Li" userId="6104bbfcb56aea79" providerId="LiveId" clId="{2CE6F3B1-AFEC-403E-A251-D5A89A7872DA}" dt="2020-12-09T23:01:14.767" v="1" actId="478"/>
          <ac:spMkLst>
            <pc:docMk/>
            <pc:sldMk cId="647322237" sldId="259"/>
            <ac:spMk id="106" creationId="{1F1ADD05-1121-4D7D-8580-3AC4A820EFD4}"/>
          </ac:spMkLst>
        </pc:spChg>
        <pc:picChg chg="del">
          <ac:chgData name="Lixiang Li" userId="6104bbfcb56aea79" providerId="LiveId" clId="{2CE6F3B1-AFEC-403E-A251-D5A89A7872DA}" dt="2020-12-09T23:01:14.767" v="1" actId="478"/>
          <ac:picMkLst>
            <pc:docMk/>
            <pc:sldMk cId="647322237" sldId="259"/>
            <ac:picMk id="4" creationId="{B52944A6-B585-45B8-99FC-08E1453A2822}"/>
          </ac:picMkLst>
        </pc:picChg>
      </pc:sldChg>
      <pc:sldChg chg="modSp add del setBg">
        <pc:chgData name="Lixiang Li" userId="6104bbfcb56aea79" providerId="LiveId" clId="{2CE6F3B1-AFEC-403E-A251-D5A89A7872DA}" dt="2020-12-13T02:33:27.674" v="2247" actId="2696"/>
        <pc:sldMkLst>
          <pc:docMk/>
          <pc:sldMk cId="2949389888" sldId="260"/>
        </pc:sldMkLst>
        <pc:spChg chg="mod">
          <ac:chgData name="Lixiang Li" userId="6104bbfcb56aea79" providerId="LiveId" clId="{2CE6F3B1-AFEC-403E-A251-D5A89A7872DA}" dt="2020-12-12T23:06:00.407" v="1446" actId="20577"/>
          <ac:spMkLst>
            <pc:docMk/>
            <pc:sldMk cId="2949389888" sldId="260"/>
            <ac:spMk id="2" creationId="{5EC01E2D-9CFE-4D5D-8863-3BA90731F07B}"/>
          </ac:spMkLst>
        </pc:spChg>
      </pc:sldChg>
      <pc:sldChg chg="delSp del">
        <pc:chgData name="Lixiang Li" userId="6104bbfcb56aea79" providerId="LiveId" clId="{2CE6F3B1-AFEC-403E-A251-D5A89A7872DA}" dt="2020-12-09T23:03:18.316" v="24" actId="2696"/>
        <pc:sldMkLst>
          <pc:docMk/>
          <pc:sldMk cId="3326398716" sldId="260"/>
        </pc:sldMkLst>
        <pc:picChg chg="del">
          <ac:chgData name="Lixiang Li" userId="6104bbfcb56aea79" providerId="LiveId" clId="{2CE6F3B1-AFEC-403E-A251-D5A89A7872DA}" dt="2020-12-09T23:03:14.184" v="22" actId="478"/>
          <ac:picMkLst>
            <pc:docMk/>
            <pc:sldMk cId="3326398716" sldId="260"/>
            <ac:picMk id="3" creationId="{9A2E8B13-B22A-49AC-A050-813911B3E9EE}"/>
          </ac:picMkLst>
        </pc:picChg>
        <pc:picChg chg="del">
          <ac:chgData name="Lixiang Li" userId="6104bbfcb56aea79" providerId="LiveId" clId="{2CE6F3B1-AFEC-403E-A251-D5A89A7872DA}" dt="2020-12-09T23:03:14.184" v="22" actId="478"/>
          <ac:picMkLst>
            <pc:docMk/>
            <pc:sldMk cId="3326398716" sldId="260"/>
            <ac:picMk id="5" creationId="{F1D17BD7-6295-45FF-A531-7B1B911887E4}"/>
          </ac:picMkLst>
        </pc:picChg>
        <pc:picChg chg="del">
          <ac:chgData name="Lixiang Li" userId="6104bbfcb56aea79" providerId="LiveId" clId="{2CE6F3B1-AFEC-403E-A251-D5A89A7872DA}" dt="2020-12-09T23:03:14.184" v="22" actId="478"/>
          <ac:picMkLst>
            <pc:docMk/>
            <pc:sldMk cId="3326398716" sldId="260"/>
            <ac:picMk id="7" creationId="{249F4CA4-A5F7-4B45-AECE-8BF2367F185A}"/>
          </ac:picMkLst>
        </pc:picChg>
        <pc:picChg chg="del">
          <ac:chgData name="Lixiang Li" userId="6104bbfcb56aea79" providerId="LiveId" clId="{2CE6F3B1-AFEC-403E-A251-D5A89A7872DA}" dt="2020-12-09T23:03:14.184" v="22" actId="478"/>
          <ac:picMkLst>
            <pc:docMk/>
            <pc:sldMk cId="3326398716" sldId="260"/>
            <ac:picMk id="8" creationId="{D370D419-3E35-4D37-A45D-5FE39799715B}"/>
          </ac:picMkLst>
        </pc:picChg>
        <pc:picChg chg="del">
          <ac:chgData name="Lixiang Li" userId="6104bbfcb56aea79" providerId="LiveId" clId="{2CE6F3B1-AFEC-403E-A251-D5A89A7872DA}" dt="2020-12-09T23:03:14.184" v="22" actId="478"/>
          <ac:picMkLst>
            <pc:docMk/>
            <pc:sldMk cId="3326398716" sldId="260"/>
            <ac:picMk id="11" creationId="{E4387E32-B012-41C2-8519-ED0F839FC6A6}"/>
          </ac:picMkLst>
        </pc:picChg>
      </pc:sldChg>
      <pc:sldChg chg="modSp add ord">
        <pc:chgData name="Lixiang Li" userId="6104bbfcb56aea79" providerId="LiveId" clId="{2CE6F3B1-AFEC-403E-A251-D5A89A7872DA}" dt="2020-12-12T23:06:36.565" v="1494" actId="20577"/>
        <pc:sldMkLst>
          <pc:docMk/>
          <pc:sldMk cId="216162942" sldId="261"/>
        </pc:sldMkLst>
        <pc:spChg chg="mod">
          <ac:chgData name="Lixiang Li" userId="6104bbfcb56aea79" providerId="LiveId" clId="{2CE6F3B1-AFEC-403E-A251-D5A89A7872DA}" dt="2020-12-12T23:06:36.565" v="1494" actId="20577"/>
          <ac:spMkLst>
            <pc:docMk/>
            <pc:sldMk cId="216162942" sldId="261"/>
            <ac:spMk id="2" creationId="{5EC01E2D-9CFE-4D5D-8863-3BA90731F07B}"/>
          </ac:spMkLst>
        </pc:spChg>
        <pc:spChg chg="mod">
          <ac:chgData name="Lixiang Li" userId="6104bbfcb56aea79" providerId="LiveId" clId="{2CE6F3B1-AFEC-403E-A251-D5A89A7872DA}" dt="2020-12-11T12:59:30.665" v="1258" actId="313"/>
          <ac:spMkLst>
            <pc:docMk/>
            <pc:sldMk cId="216162942" sldId="261"/>
            <ac:spMk id="5" creationId="{24C6C14A-404A-46CC-BBB2-888A7B4B7C1A}"/>
          </ac:spMkLst>
        </pc:spChg>
      </pc:sldChg>
      <pc:sldChg chg="delSp del">
        <pc:chgData name="Lixiang Li" userId="6104bbfcb56aea79" providerId="LiveId" clId="{2CE6F3B1-AFEC-403E-A251-D5A89A7872DA}" dt="2020-12-09T23:03:19.296" v="25" actId="2696"/>
        <pc:sldMkLst>
          <pc:docMk/>
          <pc:sldMk cId="2148867391" sldId="261"/>
        </pc:sldMkLst>
        <pc:picChg chg="del">
          <ac:chgData name="Lixiang Li" userId="6104bbfcb56aea79" providerId="LiveId" clId="{2CE6F3B1-AFEC-403E-A251-D5A89A7872DA}" dt="2020-12-09T23:03:17.031" v="23" actId="478"/>
          <ac:picMkLst>
            <pc:docMk/>
            <pc:sldMk cId="2148867391" sldId="261"/>
            <ac:picMk id="4" creationId="{77E1CBDB-A244-4638-903E-B45A5AA21B2F}"/>
          </ac:picMkLst>
        </pc:picChg>
        <pc:picChg chg="del">
          <ac:chgData name="Lixiang Li" userId="6104bbfcb56aea79" providerId="LiveId" clId="{2CE6F3B1-AFEC-403E-A251-D5A89A7872DA}" dt="2020-12-09T23:03:17.031" v="23" actId="478"/>
          <ac:picMkLst>
            <pc:docMk/>
            <pc:sldMk cId="2148867391" sldId="261"/>
            <ac:picMk id="6" creationId="{C86922C7-D634-4139-A0CE-83A3BF872E28}"/>
          </ac:picMkLst>
        </pc:picChg>
        <pc:picChg chg="del">
          <ac:chgData name="Lixiang Li" userId="6104bbfcb56aea79" providerId="LiveId" clId="{2CE6F3B1-AFEC-403E-A251-D5A89A7872DA}" dt="2020-12-09T23:03:17.031" v="23" actId="478"/>
          <ac:picMkLst>
            <pc:docMk/>
            <pc:sldMk cId="2148867391" sldId="261"/>
            <ac:picMk id="9" creationId="{FB5AD115-9B8B-450E-9A83-43D625FDC6CA}"/>
          </ac:picMkLst>
        </pc:picChg>
        <pc:picChg chg="del">
          <ac:chgData name="Lixiang Li" userId="6104bbfcb56aea79" providerId="LiveId" clId="{2CE6F3B1-AFEC-403E-A251-D5A89A7872DA}" dt="2020-12-09T23:03:17.031" v="23" actId="478"/>
          <ac:picMkLst>
            <pc:docMk/>
            <pc:sldMk cId="2148867391" sldId="261"/>
            <ac:picMk id="13" creationId="{68ED13C4-3D7B-4777-B195-0214999EB535}"/>
          </ac:picMkLst>
        </pc:picChg>
      </pc:sldChg>
      <pc:sldChg chg="modSp add">
        <pc:chgData name="Lixiang Li" userId="6104bbfcb56aea79" providerId="LiveId" clId="{2CE6F3B1-AFEC-403E-A251-D5A89A7872DA}" dt="2020-12-12T23:06:44.333" v="1496" actId="20577"/>
        <pc:sldMkLst>
          <pc:docMk/>
          <pc:sldMk cId="2222432816" sldId="262"/>
        </pc:sldMkLst>
        <pc:spChg chg="mod">
          <ac:chgData name="Lixiang Li" userId="6104bbfcb56aea79" providerId="LiveId" clId="{2CE6F3B1-AFEC-403E-A251-D5A89A7872DA}" dt="2020-12-12T23:06:44.333" v="1496" actId="20577"/>
          <ac:spMkLst>
            <pc:docMk/>
            <pc:sldMk cId="2222432816" sldId="262"/>
            <ac:spMk id="2" creationId="{5EC01E2D-9CFE-4D5D-8863-3BA90731F07B}"/>
          </ac:spMkLst>
        </pc:spChg>
        <pc:spChg chg="mod">
          <ac:chgData name="Lixiang Li" userId="6104bbfcb56aea79" providerId="LiveId" clId="{2CE6F3B1-AFEC-403E-A251-D5A89A7872DA}" dt="2020-12-11T13:02:51.339" v="1430" actId="20577"/>
          <ac:spMkLst>
            <pc:docMk/>
            <pc:sldMk cId="2222432816" sldId="262"/>
            <ac:spMk id="5" creationId="{24C6C14A-404A-46CC-BBB2-888A7B4B7C1A}"/>
          </ac:spMkLst>
        </pc:spChg>
      </pc:sldChg>
      <pc:sldChg chg="addSp modSp add ord">
        <pc:chgData name="Lixiang Li" userId="6104bbfcb56aea79" providerId="LiveId" clId="{2CE6F3B1-AFEC-403E-A251-D5A89A7872DA}" dt="2020-12-13T01:53:51.157" v="2206" actId="1036"/>
        <pc:sldMkLst>
          <pc:docMk/>
          <pc:sldMk cId="3957381771" sldId="263"/>
        </pc:sldMkLst>
        <pc:spChg chg="add mod">
          <ac:chgData name="Lixiang Li" userId="6104bbfcb56aea79" providerId="LiveId" clId="{2CE6F3B1-AFEC-403E-A251-D5A89A7872DA}" dt="2020-12-13T01:52:40.999" v="1926" actId="1076"/>
          <ac:spMkLst>
            <pc:docMk/>
            <pc:sldMk cId="3957381771" sldId="263"/>
            <ac:spMk id="4" creationId="{42B4B2D1-5C3D-4C3D-9D41-ADE902E53137}"/>
          </ac:spMkLst>
        </pc:spChg>
        <pc:spChg chg="mod">
          <ac:chgData name="Lixiang Li" userId="6104bbfcb56aea79" providerId="LiveId" clId="{2CE6F3B1-AFEC-403E-A251-D5A89A7872DA}" dt="2020-12-13T01:52:48.881" v="1929" actId="14100"/>
          <ac:spMkLst>
            <pc:docMk/>
            <pc:sldMk cId="3957381771" sldId="263"/>
            <ac:spMk id="5" creationId="{24C6C14A-404A-46CC-BBB2-888A7B4B7C1A}"/>
          </ac:spMkLst>
        </pc:spChg>
        <pc:spChg chg="add mod">
          <ac:chgData name="Lixiang Li" userId="6104bbfcb56aea79" providerId="LiveId" clId="{2CE6F3B1-AFEC-403E-A251-D5A89A7872DA}" dt="2020-12-13T01:53:51.157" v="2206" actId="1036"/>
          <ac:spMkLst>
            <pc:docMk/>
            <pc:sldMk cId="3957381771" sldId="263"/>
            <ac:spMk id="8" creationId="{2591EF92-2BC2-453C-AE10-E7EA1FBB0758}"/>
          </ac:spMkLst>
        </pc:spChg>
        <pc:graphicFrameChg chg="add mod">
          <ac:chgData name="Lixiang Li" userId="6104bbfcb56aea79" providerId="LiveId" clId="{2CE6F3B1-AFEC-403E-A251-D5A89A7872DA}" dt="2020-12-13T01:52:44.330" v="1927" actId="1076"/>
          <ac:graphicFrameMkLst>
            <pc:docMk/>
            <pc:sldMk cId="3957381771" sldId="263"/>
            <ac:graphicFrameMk id="3" creationId="{7DA18F9D-C006-4166-B205-D7B35D668CB9}"/>
          </ac:graphicFrameMkLst>
        </pc:graphicFrameChg>
        <pc:graphicFrameChg chg="add mod">
          <ac:chgData name="Lixiang Li" userId="6104bbfcb56aea79" providerId="LiveId" clId="{2CE6F3B1-AFEC-403E-A251-D5A89A7872DA}" dt="2020-12-13T01:52:40.999" v="1926" actId="1076"/>
          <ac:graphicFrameMkLst>
            <pc:docMk/>
            <pc:sldMk cId="3957381771" sldId="263"/>
            <ac:graphicFrameMk id="6" creationId="{374DFA12-6158-4BE8-9A6C-CEF6E24771E3}"/>
          </ac:graphicFrameMkLst>
        </pc:graphicFrameChg>
        <pc:graphicFrameChg chg="add mod">
          <ac:chgData name="Lixiang Li" userId="6104bbfcb56aea79" providerId="LiveId" clId="{2CE6F3B1-AFEC-403E-A251-D5A89A7872DA}" dt="2020-12-13T01:52:40.999" v="1926" actId="1076"/>
          <ac:graphicFrameMkLst>
            <pc:docMk/>
            <pc:sldMk cId="3957381771" sldId="263"/>
            <ac:graphicFrameMk id="7" creationId="{2C31C464-B89D-457F-8317-34D7C44C4E28}"/>
          </ac:graphicFrameMkLst>
        </pc:graphicFrameChg>
      </pc:sldChg>
      <pc:sldChg chg="modSp add ord">
        <pc:chgData name="Lixiang Li" userId="6104bbfcb56aea79" providerId="LiveId" clId="{2CE6F3B1-AFEC-403E-A251-D5A89A7872DA}" dt="2020-12-20T04:49:55.190" v="2690"/>
        <pc:sldMkLst>
          <pc:docMk/>
          <pc:sldMk cId="753221471" sldId="264"/>
        </pc:sldMkLst>
        <pc:spChg chg="mod">
          <ac:chgData name="Lixiang Li" userId="6104bbfcb56aea79" providerId="LiveId" clId="{2CE6F3B1-AFEC-403E-A251-D5A89A7872DA}" dt="2020-12-13T20:15:23.897" v="2260" actId="20577"/>
          <ac:spMkLst>
            <pc:docMk/>
            <pc:sldMk cId="753221471" sldId="264"/>
            <ac:spMk id="2" creationId="{AFD5830E-5CE7-4FE5-9D60-0BE3A2A2D315}"/>
          </ac:spMkLst>
        </pc:spChg>
        <pc:spChg chg="mod">
          <ac:chgData name="Lixiang Li" userId="6104bbfcb56aea79" providerId="LiveId" clId="{2CE6F3B1-AFEC-403E-A251-D5A89A7872DA}" dt="2020-12-20T04:39:14.086" v="2565" actId="20577"/>
          <ac:spMkLst>
            <pc:docMk/>
            <pc:sldMk cId="753221471" sldId="264"/>
            <ac:spMk id="3" creationId="{565849A6-BD79-4075-97FF-2729875645FE}"/>
          </ac:spMkLst>
        </pc:spChg>
      </pc:sldChg>
      <pc:sldChg chg="addSp delSp modSp add ord">
        <pc:chgData name="Lixiang Li" userId="6104bbfcb56aea79" providerId="LiveId" clId="{2CE6F3B1-AFEC-403E-A251-D5A89A7872DA}" dt="2020-12-20T05:08:20.974" v="3131" actId="1076"/>
        <pc:sldMkLst>
          <pc:docMk/>
          <pc:sldMk cId="451125618" sldId="265"/>
        </pc:sldMkLst>
        <pc:spChg chg="del">
          <ac:chgData name="Lixiang Li" userId="6104bbfcb56aea79" providerId="LiveId" clId="{2CE6F3B1-AFEC-403E-A251-D5A89A7872DA}" dt="2020-12-20T04:37:47.456" v="2553" actId="478"/>
          <ac:spMkLst>
            <pc:docMk/>
            <pc:sldMk cId="451125618" sldId="265"/>
            <ac:spMk id="3" creationId="{565849A6-BD79-4075-97FF-2729875645FE}"/>
          </ac:spMkLst>
        </pc:spChg>
        <pc:spChg chg="add del mod">
          <ac:chgData name="Lixiang Li" userId="6104bbfcb56aea79" providerId="LiveId" clId="{2CE6F3B1-AFEC-403E-A251-D5A89A7872DA}" dt="2020-12-20T04:37:48.600" v="2554" actId="478"/>
          <ac:spMkLst>
            <pc:docMk/>
            <pc:sldMk cId="451125618" sldId="265"/>
            <ac:spMk id="5" creationId="{F93B7C1F-196E-4D06-85A9-9EFF81AFAFDD}"/>
          </ac:spMkLst>
        </pc:spChg>
        <pc:spChg chg="add mod">
          <ac:chgData name="Lixiang Li" userId="6104bbfcb56aea79" providerId="LiveId" clId="{2CE6F3B1-AFEC-403E-A251-D5A89A7872DA}" dt="2020-12-20T04:58:29.758" v="2970" actId="14100"/>
          <ac:spMkLst>
            <pc:docMk/>
            <pc:sldMk cId="451125618" sldId="265"/>
            <ac:spMk id="6" creationId="{F742A748-1FAF-46DB-8D7F-F6FA47BD5C82}"/>
          </ac:spMkLst>
        </pc:spChg>
        <pc:spChg chg="add mod">
          <ac:chgData name="Lixiang Li" userId="6104bbfcb56aea79" providerId="LiveId" clId="{2CE6F3B1-AFEC-403E-A251-D5A89A7872DA}" dt="2020-12-20T04:58:38.847" v="2990" actId="1035"/>
          <ac:spMkLst>
            <pc:docMk/>
            <pc:sldMk cId="451125618" sldId="265"/>
            <ac:spMk id="7" creationId="{49638D39-FA82-47A1-B873-21AC50BCC90B}"/>
          </ac:spMkLst>
        </pc:spChg>
        <pc:spChg chg="add mod">
          <ac:chgData name="Lixiang Li" userId="6104bbfcb56aea79" providerId="LiveId" clId="{2CE6F3B1-AFEC-403E-A251-D5A89A7872DA}" dt="2020-12-20T05:00:20.123" v="3009" actId="1037"/>
          <ac:spMkLst>
            <pc:docMk/>
            <pc:sldMk cId="451125618" sldId="265"/>
            <ac:spMk id="8" creationId="{8B0C0D08-2624-4596-BCA7-85C5A2262F16}"/>
          </ac:spMkLst>
        </pc:spChg>
        <pc:spChg chg="add mod">
          <ac:chgData name="Lixiang Li" userId="6104bbfcb56aea79" providerId="LiveId" clId="{2CE6F3B1-AFEC-403E-A251-D5A89A7872DA}" dt="2020-12-20T05:00:47.192" v="3020" actId="1038"/>
          <ac:spMkLst>
            <pc:docMk/>
            <pc:sldMk cId="451125618" sldId="265"/>
            <ac:spMk id="9" creationId="{D52D9E58-2855-433D-AC54-CE2E01FED8BB}"/>
          </ac:spMkLst>
        </pc:spChg>
        <pc:spChg chg="add mod">
          <ac:chgData name="Lixiang Li" userId="6104bbfcb56aea79" providerId="LiveId" clId="{2CE6F3B1-AFEC-403E-A251-D5A89A7872DA}" dt="2020-12-20T05:00:33.153" v="3015" actId="1037"/>
          <ac:spMkLst>
            <pc:docMk/>
            <pc:sldMk cId="451125618" sldId="265"/>
            <ac:spMk id="10" creationId="{7DE36F8C-C284-46C6-86E4-B9D2769DB98A}"/>
          </ac:spMkLst>
        </pc:spChg>
        <pc:spChg chg="add mod">
          <ac:chgData name="Lixiang Li" userId="6104bbfcb56aea79" providerId="LiveId" clId="{2CE6F3B1-AFEC-403E-A251-D5A89A7872DA}" dt="2020-12-20T04:58:38.847" v="2990" actId="1035"/>
          <ac:spMkLst>
            <pc:docMk/>
            <pc:sldMk cId="451125618" sldId="265"/>
            <ac:spMk id="11" creationId="{6E270333-A2F3-4FF6-8C77-2AC6F3452FD6}"/>
          </ac:spMkLst>
        </pc:spChg>
        <pc:spChg chg="add mod">
          <ac:chgData name="Lixiang Li" userId="6104bbfcb56aea79" providerId="LiveId" clId="{2CE6F3B1-AFEC-403E-A251-D5A89A7872DA}" dt="2020-12-20T05:00:25.627" v="3011" actId="1038"/>
          <ac:spMkLst>
            <pc:docMk/>
            <pc:sldMk cId="451125618" sldId="265"/>
            <ac:spMk id="12" creationId="{EC9BEEE2-0EE8-4813-A827-DA566A0B8A28}"/>
          </ac:spMkLst>
        </pc:spChg>
        <pc:spChg chg="add mod">
          <ac:chgData name="Lixiang Li" userId="6104bbfcb56aea79" providerId="LiveId" clId="{2CE6F3B1-AFEC-403E-A251-D5A89A7872DA}" dt="2020-12-20T04:58:38.847" v="2990" actId="1035"/>
          <ac:spMkLst>
            <pc:docMk/>
            <pc:sldMk cId="451125618" sldId="265"/>
            <ac:spMk id="13" creationId="{BDE474FF-7B22-4FE6-8D40-ECD972382478}"/>
          </ac:spMkLst>
        </pc:spChg>
        <pc:spChg chg="add mod">
          <ac:chgData name="Lixiang Li" userId="6104bbfcb56aea79" providerId="LiveId" clId="{2CE6F3B1-AFEC-403E-A251-D5A89A7872DA}" dt="2020-12-20T05:04:34.655" v="3072" actId="1037"/>
          <ac:spMkLst>
            <pc:docMk/>
            <pc:sldMk cId="451125618" sldId="265"/>
            <ac:spMk id="14" creationId="{C7A4F2A2-30AC-484C-AD59-6A2A49D7A08A}"/>
          </ac:spMkLst>
        </pc:spChg>
        <pc:spChg chg="add mod">
          <ac:chgData name="Lixiang Li" userId="6104bbfcb56aea79" providerId="LiveId" clId="{2CE6F3B1-AFEC-403E-A251-D5A89A7872DA}" dt="2020-12-20T04:58:38.847" v="2990" actId="1035"/>
          <ac:spMkLst>
            <pc:docMk/>
            <pc:sldMk cId="451125618" sldId="265"/>
            <ac:spMk id="15" creationId="{367A4CAE-F83A-47B4-8D84-656D39BBE257}"/>
          </ac:spMkLst>
        </pc:spChg>
        <pc:spChg chg="add mod">
          <ac:chgData name="Lixiang Li" userId="6104bbfcb56aea79" providerId="LiveId" clId="{2CE6F3B1-AFEC-403E-A251-D5A89A7872DA}" dt="2020-12-20T04:58:54.812" v="2995" actId="20577"/>
          <ac:spMkLst>
            <pc:docMk/>
            <pc:sldMk cId="451125618" sldId="265"/>
            <ac:spMk id="16" creationId="{D6D7839A-A854-4005-B623-A1C3F868E86D}"/>
          </ac:spMkLst>
        </pc:spChg>
        <pc:spChg chg="add mod">
          <ac:chgData name="Lixiang Li" userId="6104bbfcb56aea79" providerId="LiveId" clId="{2CE6F3B1-AFEC-403E-A251-D5A89A7872DA}" dt="2020-12-20T05:08:20.974" v="3131" actId="1076"/>
          <ac:spMkLst>
            <pc:docMk/>
            <pc:sldMk cId="451125618" sldId="265"/>
            <ac:spMk id="41" creationId="{2513BD67-D399-4DB6-AA23-4C35BAB40445}"/>
          </ac:spMkLst>
        </pc:spChg>
        <pc:spChg chg="add mod">
          <ac:chgData name="Lixiang Li" userId="6104bbfcb56aea79" providerId="LiveId" clId="{2CE6F3B1-AFEC-403E-A251-D5A89A7872DA}" dt="2020-12-20T05:02:18.542" v="3035" actId="1076"/>
          <ac:spMkLst>
            <pc:docMk/>
            <pc:sldMk cId="451125618" sldId="265"/>
            <ac:spMk id="42" creationId="{46273798-99C2-4CDD-BB9D-610EFBE1D63B}"/>
          </ac:spMkLst>
        </pc:spChg>
        <pc:spChg chg="add mod">
          <ac:chgData name="Lixiang Li" userId="6104bbfcb56aea79" providerId="LiveId" clId="{2CE6F3B1-AFEC-403E-A251-D5A89A7872DA}" dt="2020-12-20T05:03:55.108" v="3063" actId="1076"/>
          <ac:spMkLst>
            <pc:docMk/>
            <pc:sldMk cId="451125618" sldId="265"/>
            <ac:spMk id="45" creationId="{0D21D0A6-CB95-4D73-ADDF-52D5C339FB72}"/>
          </ac:spMkLst>
        </pc:spChg>
        <pc:spChg chg="add mod">
          <ac:chgData name="Lixiang Li" userId="6104bbfcb56aea79" providerId="LiveId" clId="{2CE6F3B1-AFEC-403E-A251-D5A89A7872DA}" dt="2020-12-20T05:04:16.606" v="3068" actId="1076"/>
          <ac:spMkLst>
            <pc:docMk/>
            <pc:sldMk cId="451125618" sldId="265"/>
            <ac:spMk id="55" creationId="{60D02719-1F4D-48B2-950C-89E76D1320D1}"/>
          </ac:spMkLst>
        </pc:spChg>
        <pc:spChg chg="add mod">
          <ac:chgData name="Lixiang Li" userId="6104bbfcb56aea79" providerId="LiveId" clId="{2CE6F3B1-AFEC-403E-A251-D5A89A7872DA}" dt="2020-12-20T05:05:09.313" v="3077" actId="1076"/>
          <ac:spMkLst>
            <pc:docMk/>
            <pc:sldMk cId="451125618" sldId="265"/>
            <ac:spMk id="61" creationId="{AD18E5DE-0CE0-4920-8ED6-5A29F7D5F285}"/>
          </ac:spMkLst>
        </pc:spChg>
        <pc:spChg chg="add mod">
          <ac:chgData name="Lixiang Li" userId="6104bbfcb56aea79" providerId="LiveId" clId="{2CE6F3B1-AFEC-403E-A251-D5A89A7872DA}" dt="2020-12-20T05:06:09.113" v="3099" actId="1036"/>
          <ac:spMkLst>
            <pc:docMk/>
            <pc:sldMk cId="451125618" sldId="265"/>
            <ac:spMk id="68" creationId="{9FB781E4-7ECA-4666-9C7E-4C797B7BE729}"/>
          </ac:spMkLst>
        </pc:spChg>
        <pc:spChg chg="add mod">
          <ac:chgData name="Lixiang Li" userId="6104bbfcb56aea79" providerId="LiveId" clId="{2CE6F3B1-AFEC-403E-A251-D5A89A7872DA}" dt="2020-12-20T05:07:49.411" v="3125" actId="14100"/>
          <ac:spMkLst>
            <pc:docMk/>
            <pc:sldMk cId="451125618" sldId="265"/>
            <ac:spMk id="72" creationId="{D0D10056-4D17-49F2-8C08-35B4A208B394}"/>
          </ac:spMkLst>
        </pc:spChg>
        <pc:cxnChg chg="add mod">
          <ac:chgData name="Lixiang Li" userId="6104bbfcb56aea79" providerId="LiveId" clId="{2CE6F3B1-AFEC-403E-A251-D5A89A7872DA}" dt="2020-12-20T04:59:38.214" v="2997" actId="1582"/>
          <ac:cxnSpMkLst>
            <pc:docMk/>
            <pc:sldMk cId="451125618" sldId="265"/>
            <ac:cxnSpMk id="18" creationId="{24955728-8311-40B7-9C7B-764A441E8213}"/>
          </ac:cxnSpMkLst>
        </pc:cxnChg>
        <pc:cxnChg chg="add mod">
          <ac:chgData name="Lixiang Li" userId="6104bbfcb56aea79" providerId="LiveId" clId="{2CE6F3B1-AFEC-403E-A251-D5A89A7872DA}" dt="2020-12-20T05:00:20.123" v="3009" actId="1037"/>
          <ac:cxnSpMkLst>
            <pc:docMk/>
            <pc:sldMk cId="451125618" sldId="265"/>
            <ac:cxnSpMk id="19" creationId="{59D2C487-9A94-4901-A968-AA96DAB06733}"/>
          </ac:cxnSpMkLst>
        </pc:cxnChg>
        <pc:cxnChg chg="add mod">
          <ac:chgData name="Lixiang Li" userId="6104bbfcb56aea79" providerId="LiveId" clId="{2CE6F3B1-AFEC-403E-A251-D5A89A7872DA}" dt="2020-12-20T05:00:25.627" v="3011" actId="1038"/>
          <ac:cxnSpMkLst>
            <pc:docMk/>
            <pc:sldMk cId="451125618" sldId="265"/>
            <ac:cxnSpMk id="23" creationId="{C70394DF-ADAB-4D20-AA7D-9C0B3F830AEE}"/>
          </ac:cxnSpMkLst>
        </pc:cxnChg>
        <pc:cxnChg chg="add mod">
          <ac:chgData name="Lixiang Li" userId="6104bbfcb56aea79" providerId="LiveId" clId="{2CE6F3B1-AFEC-403E-A251-D5A89A7872DA}" dt="2020-12-20T05:00:33.153" v="3015" actId="1037"/>
          <ac:cxnSpMkLst>
            <pc:docMk/>
            <pc:sldMk cId="451125618" sldId="265"/>
            <ac:cxnSpMk id="26" creationId="{F2EBBFF4-6F7B-429E-968E-B5C52EA33B76}"/>
          </ac:cxnSpMkLst>
        </pc:cxnChg>
        <pc:cxnChg chg="add mod">
          <ac:chgData name="Lixiang Li" userId="6104bbfcb56aea79" providerId="LiveId" clId="{2CE6F3B1-AFEC-403E-A251-D5A89A7872DA}" dt="2020-12-20T05:00:47.192" v="3020" actId="1038"/>
          <ac:cxnSpMkLst>
            <pc:docMk/>
            <pc:sldMk cId="451125618" sldId="265"/>
            <ac:cxnSpMk id="29" creationId="{72BB0E07-761A-4BF7-AE46-A3CBF5807D73}"/>
          </ac:cxnSpMkLst>
        </pc:cxnChg>
        <pc:cxnChg chg="add mod">
          <ac:chgData name="Lixiang Li" userId="6104bbfcb56aea79" providerId="LiveId" clId="{2CE6F3B1-AFEC-403E-A251-D5A89A7872DA}" dt="2020-12-20T05:07:56.464" v="3126" actId="14100"/>
          <ac:cxnSpMkLst>
            <pc:docMk/>
            <pc:sldMk cId="451125618" sldId="265"/>
            <ac:cxnSpMk id="32" creationId="{6EF5743A-4C96-46E9-A2C0-8169B4C8FC44}"/>
          </ac:cxnSpMkLst>
        </pc:cxnChg>
        <pc:cxnChg chg="add mod">
          <ac:chgData name="Lixiang Li" userId="6104bbfcb56aea79" providerId="LiveId" clId="{2CE6F3B1-AFEC-403E-A251-D5A89A7872DA}" dt="2020-12-20T05:01:18.220" v="3026" actId="14100"/>
          <ac:cxnSpMkLst>
            <pc:docMk/>
            <pc:sldMk cId="451125618" sldId="265"/>
            <ac:cxnSpMk id="35" creationId="{177BBDC5-C7B7-4A6C-B122-739FBB877DEF}"/>
          </ac:cxnSpMkLst>
        </pc:cxnChg>
        <pc:cxnChg chg="add mod">
          <ac:chgData name="Lixiang Li" userId="6104bbfcb56aea79" providerId="LiveId" clId="{2CE6F3B1-AFEC-403E-A251-D5A89A7872DA}" dt="2020-12-20T05:01:32.710" v="3029" actId="14100"/>
          <ac:cxnSpMkLst>
            <pc:docMk/>
            <pc:sldMk cId="451125618" sldId="265"/>
            <ac:cxnSpMk id="38" creationId="{047D7C70-33B7-47E6-85D1-0469BE2775C8}"/>
          </ac:cxnSpMkLst>
        </pc:cxnChg>
        <pc:cxnChg chg="add mod">
          <ac:chgData name="Lixiang Li" userId="6104bbfcb56aea79" providerId="LiveId" clId="{2CE6F3B1-AFEC-403E-A251-D5A89A7872DA}" dt="2020-12-20T05:08:10.750" v="3130" actId="14100"/>
          <ac:cxnSpMkLst>
            <pc:docMk/>
            <pc:sldMk cId="451125618" sldId="265"/>
            <ac:cxnSpMk id="43" creationId="{4918105A-7879-4D13-BA2E-0078884B6992}"/>
          </ac:cxnSpMkLst>
        </pc:cxnChg>
        <pc:cxnChg chg="add mod">
          <ac:chgData name="Lixiang Li" userId="6104bbfcb56aea79" providerId="LiveId" clId="{2CE6F3B1-AFEC-403E-A251-D5A89A7872DA}" dt="2020-12-20T05:04:34.655" v="3072" actId="1037"/>
          <ac:cxnSpMkLst>
            <pc:docMk/>
            <pc:sldMk cId="451125618" sldId="265"/>
            <ac:cxnSpMk id="52" creationId="{0CC8DAAF-F0C1-4E91-AD14-9FBDF3FADB80}"/>
          </ac:cxnSpMkLst>
        </pc:cxnChg>
        <pc:cxnChg chg="add mod">
          <ac:chgData name="Lixiang Li" userId="6104bbfcb56aea79" providerId="LiveId" clId="{2CE6F3B1-AFEC-403E-A251-D5A89A7872DA}" dt="2020-12-20T05:04:47.456" v="3075" actId="14100"/>
          <ac:cxnSpMkLst>
            <pc:docMk/>
            <pc:sldMk cId="451125618" sldId="265"/>
            <ac:cxnSpMk id="58" creationId="{72F4FA87-88AF-4EAF-9A8B-60B0F778C0F2}"/>
          </ac:cxnSpMkLst>
        </pc:cxnChg>
        <pc:cxnChg chg="add mod">
          <ac:chgData name="Lixiang Li" userId="6104bbfcb56aea79" providerId="LiveId" clId="{2CE6F3B1-AFEC-403E-A251-D5A89A7872DA}" dt="2020-12-20T05:07:33.620" v="3107" actId="14100"/>
          <ac:cxnSpMkLst>
            <pc:docMk/>
            <pc:sldMk cId="451125618" sldId="265"/>
            <ac:cxnSpMk id="62" creationId="{06EEB75A-AA4A-4F73-BD84-FD8F6AE153DD}"/>
          </ac:cxnSpMkLst>
        </pc:cxnChg>
        <pc:cxnChg chg="add mod">
          <ac:chgData name="Lixiang Li" userId="6104bbfcb56aea79" providerId="LiveId" clId="{2CE6F3B1-AFEC-403E-A251-D5A89A7872DA}" dt="2020-12-20T05:06:21.905" v="3102" actId="14100"/>
          <ac:cxnSpMkLst>
            <pc:docMk/>
            <pc:sldMk cId="451125618" sldId="265"/>
            <ac:cxnSpMk id="69" creationId="{6EA1D5A0-8BDC-4672-9AA2-37FEF7233EA4}"/>
          </ac:cxnSpMkLst>
        </pc:cxnChg>
        <pc:cxnChg chg="add mod">
          <ac:chgData name="Lixiang Li" userId="6104bbfcb56aea79" providerId="LiveId" clId="{2CE6F3B1-AFEC-403E-A251-D5A89A7872DA}" dt="2020-12-20T05:08:05.378" v="3129" actId="14100"/>
          <ac:cxnSpMkLst>
            <pc:docMk/>
            <pc:sldMk cId="451125618" sldId="265"/>
            <ac:cxnSpMk id="76" creationId="{09EA7561-3614-4D2A-9A50-5E5E3D1B2686}"/>
          </ac:cxnSpMkLst>
        </pc:cxnChg>
      </pc:sldChg>
      <pc:sldChg chg="addSp delSp modSp add ord">
        <pc:chgData name="Lixiang Li" userId="6104bbfcb56aea79" providerId="LiveId" clId="{2CE6F3B1-AFEC-403E-A251-D5A89A7872DA}" dt="2020-12-20T16:27:35.605" v="4587" actId="478"/>
        <pc:sldMkLst>
          <pc:docMk/>
          <pc:sldMk cId="516298179" sldId="266"/>
        </pc:sldMkLst>
        <pc:spChg chg="add del mod">
          <ac:chgData name="Lixiang Li" userId="6104bbfcb56aea79" providerId="LiveId" clId="{2CE6F3B1-AFEC-403E-A251-D5A89A7872DA}" dt="2020-12-20T07:14:52.272" v="3137" actId="478"/>
          <ac:spMkLst>
            <pc:docMk/>
            <pc:sldMk cId="516298179" sldId="266"/>
            <ac:spMk id="3" creationId="{DC8B8166-1555-48D5-89D5-460735D7C2F6}"/>
          </ac:spMkLst>
        </pc:spChg>
        <pc:spChg chg="add mod">
          <ac:chgData name="Lixiang Li" userId="6104bbfcb56aea79" providerId="LiveId" clId="{2CE6F3B1-AFEC-403E-A251-D5A89A7872DA}" dt="2020-12-20T07:23:50.554" v="3148" actId="164"/>
          <ac:spMkLst>
            <pc:docMk/>
            <pc:sldMk cId="516298179" sldId="266"/>
            <ac:spMk id="4" creationId="{E1E2E837-4616-4D8F-A128-37DF4AB2768C}"/>
          </ac:spMkLst>
        </pc:spChg>
        <pc:spChg chg="del">
          <ac:chgData name="Lixiang Li" userId="6104bbfcb56aea79" providerId="LiveId" clId="{2CE6F3B1-AFEC-403E-A251-D5A89A7872DA}" dt="2020-12-20T06:48:33.740" v="3134" actId="478"/>
          <ac:spMkLst>
            <pc:docMk/>
            <pc:sldMk cId="516298179" sldId="266"/>
            <ac:spMk id="6" creationId="{F742A748-1FAF-46DB-8D7F-F6FA47BD5C82}"/>
          </ac:spMkLst>
        </pc:spChg>
        <pc:spChg chg="del">
          <ac:chgData name="Lixiang Li" userId="6104bbfcb56aea79" providerId="LiveId" clId="{2CE6F3B1-AFEC-403E-A251-D5A89A7872DA}" dt="2020-12-20T06:48:33.740" v="3134" actId="478"/>
          <ac:spMkLst>
            <pc:docMk/>
            <pc:sldMk cId="516298179" sldId="266"/>
            <ac:spMk id="7" creationId="{49638D39-FA82-47A1-B873-21AC50BCC90B}"/>
          </ac:spMkLst>
        </pc:spChg>
        <pc:spChg chg="del">
          <ac:chgData name="Lixiang Li" userId="6104bbfcb56aea79" providerId="LiveId" clId="{2CE6F3B1-AFEC-403E-A251-D5A89A7872DA}" dt="2020-12-20T06:48:33.740" v="3134" actId="478"/>
          <ac:spMkLst>
            <pc:docMk/>
            <pc:sldMk cId="516298179" sldId="266"/>
            <ac:spMk id="8" creationId="{8B0C0D08-2624-4596-BCA7-85C5A2262F16}"/>
          </ac:spMkLst>
        </pc:spChg>
        <pc:spChg chg="del">
          <ac:chgData name="Lixiang Li" userId="6104bbfcb56aea79" providerId="LiveId" clId="{2CE6F3B1-AFEC-403E-A251-D5A89A7872DA}" dt="2020-12-20T06:48:33.740" v="3134" actId="478"/>
          <ac:spMkLst>
            <pc:docMk/>
            <pc:sldMk cId="516298179" sldId="266"/>
            <ac:spMk id="9" creationId="{D52D9E58-2855-433D-AC54-CE2E01FED8BB}"/>
          </ac:spMkLst>
        </pc:spChg>
        <pc:spChg chg="del">
          <ac:chgData name="Lixiang Li" userId="6104bbfcb56aea79" providerId="LiveId" clId="{2CE6F3B1-AFEC-403E-A251-D5A89A7872DA}" dt="2020-12-20T06:48:33.740" v="3134" actId="478"/>
          <ac:spMkLst>
            <pc:docMk/>
            <pc:sldMk cId="516298179" sldId="266"/>
            <ac:spMk id="10" creationId="{7DE36F8C-C284-46C6-86E4-B9D2769DB98A}"/>
          </ac:spMkLst>
        </pc:spChg>
        <pc:spChg chg="del">
          <ac:chgData name="Lixiang Li" userId="6104bbfcb56aea79" providerId="LiveId" clId="{2CE6F3B1-AFEC-403E-A251-D5A89A7872DA}" dt="2020-12-20T06:48:33.740" v="3134" actId="478"/>
          <ac:spMkLst>
            <pc:docMk/>
            <pc:sldMk cId="516298179" sldId="266"/>
            <ac:spMk id="11" creationId="{6E270333-A2F3-4FF6-8C77-2AC6F3452FD6}"/>
          </ac:spMkLst>
        </pc:spChg>
        <pc:spChg chg="del">
          <ac:chgData name="Lixiang Li" userId="6104bbfcb56aea79" providerId="LiveId" clId="{2CE6F3B1-AFEC-403E-A251-D5A89A7872DA}" dt="2020-12-20T06:48:33.740" v="3134" actId="478"/>
          <ac:spMkLst>
            <pc:docMk/>
            <pc:sldMk cId="516298179" sldId="266"/>
            <ac:spMk id="12" creationId="{EC9BEEE2-0EE8-4813-A827-DA566A0B8A28}"/>
          </ac:spMkLst>
        </pc:spChg>
        <pc:spChg chg="del">
          <ac:chgData name="Lixiang Li" userId="6104bbfcb56aea79" providerId="LiveId" clId="{2CE6F3B1-AFEC-403E-A251-D5A89A7872DA}" dt="2020-12-20T06:48:33.740" v="3134" actId="478"/>
          <ac:spMkLst>
            <pc:docMk/>
            <pc:sldMk cId="516298179" sldId="266"/>
            <ac:spMk id="13" creationId="{BDE474FF-7B22-4FE6-8D40-ECD972382478}"/>
          </ac:spMkLst>
        </pc:spChg>
        <pc:spChg chg="del">
          <ac:chgData name="Lixiang Li" userId="6104bbfcb56aea79" providerId="LiveId" clId="{2CE6F3B1-AFEC-403E-A251-D5A89A7872DA}" dt="2020-12-20T06:48:33.740" v="3134" actId="478"/>
          <ac:spMkLst>
            <pc:docMk/>
            <pc:sldMk cId="516298179" sldId="266"/>
            <ac:spMk id="14" creationId="{C7A4F2A2-30AC-484C-AD59-6A2A49D7A08A}"/>
          </ac:spMkLst>
        </pc:spChg>
        <pc:spChg chg="del">
          <ac:chgData name="Lixiang Li" userId="6104bbfcb56aea79" providerId="LiveId" clId="{2CE6F3B1-AFEC-403E-A251-D5A89A7872DA}" dt="2020-12-20T06:48:33.740" v="3134" actId="478"/>
          <ac:spMkLst>
            <pc:docMk/>
            <pc:sldMk cId="516298179" sldId="266"/>
            <ac:spMk id="15" creationId="{367A4CAE-F83A-47B4-8D84-656D39BBE257}"/>
          </ac:spMkLst>
        </pc:spChg>
        <pc:spChg chg="del">
          <ac:chgData name="Lixiang Li" userId="6104bbfcb56aea79" providerId="LiveId" clId="{2CE6F3B1-AFEC-403E-A251-D5A89A7872DA}" dt="2020-12-20T06:48:33.740" v="3134" actId="478"/>
          <ac:spMkLst>
            <pc:docMk/>
            <pc:sldMk cId="516298179" sldId="266"/>
            <ac:spMk id="16" creationId="{D6D7839A-A854-4005-B623-A1C3F868E86D}"/>
          </ac:spMkLst>
        </pc:spChg>
        <pc:spChg chg="add mod">
          <ac:chgData name="Lixiang Li" userId="6104bbfcb56aea79" providerId="LiveId" clId="{2CE6F3B1-AFEC-403E-A251-D5A89A7872DA}" dt="2020-12-20T14:37:27.934" v="3345" actId="1076"/>
          <ac:spMkLst>
            <pc:docMk/>
            <pc:sldMk cId="516298179" sldId="266"/>
            <ac:spMk id="33" creationId="{60571CC2-08D9-4095-ADA0-2ADBFC7F003D}"/>
          </ac:spMkLst>
        </pc:spChg>
        <pc:spChg chg="add mod">
          <ac:chgData name="Lixiang Li" userId="6104bbfcb56aea79" providerId="LiveId" clId="{2CE6F3B1-AFEC-403E-A251-D5A89A7872DA}" dt="2020-12-20T14:37:31.046" v="3346" actId="14100"/>
          <ac:spMkLst>
            <pc:docMk/>
            <pc:sldMk cId="516298179" sldId="266"/>
            <ac:spMk id="34" creationId="{09566275-24E1-44E3-AD23-5A7E659F83C7}"/>
          </ac:spMkLst>
        </pc:spChg>
        <pc:spChg chg="add mod">
          <ac:chgData name="Lixiang Li" userId="6104bbfcb56aea79" providerId="LiveId" clId="{2CE6F3B1-AFEC-403E-A251-D5A89A7872DA}" dt="2020-12-20T14:37:33.689" v="3347" actId="1076"/>
          <ac:spMkLst>
            <pc:docMk/>
            <pc:sldMk cId="516298179" sldId="266"/>
            <ac:spMk id="36" creationId="{6198C4BE-2AF0-4E8A-B7B3-5B6BE8E486AE}"/>
          </ac:spMkLst>
        </pc:spChg>
        <pc:spChg chg="add mod">
          <ac:chgData name="Lixiang Li" userId="6104bbfcb56aea79" providerId="LiveId" clId="{2CE6F3B1-AFEC-403E-A251-D5A89A7872DA}" dt="2020-12-20T16:07:45.868" v="3551" actId="404"/>
          <ac:spMkLst>
            <pc:docMk/>
            <pc:sldMk cId="516298179" sldId="266"/>
            <ac:spMk id="37" creationId="{3AC73590-523C-4B28-B086-4C728739AB65}"/>
          </ac:spMkLst>
        </pc:spChg>
        <pc:spChg chg="del">
          <ac:chgData name="Lixiang Li" userId="6104bbfcb56aea79" providerId="LiveId" clId="{2CE6F3B1-AFEC-403E-A251-D5A89A7872DA}" dt="2020-12-20T06:48:33.740" v="3134" actId="478"/>
          <ac:spMkLst>
            <pc:docMk/>
            <pc:sldMk cId="516298179" sldId="266"/>
            <ac:spMk id="41" creationId="{2513BD67-D399-4DB6-AA23-4C35BAB40445}"/>
          </ac:spMkLst>
        </pc:spChg>
        <pc:spChg chg="del">
          <ac:chgData name="Lixiang Li" userId="6104bbfcb56aea79" providerId="LiveId" clId="{2CE6F3B1-AFEC-403E-A251-D5A89A7872DA}" dt="2020-12-20T06:48:33.740" v="3134" actId="478"/>
          <ac:spMkLst>
            <pc:docMk/>
            <pc:sldMk cId="516298179" sldId="266"/>
            <ac:spMk id="42" creationId="{46273798-99C2-4CDD-BB9D-610EFBE1D63B}"/>
          </ac:spMkLst>
        </pc:spChg>
        <pc:spChg chg="del">
          <ac:chgData name="Lixiang Li" userId="6104bbfcb56aea79" providerId="LiveId" clId="{2CE6F3B1-AFEC-403E-A251-D5A89A7872DA}" dt="2020-12-20T06:48:33.740" v="3134" actId="478"/>
          <ac:spMkLst>
            <pc:docMk/>
            <pc:sldMk cId="516298179" sldId="266"/>
            <ac:spMk id="45" creationId="{0D21D0A6-CB95-4D73-ADDF-52D5C339FB72}"/>
          </ac:spMkLst>
        </pc:spChg>
        <pc:spChg chg="add mod">
          <ac:chgData name="Lixiang Li" userId="6104bbfcb56aea79" providerId="LiveId" clId="{2CE6F3B1-AFEC-403E-A251-D5A89A7872DA}" dt="2020-12-20T14:37:48.844" v="3350" actId="1076"/>
          <ac:spMkLst>
            <pc:docMk/>
            <pc:sldMk cId="516298179" sldId="266"/>
            <ac:spMk id="54" creationId="{655C8B9B-E846-427A-903A-75647A399AA6}"/>
          </ac:spMkLst>
        </pc:spChg>
        <pc:spChg chg="del">
          <ac:chgData name="Lixiang Li" userId="6104bbfcb56aea79" providerId="LiveId" clId="{2CE6F3B1-AFEC-403E-A251-D5A89A7872DA}" dt="2020-12-20T06:48:33.740" v="3134" actId="478"/>
          <ac:spMkLst>
            <pc:docMk/>
            <pc:sldMk cId="516298179" sldId="266"/>
            <ac:spMk id="55" creationId="{60D02719-1F4D-48B2-950C-89E76D1320D1}"/>
          </ac:spMkLst>
        </pc:spChg>
        <pc:spChg chg="add mod">
          <ac:chgData name="Lixiang Li" userId="6104bbfcb56aea79" providerId="LiveId" clId="{2CE6F3B1-AFEC-403E-A251-D5A89A7872DA}" dt="2020-12-20T15:46:24.328" v="3430" actId="1076"/>
          <ac:spMkLst>
            <pc:docMk/>
            <pc:sldMk cId="516298179" sldId="266"/>
            <ac:spMk id="60" creationId="{9DF7218B-8C25-4CCA-AC6B-AC93F60B1106}"/>
          </ac:spMkLst>
        </pc:spChg>
        <pc:spChg chg="del">
          <ac:chgData name="Lixiang Li" userId="6104bbfcb56aea79" providerId="LiveId" clId="{2CE6F3B1-AFEC-403E-A251-D5A89A7872DA}" dt="2020-12-20T06:48:33.740" v="3134" actId="478"/>
          <ac:spMkLst>
            <pc:docMk/>
            <pc:sldMk cId="516298179" sldId="266"/>
            <ac:spMk id="61" creationId="{AD18E5DE-0CE0-4920-8ED6-5A29F7D5F285}"/>
          </ac:spMkLst>
        </pc:spChg>
        <pc:spChg chg="add mod">
          <ac:chgData name="Lixiang Li" userId="6104bbfcb56aea79" providerId="LiveId" clId="{2CE6F3B1-AFEC-403E-A251-D5A89A7872DA}" dt="2020-12-20T14:37:48.844" v="3350" actId="1076"/>
          <ac:spMkLst>
            <pc:docMk/>
            <pc:sldMk cId="516298179" sldId="266"/>
            <ac:spMk id="63" creationId="{C5EAC1AA-6A36-4824-AF10-4A6CFBA1515F}"/>
          </ac:spMkLst>
        </pc:spChg>
        <pc:spChg chg="del">
          <ac:chgData name="Lixiang Li" userId="6104bbfcb56aea79" providerId="LiveId" clId="{2CE6F3B1-AFEC-403E-A251-D5A89A7872DA}" dt="2020-12-20T06:48:33.740" v="3134" actId="478"/>
          <ac:spMkLst>
            <pc:docMk/>
            <pc:sldMk cId="516298179" sldId="266"/>
            <ac:spMk id="68" creationId="{9FB781E4-7ECA-4666-9C7E-4C797B7BE729}"/>
          </ac:spMkLst>
        </pc:spChg>
        <pc:spChg chg="add mod">
          <ac:chgData name="Lixiang Li" userId="6104bbfcb56aea79" providerId="LiveId" clId="{2CE6F3B1-AFEC-403E-A251-D5A89A7872DA}" dt="2020-12-20T16:07:41.221" v="3549" actId="404"/>
          <ac:spMkLst>
            <pc:docMk/>
            <pc:sldMk cId="516298179" sldId="266"/>
            <ac:spMk id="70" creationId="{B6ED7F74-A52E-47D3-89BC-880E5849632A}"/>
          </ac:spMkLst>
        </pc:spChg>
        <pc:spChg chg="del">
          <ac:chgData name="Lixiang Li" userId="6104bbfcb56aea79" providerId="LiveId" clId="{2CE6F3B1-AFEC-403E-A251-D5A89A7872DA}" dt="2020-12-20T06:48:33.740" v="3134" actId="478"/>
          <ac:spMkLst>
            <pc:docMk/>
            <pc:sldMk cId="516298179" sldId="266"/>
            <ac:spMk id="72" creationId="{D0D10056-4D17-49F2-8C08-35B4A208B394}"/>
          </ac:spMkLst>
        </pc:spChg>
        <pc:spChg chg="add mod">
          <ac:chgData name="Lixiang Li" userId="6104bbfcb56aea79" providerId="LiveId" clId="{2CE6F3B1-AFEC-403E-A251-D5A89A7872DA}" dt="2020-12-20T16:07:41.221" v="3549" actId="404"/>
          <ac:spMkLst>
            <pc:docMk/>
            <pc:sldMk cId="516298179" sldId="266"/>
            <ac:spMk id="85" creationId="{A133F597-E751-4126-B7C7-55A03DC7168E}"/>
          </ac:spMkLst>
        </pc:spChg>
        <pc:spChg chg="add mod">
          <ac:chgData name="Lixiang Li" userId="6104bbfcb56aea79" providerId="LiveId" clId="{2CE6F3B1-AFEC-403E-A251-D5A89A7872DA}" dt="2020-12-20T15:45:22.513" v="3403" actId="20577"/>
          <ac:spMkLst>
            <pc:docMk/>
            <pc:sldMk cId="516298179" sldId="266"/>
            <ac:spMk id="91" creationId="{F53D46D2-CDBC-4EDA-9B88-A9B4679B00E2}"/>
          </ac:spMkLst>
        </pc:spChg>
        <pc:spChg chg="add mod">
          <ac:chgData name="Lixiang Li" userId="6104bbfcb56aea79" providerId="LiveId" clId="{2CE6F3B1-AFEC-403E-A251-D5A89A7872DA}" dt="2020-12-20T15:46:31.726" v="3432" actId="1076"/>
          <ac:spMkLst>
            <pc:docMk/>
            <pc:sldMk cId="516298179" sldId="266"/>
            <ac:spMk id="94" creationId="{EB120E00-109F-49CB-BCC5-76BA370398F2}"/>
          </ac:spMkLst>
        </pc:spChg>
        <pc:spChg chg="add mod">
          <ac:chgData name="Lixiang Li" userId="6104bbfcb56aea79" providerId="LiveId" clId="{2CE6F3B1-AFEC-403E-A251-D5A89A7872DA}" dt="2020-12-20T16:07:32.651" v="3547" actId="20577"/>
          <ac:spMkLst>
            <pc:docMk/>
            <pc:sldMk cId="516298179" sldId="266"/>
            <ac:spMk id="114" creationId="{9C70C242-525C-4B1F-8682-7BD95B0C25AC}"/>
          </ac:spMkLst>
        </pc:spChg>
        <pc:grpChg chg="add mod">
          <ac:chgData name="Lixiang Li" userId="6104bbfcb56aea79" providerId="LiveId" clId="{2CE6F3B1-AFEC-403E-A251-D5A89A7872DA}" dt="2020-12-20T14:37:27.934" v="3345" actId="1076"/>
          <ac:grpSpMkLst>
            <pc:docMk/>
            <pc:sldMk cId="516298179" sldId="266"/>
            <ac:grpSpMk id="31" creationId="{F44022A7-748B-439A-9ACC-1EAB90B57761}"/>
          </ac:grpSpMkLst>
        </pc:grpChg>
        <pc:cxnChg chg="add mod">
          <ac:chgData name="Lixiang Li" userId="6104bbfcb56aea79" providerId="LiveId" clId="{2CE6F3B1-AFEC-403E-A251-D5A89A7872DA}" dt="2020-12-20T07:23:50.554" v="3148" actId="164"/>
          <ac:cxnSpMkLst>
            <pc:docMk/>
            <pc:sldMk cId="516298179" sldId="266"/>
            <ac:cxnSpMk id="17" creationId="{CB2EB269-9A05-4F2F-BA0E-F77EAD4416A0}"/>
          </ac:cxnSpMkLst>
        </pc:cxnChg>
        <pc:cxnChg chg="del mod">
          <ac:chgData name="Lixiang Li" userId="6104bbfcb56aea79" providerId="LiveId" clId="{2CE6F3B1-AFEC-403E-A251-D5A89A7872DA}" dt="2020-12-20T06:48:33.740" v="3134" actId="478"/>
          <ac:cxnSpMkLst>
            <pc:docMk/>
            <pc:sldMk cId="516298179" sldId="266"/>
            <ac:cxnSpMk id="18" creationId="{24955728-8311-40B7-9C7B-764A441E8213}"/>
          </ac:cxnSpMkLst>
        </pc:cxnChg>
        <pc:cxnChg chg="del mod">
          <ac:chgData name="Lixiang Li" userId="6104bbfcb56aea79" providerId="LiveId" clId="{2CE6F3B1-AFEC-403E-A251-D5A89A7872DA}" dt="2020-12-20T06:48:33.740" v="3134" actId="478"/>
          <ac:cxnSpMkLst>
            <pc:docMk/>
            <pc:sldMk cId="516298179" sldId="266"/>
            <ac:cxnSpMk id="19" creationId="{59D2C487-9A94-4901-A968-AA96DAB06733}"/>
          </ac:cxnSpMkLst>
        </pc:cxnChg>
        <pc:cxnChg chg="add mod">
          <ac:chgData name="Lixiang Li" userId="6104bbfcb56aea79" providerId="LiveId" clId="{2CE6F3B1-AFEC-403E-A251-D5A89A7872DA}" dt="2020-12-20T07:23:50.554" v="3148" actId="164"/>
          <ac:cxnSpMkLst>
            <pc:docMk/>
            <pc:sldMk cId="516298179" sldId="266"/>
            <ac:cxnSpMk id="22" creationId="{9631DFDD-1AB1-42A8-BDF8-765787F54BC5}"/>
          </ac:cxnSpMkLst>
        </pc:cxnChg>
        <pc:cxnChg chg="del mod">
          <ac:chgData name="Lixiang Li" userId="6104bbfcb56aea79" providerId="LiveId" clId="{2CE6F3B1-AFEC-403E-A251-D5A89A7872DA}" dt="2020-12-20T06:48:33.740" v="3134" actId="478"/>
          <ac:cxnSpMkLst>
            <pc:docMk/>
            <pc:sldMk cId="516298179" sldId="266"/>
            <ac:cxnSpMk id="23" creationId="{C70394DF-ADAB-4D20-AA7D-9C0B3F830AEE}"/>
          </ac:cxnSpMkLst>
        </pc:cxnChg>
        <pc:cxnChg chg="add mod">
          <ac:chgData name="Lixiang Li" userId="6104bbfcb56aea79" providerId="LiveId" clId="{2CE6F3B1-AFEC-403E-A251-D5A89A7872DA}" dt="2020-12-20T07:23:50.554" v="3148" actId="164"/>
          <ac:cxnSpMkLst>
            <pc:docMk/>
            <pc:sldMk cId="516298179" sldId="266"/>
            <ac:cxnSpMk id="25" creationId="{021CAF5D-E21C-4BC5-8518-A30C1CF100D8}"/>
          </ac:cxnSpMkLst>
        </pc:cxnChg>
        <pc:cxnChg chg="del mod">
          <ac:chgData name="Lixiang Li" userId="6104bbfcb56aea79" providerId="LiveId" clId="{2CE6F3B1-AFEC-403E-A251-D5A89A7872DA}" dt="2020-12-20T06:48:33.740" v="3134" actId="478"/>
          <ac:cxnSpMkLst>
            <pc:docMk/>
            <pc:sldMk cId="516298179" sldId="266"/>
            <ac:cxnSpMk id="26" creationId="{F2EBBFF4-6F7B-429E-968E-B5C52EA33B76}"/>
          </ac:cxnSpMkLst>
        </pc:cxnChg>
        <pc:cxnChg chg="add mod">
          <ac:chgData name="Lixiang Li" userId="6104bbfcb56aea79" providerId="LiveId" clId="{2CE6F3B1-AFEC-403E-A251-D5A89A7872DA}" dt="2020-12-20T07:23:50.554" v="3148" actId="164"/>
          <ac:cxnSpMkLst>
            <pc:docMk/>
            <pc:sldMk cId="516298179" sldId="266"/>
            <ac:cxnSpMk id="28" creationId="{8A4A46DE-92A1-4690-8CB4-D043501A8E78}"/>
          </ac:cxnSpMkLst>
        </pc:cxnChg>
        <pc:cxnChg chg="del mod">
          <ac:chgData name="Lixiang Li" userId="6104bbfcb56aea79" providerId="LiveId" clId="{2CE6F3B1-AFEC-403E-A251-D5A89A7872DA}" dt="2020-12-20T06:48:33.740" v="3134" actId="478"/>
          <ac:cxnSpMkLst>
            <pc:docMk/>
            <pc:sldMk cId="516298179" sldId="266"/>
            <ac:cxnSpMk id="29" creationId="{72BB0E07-761A-4BF7-AE46-A3CBF5807D73}"/>
          </ac:cxnSpMkLst>
        </pc:cxnChg>
        <pc:cxnChg chg="del mod">
          <ac:chgData name="Lixiang Li" userId="6104bbfcb56aea79" providerId="LiveId" clId="{2CE6F3B1-AFEC-403E-A251-D5A89A7872DA}" dt="2020-12-20T06:48:33.740" v="3134" actId="478"/>
          <ac:cxnSpMkLst>
            <pc:docMk/>
            <pc:sldMk cId="516298179" sldId="266"/>
            <ac:cxnSpMk id="32" creationId="{6EF5743A-4C96-46E9-A2C0-8169B4C8FC44}"/>
          </ac:cxnSpMkLst>
        </pc:cxnChg>
        <pc:cxnChg chg="del mod">
          <ac:chgData name="Lixiang Li" userId="6104bbfcb56aea79" providerId="LiveId" clId="{2CE6F3B1-AFEC-403E-A251-D5A89A7872DA}" dt="2020-12-20T06:48:33.740" v="3134" actId="478"/>
          <ac:cxnSpMkLst>
            <pc:docMk/>
            <pc:sldMk cId="516298179" sldId="266"/>
            <ac:cxnSpMk id="35" creationId="{177BBDC5-C7B7-4A6C-B122-739FBB877DEF}"/>
          </ac:cxnSpMkLst>
        </pc:cxnChg>
        <pc:cxnChg chg="del mod">
          <ac:chgData name="Lixiang Li" userId="6104bbfcb56aea79" providerId="LiveId" clId="{2CE6F3B1-AFEC-403E-A251-D5A89A7872DA}" dt="2020-12-20T06:48:33.740" v="3134" actId="478"/>
          <ac:cxnSpMkLst>
            <pc:docMk/>
            <pc:sldMk cId="516298179" sldId="266"/>
            <ac:cxnSpMk id="38" creationId="{047D7C70-33B7-47E6-85D1-0469BE2775C8}"/>
          </ac:cxnSpMkLst>
        </pc:cxnChg>
        <pc:cxnChg chg="add mod">
          <ac:chgData name="Lixiang Li" userId="6104bbfcb56aea79" providerId="LiveId" clId="{2CE6F3B1-AFEC-403E-A251-D5A89A7872DA}" dt="2020-12-20T14:37:41.618" v="3349" actId="14100"/>
          <ac:cxnSpMkLst>
            <pc:docMk/>
            <pc:sldMk cId="516298179" sldId="266"/>
            <ac:cxnSpMk id="40" creationId="{C2DB4C2F-916D-41A0-90DC-2836E35C2217}"/>
          </ac:cxnSpMkLst>
        </pc:cxnChg>
        <pc:cxnChg chg="del mod">
          <ac:chgData name="Lixiang Li" userId="6104bbfcb56aea79" providerId="LiveId" clId="{2CE6F3B1-AFEC-403E-A251-D5A89A7872DA}" dt="2020-12-20T06:48:33.740" v="3134" actId="478"/>
          <ac:cxnSpMkLst>
            <pc:docMk/>
            <pc:sldMk cId="516298179" sldId="266"/>
            <ac:cxnSpMk id="43" creationId="{4918105A-7879-4D13-BA2E-0078884B6992}"/>
          </ac:cxnSpMkLst>
        </pc:cxnChg>
        <pc:cxnChg chg="add mod">
          <ac:chgData name="Lixiang Li" userId="6104bbfcb56aea79" providerId="LiveId" clId="{2CE6F3B1-AFEC-403E-A251-D5A89A7872DA}" dt="2020-12-20T15:46:27.286" v="3431" actId="14100"/>
          <ac:cxnSpMkLst>
            <pc:docMk/>
            <pc:sldMk cId="516298179" sldId="266"/>
            <ac:cxnSpMk id="48" creationId="{93B908B7-43AD-4698-B313-EE7835E7BF1A}"/>
          </ac:cxnSpMkLst>
        </pc:cxnChg>
        <pc:cxnChg chg="del mod">
          <ac:chgData name="Lixiang Li" userId="6104bbfcb56aea79" providerId="LiveId" clId="{2CE6F3B1-AFEC-403E-A251-D5A89A7872DA}" dt="2020-12-20T06:48:33.740" v="3134" actId="478"/>
          <ac:cxnSpMkLst>
            <pc:docMk/>
            <pc:sldMk cId="516298179" sldId="266"/>
            <ac:cxnSpMk id="52" creationId="{0CC8DAAF-F0C1-4E91-AD14-9FBDF3FADB80}"/>
          </ac:cxnSpMkLst>
        </pc:cxnChg>
        <pc:cxnChg chg="add mod">
          <ac:chgData name="Lixiang Li" userId="6104bbfcb56aea79" providerId="LiveId" clId="{2CE6F3B1-AFEC-403E-A251-D5A89A7872DA}" dt="2020-12-20T14:37:55.723" v="3352" actId="14100"/>
          <ac:cxnSpMkLst>
            <pc:docMk/>
            <pc:sldMk cId="516298179" sldId="266"/>
            <ac:cxnSpMk id="56" creationId="{034FD816-52AF-4213-BBAF-1F3A3FDF145A}"/>
          </ac:cxnSpMkLst>
        </pc:cxnChg>
        <pc:cxnChg chg="del mod">
          <ac:chgData name="Lixiang Li" userId="6104bbfcb56aea79" providerId="LiveId" clId="{2CE6F3B1-AFEC-403E-A251-D5A89A7872DA}" dt="2020-12-20T06:48:33.740" v="3134" actId="478"/>
          <ac:cxnSpMkLst>
            <pc:docMk/>
            <pc:sldMk cId="516298179" sldId="266"/>
            <ac:cxnSpMk id="58" creationId="{72F4FA87-88AF-4EAF-9A8B-60B0F778C0F2}"/>
          </ac:cxnSpMkLst>
        </pc:cxnChg>
        <pc:cxnChg chg="del mod">
          <ac:chgData name="Lixiang Li" userId="6104bbfcb56aea79" providerId="LiveId" clId="{2CE6F3B1-AFEC-403E-A251-D5A89A7872DA}" dt="2020-12-20T06:48:33.740" v="3134" actId="478"/>
          <ac:cxnSpMkLst>
            <pc:docMk/>
            <pc:sldMk cId="516298179" sldId="266"/>
            <ac:cxnSpMk id="62" creationId="{06EEB75A-AA4A-4F73-BD84-FD8F6AE153DD}"/>
          </ac:cxnSpMkLst>
        </pc:cxnChg>
        <pc:cxnChg chg="add del mod">
          <ac:chgData name="Lixiang Li" userId="6104bbfcb56aea79" providerId="LiveId" clId="{2CE6F3B1-AFEC-403E-A251-D5A89A7872DA}" dt="2020-12-20T16:08:26.336" v="3552" actId="478"/>
          <ac:cxnSpMkLst>
            <pc:docMk/>
            <pc:sldMk cId="516298179" sldId="266"/>
            <ac:cxnSpMk id="64" creationId="{C779F5E8-557B-4665-A31F-EF363AC06C62}"/>
          </ac:cxnSpMkLst>
        </pc:cxnChg>
        <pc:cxnChg chg="add mod">
          <ac:chgData name="Lixiang Li" userId="6104bbfcb56aea79" providerId="LiveId" clId="{2CE6F3B1-AFEC-403E-A251-D5A89A7872DA}" dt="2020-12-20T14:37:48.844" v="3350" actId="1076"/>
          <ac:cxnSpMkLst>
            <pc:docMk/>
            <pc:sldMk cId="516298179" sldId="266"/>
            <ac:cxnSpMk id="65" creationId="{880E9A9F-B7A6-4BAF-BC08-81B0CA744C2A}"/>
          </ac:cxnSpMkLst>
        </pc:cxnChg>
        <pc:cxnChg chg="del mod">
          <ac:chgData name="Lixiang Li" userId="6104bbfcb56aea79" providerId="LiveId" clId="{2CE6F3B1-AFEC-403E-A251-D5A89A7872DA}" dt="2020-12-20T06:48:33.740" v="3134" actId="478"/>
          <ac:cxnSpMkLst>
            <pc:docMk/>
            <pc:sldMk cId="516298179" sldId="266"/>
            <ac:cxnSpMk id="69" creationId="{6EA1D5A0-8BDC-4672-9AA2-37FEF7233EA4}"/>
          </ac:cxnSpMkLst>
        </pc:cxnChg>
        <pc:cxnChg chg="add del mod">
          <ac:chgData name="Lixiang Li" userId="6104bbfcb56aea79" providerId="LiveId" clId="{2CE6F3B1-AFEC-403E-A251-D5A89A7872DA}" dt="2020-12-20T16:27:35.605" v="4587" actId="478"/>
          <ac:cxnSpMkLst>
            <pc:docMk/>
            <pc:sldMk cId="516298179" sldId="266"/>
            <ac:cxnSpMk id="73" creationId="{0F80EB84-E6C7-4760-956B-D1FF03F610DF}"/>
          </ac:cxnSpMkLst>
        </pc:cxnChg>
        <pc:cxnChg chg="del mod">
          <ac:chgData name="Lixiang Li" userId="6104bbfcb56aea79" providerId="LiveId" clId="{2CE6F3B1-AFEC-403E-A251-D5A89A7872DA}" dt="2020-12-20T06:48:33.740" v="3134" actId="478"/>
          <ac:cxnSpMkLst>
            <pc:docMk/>
            <pc:sldMk cId="516298179" sldId="266"/>
            <ac:cxnSpMk id="76" creationId="{09EA7561-3614-4D2A-9A50-5E5E3D1B2686}"/>
          </ac:cxnSpMkLst>
        </pc:cxnChg>
        <pc:cxnChg chg="add mod">
          <ac:chgData name="Lixiang Li" userId="6104bbfcb56aea79" providerId="LiveId" clId="{2CE6F3B1-AFEC-403E-A251-D5A89A7872DA}" dt="2020-12-20T16:06:55.774" v="3500" actId="14100"/>
          <ac:cxnSpMkLst>
            <pc:docMk/>
            <pc:sldMk cId="516298179" sldId="266"/>
            <ac:cxnSpMk id="77" creationId="{2280CED2-1DC5-4DAF-8913-0A47E73B07AC}"/>
          </ac:cxnSpMkLst>
        </pc:cxnChg>
        <pc:cxnChg chg="add mod">
          <ac:chgData name="Lixiang Li" userId="6104bbfcb56aea79" providerId="LiveId" clId="{2CE6F3B1-AFEC-403E-A251-D5A89A7872DA}" dt="2020-12-20T16:06:50.027" v="3499" actId="1037"/>
          <ac:cxnSpMkLst>
            <pc:docMk/>
            <pc:sldMk cId="516298179" sldId="266"/>
            <ac:cxnSpMk id="78" creationId="{C9C7422D-C43A-410F-9E63-E42E0F1EC69D}"/>
          </ac:cxnSpMkLst>
        </pc:cxnChg>
        <pc:cxnChg chg="add mod">
          <ac:chgData name="Lixiang Li" userId="6104bbfcb56aea79" providerId="LiveId" clId="{2CE6F3B1-AFEC-403E-A251-D5A89A7872DA}" dt="2020-12-20T14:38:19.505" v="3368" actId="14100"/>
          <ac:cxnSpMkLst>
            <pc:docMk/>
            <pc:sldMk cId="516298179" sldId="266"/>
            <ac:cxnSpMk id="86" creationId="{BDC7EAA6-737D-452D-B411-275DE0C8608A}"/>
          </ac:cxnSpMkLst>
        </pc:cxnChg>
        <pc:cxnChg chg="add mod">
          <ac:chgData name="Lixiang Li" userId="6104bbfcb56aea79" providerId="LiveId" clId="{2CE6F3B1-AFEC-403E-A251-D5A89A7872DA}" dt="2020-12-20T14:39:31.324" v="3372" actId="1076"/>
          <ac:cxnSpMkLst>
            <pc:docMk/>
            <pc:sldMk cId="516298179" sldId="266"/>
            <ac:cxnSpMk id="88" creationId="{3CBEE9BF-4819-4126-99C1-FB09368BAEC9}"/>
          </ac:cxnSpMkLst>
        </pc:cxnChg>
        <pc:cxnChg chg="add mod">
          <ac:chgData name="Lixiang Li" userId="6104bbfcb56aea79" providerId="LiveId" clId="{2CE6F3B1-AFEC-403E-A251-D5A89A7872DA}" dt="2020-12-20T15:44:47.654" v="3374" actId="1076"/>
          <ac:cxnSpMkLst>
            <pc:docMk/>
            <pc:sldMk cId="516298179" sldId="266"/>
            <ac:cxnSpMk id="90" creationId="{A3CE9C81-1A69-4370-8A21-059DE53C18D1}"/>
          </ac:cxnSpMkLst>
        </pc:cxnChg>
        <pc:cxnChg chg="add mod">
          <ac:chgData name="Lixiang Li" userId="6104bbfcb56aea79" providerId="LiveId" clId="{2CE6F3B1-AFEC-403E-A251-D5A89A7872DA}" dt="2020-12-20T15:46:34.510" v="3433" actId="14100"/>
          <ac:cxnSpMkLst>
            <pc:docMk/>
            <pc:sldMk cId="516298179" sldId="266"/>
            <ac:cxnSpMk id="95" creationId="{FC8F803E-E8AA-45CE-BBF7-D8227E24FD47}"/>
          </ac:cxnSpMkLst>
        </pc:cxnChg>
        <pc:cxnChg chg="add mod">
          <ac:chgData name="Lixiang Li" userId="6104bbfcb56aea79" providerId="LiveId" clId="{2CE6F3B1-AFEC-403E-A251-D5A89A7872DA}" dt="2020-12-20T15:46:17.918" v="3429" actId="14100"/>
          <ac:cxnSpMkLst>
            <pc:docMk/>
            <pc:sldMk cId="516298179" sldId="266"/>
            <ac:cxnSpMk id="98" creationId="{129E9451-4BBC-4E75-9F37-75C647AAB9B7}"/>
          </ac:cxnSpMkLst>
        </pc:cxnChg>
        <pc:cxnChg chg="add mod">
          <ac:chgData name="Lixiang Li" userId="6104bbfcb56aea79" providerId="LiveId" clId="{2CE6F3B1-AFEC-403E-A251-D5A89A7872DA}" dt="2020-12-20T15:46:44.158" v="3436" actId="14100"/>
          <ac:cxnSpMkLst>
            <pc:docMk/>
            <pc:sldMk cId="516298179" sldId="266"/>
            <ac:cxnSpMk id="104" creationId="{36CA8686-975E-4A10-8AAB-3450923E7BDE}"/>
          </ac:cxnSpMkLst>
        </pc:cxnChg>
        <pc:cxnChg chg="add mod">
          <ac:chgData name="Lixiang Li" userId="6104bbfcb56aea79" providerId="LiveId" clId="{2CE6F3B1-AFEC-403E-A251-D5A89A7872DA}" dt="2020-12-20T16:07:09.926" v="3503" actId="14100"/>
          <ac:cxnSpMkLst>
            <pc:docMk/>
            <pc:sldMk cId="516298179" sldId="266"/>
            <ac:cxnSpMk id="111" creationId="{C14A5D05-67DB-4700-9D53-24CA9BF3FE52}"/>
          </ac:cxnSpMkLst>
        </pc:cxnChg>
      </pc:sldChg>
      <pc:sldChg chg="addSp delSp modSp add">
        <pc:chgData name="Lixiang Li" userId="6104bbfcb56aea79" providerId="LiveId" clId="{2CE6F3B1-AFEC-403E-A251-D5A89A7872DA}" dt="2020-12-20T16:20:26.067" v="3902" actId="1076"/>
        <pc:sldMkLst>
          <pc:docMk/>
          <pc:sldMk cId="2659675936" sldId="267"/>
        </pc:sldMkLst>
        <pc:spChg chg="del">
          <ac:chgData name="Lixiang Li" userId="6104bbfcb56aea79" providerId="LiveId" clId="{2CE6F3B1-AFEC-403E-A251-D5A89A7872DA}" dt="2020-12-20T16:09:36.139" v="3554" actId="478"/>
          <ac:spMkLst>
            <pc:docMk/>
            <pc:sldMk cId="2659675936" sldId="267"/>
            <ac:spMk id="33" creationId="{60571CC2-08D9-4095-ADA0-2ADBFC7F003D}"/>
          </ac:spMkLst>
        </pc:spChg>
        <pc:spChg chg="del">
          <ac:chgData name="Lixiang Li" userId="6104bbfcb56aea79" providerId="LiveId" clId="{2CE6F3B1-AFEC-403E-A251-D5A89A7872DA}" dt="2020-12-20T16:09:36.139" v="3554" actId="478"/>
          <ac:spMkLst>
            <pc:docMk/>
            <pc:sldMk cId="2659675936" sldId="267"/>
            <ac:spMk id="34" creationId="{09566275-24E1-44E3-AD23-5A7E659F83C7}"/>
          </ac:spMkLst>
        </pc:spChg>
        <pc:spChg chg="del">
          <ac:chgData name="Lixiang Li" userId="6104bbfcb56aea79" providerId="LiveId" clId="{2CE6F3B1-AFEC-403E-A251-D5A89A7872DA}" dt="2020-12-20T16:09:36.139" v="3554" actId="478"/>
          <ac:spMkLst>
            <pc:docMk/>
            <pc:sldMk cId="2659675936" sldId="267"/>
            <ac:spMk id="36" creationId="{6198C4BE-2AF0-4E8A-B7B3-5B6BE8E486AE}"/>
          </ac:spMkLst>
        </pc:spChg>
        <pc:spChg chg="del">
          <ac:chgData name="Lixiang Li" userId="6104bbfcb56aea79" providerId="LiveId" clId="{2CE6F3B1-AFEC-403E-A251-D5A89A7872DA}" dt="2020-12-20T16:09:36.139" v="3554" actId="478"/>
          <ac:spMkLst>
            <pc:docMk/>
            <pc:sldMk cId="2659675936" sldId="267"/>
            <ac:spMk id="37" creationId="{3AC73590-523C-4B28-B086-4C728739AB65}"/>
          </ac:spMkLst>
        </pc:spChg>
        <pc:spChg chg="del">
          <ac:chgData name="Lixiang Li" userId="6104bbfcb56aea79" providerId="LiveId" clId="{2CE6F3B1-AFEC-403E-A251-D5A89A7872DA}" dt="2020-12-20T16:09:36.139" v="3554" actId="478"/>
          <ac:spMkLst>
            <pc:docMk/>
            <pc:sldMk cId="2659675936" sldId="267"/>
            <ac:spMk id="54" creationId="{655C8B9B-E846-427A-903A-75647A399AA6}"/>
          </ac:spMkLst>
        </pc:spChg>
        <pc:spChg chg="del">
          <ac:chgData name="Lixiang Li" userId="6104bbfcb56aea79" providerId="LiveId" clId="{2CE6F3B1-AFEC-403E-A251-D5A89A7872DA}" dt="2020-12-20T16:09:36.139" v="3554" actId="478"/>
          <ac:spMkLst>
            <pc:docMk/>
            <pc:sldMk cId="2659675936" sldId="267"/>
            <ac:spMk id="60" creationId="{9DF7218B-8C25-4CCA-AC6B-AC93F60B1106}"/>
          </ac:spMkLst>
        </pc:spChg>
        <pc:spChg chg="del">
          <ac:chgData name="Lixiang Li" userId="6104bbfcb56aea79" providerId="LiveId" clId="{2CE6F3B1-AFEC-403E-A251-D5A89A7872DA}" dt="2020-12-20T16:09:36.139" v="3554" actId="478"/>
          <ac:spMkLst>
            <pc:docMk/>
            <pc:sldMk cId="2659675936" sldId="267"/>
            <ac:spMk id="63" creationId="{C5EAC1AA-6A36-4824-AF10-4A6CFBA1515F}"/>
          </ac:spMkLst>
        </pc:spChg>
        <pc:spChg chg="del">
          <ac:chgData name="Lixiang Li" userId="6104bbfcb56aea79" providerId="LiveId" clId="{2CE6F3B1-AFEC-403E-A251-D5A89A7872DA}" dt="2020-12-20T16:09:36.139" v="3554" actId="478"/>
          <ac:spMkLst>
            <pc:docMk/>
            <pc:sldMk cId="2659675936" sldId="267"/>
            <ac:spMk id="70" creationId="{B6ED7F74-A52E-47D3-89BC-880E5849632A}"/>
          </ac:spMkLst>
        </pc:spChg>
        <pc:spChg chg="del">
          <ac:chgData name="Lixiang Li" userId="6104bbfcb56aea79" providerId="LiveId" clId="{2CE6F3B1-AFEC-403E-A251-D5A89A7872DA}" dt="2020-12-20T16:09:36.139" v="3554" actId="478"/>
          <ac:spMkLst>
            <pc:docMk/>
            <pc:sldMk cId="2659675936" sldId="267"/>
            <ac:spMk id="85" creationId="{A133F597-E751-4126-B7C7-55A03DC7168E}"/>
          </ac:spMkLst>
        </pc:spChg>
        <pc:spChg chg="del">
          <ac:chgData name="Lixiang Li" userId="6104bbfcb56aea79" providerId="LiveId" clId="{2CE6F3B1-AFEC-403E-A251-D5A89A7872DA}" dt="2020-12-20T16:09:36.139" v="3554" actId="478"/>
          <ac:spMkLst>
            <pc:docMk/>
            <pc:sldMk cId="2659675936" sldId="267"/>
            <ac:spMk id="91" creationId="{F53D46D2-CDBC-4EDA-9B88-A9B4679B00E2}"/>
          </ac:spMkLst>
        </pc:spChg>
        <pc:spChg chg="del">
          <ac:chgData name="Lixiang Li" userId="6104bbfcb56aea79" providerId="LiveId" clId="{2CE6F3B1-AFEC-403E-A251-D5A89A7872DA}" dt="2020-12-20T16:09:36.139" v="3554" actId="478"/>
          <ac:spMkLst>
            <pc:docMk/>
            <pc:sldMk cId="2659675936" sldId="267"/>
            <ac:spMk id="94" creationId="{EB120E00-109F-49CB-BCC5-76BA370398F2}"/>
          </ac:spMkLst>
        </pc:spChg>
        <pc:spChg chg="del">
          <ac:chgData name="Lixiang Li" userId="6104bbfcb56aea79" providerId="LiveId" clId="{2CE6F3B1-AFEC-403E-A251-D5A89A7872DA}" dt="2020-12-20T16:09:36.139" v="3554" actId="478"/>
          <ac:spMkLst>
            <pc:docMk/>
            <pc:sldMk cId="2659675936" sldId="267"/>
            <ac:spMk id="114" creationId="{9C70C242-525C-4B1F-8682-7BD95B0C25AC}"/>
          </ac:spMkLst>
        </pc:spChg>
        <pc:grpChg chg="del">
          <ac:chgData name="Lixiang Li" userId="6104bbfcb56aea79" providerId="LiveId" clId="{2CE6F3B1-AFEC-403E-A251-D5A89A7872DA}" dt="2020-12-20T16:09:36.139" v="3554" actId="478"/>
          <ac:grpSpMkLst>
            <pc:docMk/>
            <pc:sldMk cId="2659675936" sldId="267"/>
            <ac:grpSpMk id="31" creationId="{F44022A7-748B-439A-9ACC-1EAB90B57761}"/>
          </ac:grpSpMkLst>
        </pc:grpChg>
        <pc:graphicFrameChg chg="add mod modGraphic">
          <ac:chgData name="Lixiang Li" userId="6104bbfcb56aea79" providerId="LiveId" clId="{2CE6F3B1-AFEC-403E-A251-D5A89A7872DA}" dt="2020-12-20T16:20:26.067" v="3902" actId="1076"/>
          <ac:graphicFrameMkLst>
            <pc:docMk/>
            <pc:sldMk cId="2659675936" sldId="267"/>
            <ac:graphicFrameMk id="3" creationId="{B75267CC-C7F4-4035-AAC0-1534678681C7}"/>
          </ac:graphicFrameMkLst>
        </pc:graphicFrameChg>
        <pc:cxnChg chg="mod">
          <ac:chgData name="Lixiang Li" userId="6104bbfcb56aea79" providerId="LiveId" clId="{2CE6F3B1-AFEC-403E-A251-D5A89A7872DA}" dt="2020-12-20T16:09:36.139" v="3554" actId="478"/>
          <ac:cxnSpMkLst>
            <pc:docMk/>
            <pc:sldMk cId="2659675936" sldId="267"/>
            <ac:cxnSpMk id="17" creationId="{CB2EB269-9A05-4F2F-BA0E-F77EAD4416A0}"/>
          </ac:cxnSpMkLst>
        </pc:cxnChg>
        <pc:cxnChg chg="del mod">
          <ac:chgData name="Lixiang Li" userId="6104bbfcb56aea79" providerId="LiveId" clId="{2CE6F3B1-AFEC-403E-A251-D5A89A7872DA}" dt="2020-12-20T16:09:36.139" v="3554" actId="478"/>
          <ac:cxnSpMkLst>
            <pc:docMk/>
            <pc:sldMk cId="2659675936" sldId="267"/>
            <ac:cxnSpMk id="40" creationId="{C2DB4C2F-916D-41A0-90DC-2836E35C2217}"/>
          </ac:cxnSpMkLst>
        </pc:cxnChg>
        <pc:cxnChg chg="del mod">
          <ac:chgData name="Lixiang Li" userId="6104bbfcb56aea79" providerId="LiveId" clId="{2CE6F3B1-AFEC-403E-A251-D5A89A7872DA}" dt="2020-12-20T16:09:36.139" v="3554" actId="478"/>
          <ac:cxnSpMkLst>
            <pc:docMk/>
            <pc:sldMk cId="2659675936" sldId="267"/>
            <ac:cxnSpMk id="48" creationId="{93B908B7-43AD-4698-B313-EE7835E7BF1A}"/>
          </ac:cxnSpMkLst>
        </pc:cxnChg>
        <pc:cxnChg chg="del mod">
          <ac:chgData name="Lixiang Li" userId="6104bbfcb56aea79" providerId="LiveId" clId="{2CE6F3B1-AFEC-403E-A251-D5A89A7872DA}" dt="2020-12-20T16:09:36.139" v="3554" actId="478"/>
          <ac:cxnSpMkLst>
            <pc:docMk/>
            <pc:sldMk cId="2659675936" sldId="267"/>
            <ac:cxnSpMk id="56" creationId="{034FD816-52AF-4213-BBAF-1F3A3FDF145A}"/>
          </ac:cxnSpMkLst>
        </pc:cxnChg>
        <pc:cxnChg chg="del mod">
          <ac:chgData name="Lixiang Li" userId="6104bbfcb56aea79" providerId="LiveId" clId="{2CE6F3B1-AFEC-403E-A251-D5A89A7872DA}" dt="2020-12-20T16:09:36.139" v="3554" actId="478"/>
          <ac:cxnSpMkLst>
            <pc:docMk/>
            <pc:sldMk cId="2659675936" sldId="267"/>
            <ac:cxnSpMk id="65" creationId="{880E9A9F-B7A6-4BAF-BC08-81B0CA744C2A}"/>
          </ac:cxnSpMkLst>
        </pc:cxnChg>
        <pc:cxnChg chg="del mod">
          <ac:chgData name="Lixiang Li" userId="6104bbfcb56aea79" providerId="LiveId" clId="{2CE6F3B1-AFEC-403E-A251-D5A89A7872DA}" dt="2020-12-20T16:09:36.139" v="3554" actId="478"/>
          <ac:cxnSpMkLst>
            <pc:docMk/>
            <pc:sldMk cId="2659675936" sldId="267"/>
            <ac:cxnSpMk id="73" creationId="{0F80EB84-E6C7-4760-956B-D1FF03F610DF}"/>
          </ac:cxnSpMkLst>
        </pc:cxnChg>
        <pc:cxnChg chg="del mod">
          <ac:chgData name="Lixiang Li" userId="6104bbfcb56aea79" providerId="LiveId" clId="{2CE6F3B1-AFEC-403E-A251-D5A89A7872DA}" dt="2020-12-20T16:09:36.139" v="3554" actId="478"/>
          <ac:cxnSpMkLst>
            <pc:docMk/>
            <pc:sldMk cId="2659675936" sldId="267"/>
            <ac:cxnSpMk id="77" creationId="{2280CED2-1DC5-4DAF-8913-0A47E73B07AC}"/>
          </ac:cxnSpMkLst>
        </pc:cxnChg>
        <pc:cxnChg chg="del mod">
          <ac:chgData name="Lixiang Li" userId="6104bbfcb56aea79" providerId="LiveId" clId="{2CE6F3B1-AFEC-403E-A251-D5A89A7872DA}" dt="2020-12-20T16:09:36.139" v="3554" actId="478"/>
          <ac:cxnSpMkLst>
            <pc:docMk/>
            <pc:sldMk cId="2659675936" sldId="267"/>
            <ac:cxnSpMk id="78" creationId="{C9C7422D-C43A-410F-9E63-E42E0F1EC69D}"/>
          </ac:cxnSpMkLst>
        </pc:cxnChg>
        <pc:cxnChg chg="del mod">
          <ac:chgData name="Lixiang Li" userId="6104bbfcb56aea79" providerId="LiveId" clId="{2CE6F3B1-AFEC-403E-A251-D5A89A7872DA}" dt="2020-12-20T16:09:36.139" v="3554" actId="478"/>
          <ac:cxnSpMkLst>
            <pc:docMk/>
            <pc:sldMk cId="2659675936" sldId="267"/>
            <ac:cxnSpMk id="86" creationId="{BDC7EAA6-737D-452D-B411-275DE0C8608A}"/>
          </ac:cxnSpMkLst>
        </pc:cxnChg>
        <pc:cxnChg chg="del">
          <ac:chgData name="Lixiang Li" userId="6104bbfcb56aea79" providerId="LiveId" clId="{2CE6F3B1-AFEC-403E-A251-D5A89A7872DA}" dt="2020-12-20T16:09:36.139" v="3554" actId="478"/>
          <ac:cxnSpMkLst>
            <pc:docMk/>
            <pc:sldMk cId="2659675936" sldId="267"/>
            <ac:cxnSpMk id="88" creationId="{3CBEE9BF-4819-4126-99C1-FB09368BAEC9}"/>
          </ac:cxnSpMkLst>
        </pc:cxnChg>
        <pc:cxnChg chg="del">
          <ac:chgData name="Lixiang Li" userId="6104bbfcb56aea79" providerId="LiveId" clId="{2CE6F3B1-AFEC-403E-A251-D5A89A7872DA}" dt="2020-12-20T16:09:36.139" v="3554" actId="478"/>
          <ac:cxnSpMkLst>
            <pc:docMk/>
            <pc:sldMk cId="2659675936" sldId="267"/>
            <ac:cxnSpMk id="90" creationId="{A3CE9C81-1A69-4370-8A21-059DE53C18D1}"/>
          </ac:cxnSpMkLst>
        </pc:cxnChg>
        <pc:cxnChg chg="del mod">
          <ac:chgData name="Lixiang Li" userId="6104bbfcb56aea79" providerId="LiveId" clId="{2CE6F3B1-AFEC-403E-A251-D5A89A7872DA}" dt="2020-12-20T16:09:36.139" v="3554" actId="478"/>
          <ac:cxnSpMkLst>
            <pc:docMk/>
            <pc:sldMk cId="2659675936" sldId="267"/>
            <ac:cxnSpMk id="95" creationId="{FC8F803E-E8AA-45CE-BBF7-D8227E24FD47}"/>
          </ac:cxnSpMkLst>
        </pc:cxnChg>
        <pc:cxnChg chg="del mod">
          <ac:chgData name="Lixiang Li" userId="6104bbfcb56aea79" providerId="LiveId" clId="{2CE6F3B1-AFEC-403E-A251-D5A89A7872DA}" dt="2020-12-20T16:09:36.139" v="3554" actId="478"/>
          <ac:cxnSpMkLst>
            <pc:docMk/>
            <pc:sldMk cId="2659675936" sldId="267"/>
            <ac:cxnSpMk id="98" creationId="{129E9451-4BBC-4E75-9F37-75C647AAB9B7}"/>
          </ac:cxnSpMkLst>
        </pc:cxnChg>
        <pc:cxnChg chg="del mod">
          <ac:chgData name="Lixiang Li" userId="6104bbfcb56aea79" providerId="LiveId" clId="{2CE6F3B1-AFEC-403E-A251-D5A89A7872DA}" dt="2020-12-20T16:09:36.139" v="3554" actId="478"/>
          <ac:cxnSpMkLst>
            <pc:docMk/>
            <pc:sldMk cId="2659675936" sldId="267"/>
            <ac:cxnSpMk id="104" creationId="{36CA8686-975E-4A10-8AAB-3450923E7BDE}"/>
          </ac:cxnSpMkLst>
        </pc:cxnChg>
        <pc:cxnChg chg="del mod">
          <ac:chgData name="Lixiang Li" userId="6104bbfcb56aea79" providerId="LiveId" clId="{2CE6F3B1-AFEC-403E-A251-D5A89A7872DA}" dt="2020-12-20T16:09:36.139" v="3554" actId="478"/>
          <ac:cxnSpMkLst>
            <pc:docMk/>
            <pc:sldMk cId="2659675936" sldId="267"/>
            <ac:cxnSpMk id="111" creationId="{C14A5D05-67DB-4700-9D53-24CA9BF3FE52}"/>
          </ac:cxnSpMkLst>
        </pc:cxnChg>
      </pc:sldChg>
      <pc:sldChg chg="modSp add">
        <pc:chgData name="Lixiang Li" userId="6104bbfcb56aea79" providerId="LiveId" clId="{2CE6F3B1-AFEC-403E-A251-D5A89A7872DA}" dt="2020-12-20T16:27:24.159" v="4586" actId="14100"/>
        <pc:sldMkLst>
          <pc:docMk/>
          <pc:sldMk cId="943280736" sldId="268"/>
        </pc:sldMkLst>
        <pc:graphicFrameChg chg="mod modGraphic">
          <ac:chgData name="Lixiang Li" userId="6104bbfcb56aea79" providerId="LiveId" clId="{2CE6F3B1-AFEC-403E-A251-D5A89A7872DA}" dt="2020-12-20T16:27:24.159" v="4586" actId="14100"/>
          <ac:graphicFrameMkLst>
            <pc:docMk/>
            <pc:sldMk cId="943280736" sldId="268"/>
            <ac:graphicFrameMk id="3" creationId="{B75267CC-C7F4-4035-AAC0-1534678681C7}"/>
          </ac:graphicFrameMkLst>
        </pc:graphicFrameChg>
      </pc:sldChg>
      <pc:sldChg chg="modSp add">
        <pc:chgData name="Lixiang Li" userId="6104bbfcb56aea79" providerId="LiveId" clId="{2CE6F3B1-AFEC-403E-A251-D5A89A7872DA}" dt="2020-12-20T16:30:07.888" v="5241" actId="20577"/>
        <pc:sldMkLst>
          <pc:docMk/>
          <pc:sldMk cId="1822006750" sldId="269"/>
        </pc:sldMkLst>
        <pc:graphicFrameChg chg="modGraphic">
          <ac:chgData name="Lixiang Li" userId="6104bbfcb56aea79" providerId="LiveId" clId="{2CE6F3B1-AFEC-403E-A251-D5A89A7872DA}" dt="2020-12-20T16:30:07.888" v="5241" actId="20577"/>
          <ac:graphicFrameMkLst>
            <pc:docMk/>
            <pc:sldMk cId="1822006750" sldId="269"/>
            <ac:graphicFrameMk id="3" creationId="{B75267CC-C7F4-4035-AAC0-1534678681C7}"/>
          </ac:graphicFrameMkLst>
        </pc:graphicFrameChg>
      </pc:sldChg>
      <pc:sldChg chg="addSp delSp modSp add">
        <pc:chgData name="Lixiang Li" userId="6104bbfcb56aea79" providerId="LiveId" clId="{2CE6F3B1-AFEC-403E-A251-D5A89A7872DA}" dt="2020-12-20T23:34:32.955" v="5618" actId="20577"/>
        <pc:sldMkLst>
          <pc:docMk/>
          <pc:sldMk cId="4040303943" sldId="270"/>
        </pc:sldMkLst>
        <pc:spChg chg="add mod">
          <ac:chgData name="Lixiang Li" userId="6104bbfcb56aea79" providerId="LiveId" clId="{2CE6F3B1-AFEC-403E-A251-D5A89A7872DA}" dt="2020-12-20T23:32:27.517" v="5582" actId="11529"/>
          <ac:spMkLst>
            <pc:docMk/>
            <pc:sldMk cId="4040303943" sldId="270"/>
            <ac:spMk id="8" creationId="{572BE7F9-D9BD-40C1-AC78-2FF401522E36}"/>
          </ac:spMkLst>
        </pc:spChg>
        <pc:spChg chg="add mod">
          <ac:chgData name="Lixiang Li" userId="6104bbfcb56aea79" providerId="LiveId" clId="{2CE6F3B1-AFEC-403E-A251-D5A89A7872DA}" dt="2020-12-20T23:32:51.573" v="5585" actId="1076"/>
          <ac:spMkLst>
            <pc:docMk/>
            <pc:sldMk cId="4040303943" sldId="270"/>
            <ac:spMk id="11" creationId="{B8FE3CE0-A48E-4B9A-8769-606FA6FF1A29}"/>
          </ac:spMkLst>
        </pc:spChg>
        <pc:graphicFrameChg chg="del">
          <ac:chgData name="Lixiang Li" userId="6104bbfcb56aea79" providerId="LiveId" clId="{2CE6F3B1-AFEC-403E-A251-D5A89A7872DA}" dt="2020-12-20T16:30:57.377" v="5243" actId="478"/>
          <ac:graphicFrameMkLst>
            <pc:docMk/>
            <pc:sldMk cId="4040303943" sldId="270"/>
            <ac:graphicFrameMk id="3" creationId="{B75267CC-C7F4-4035-AAC0-1534678681C7}"/>
          </ac:graphicFrameMkLst>
        </pc:graphicFrameChg>
        <pc:graphicFrameChg chg="add mod modGraphic">
          <ac:chgData name="Lixiang Li" userId="6104bbfcb56aea79" providerId="LiveId" clId="{2CE6F3B1-AFEC-403E-A251-D5A89A7872DA}" dt="2020-12-20T23:34:25.030" v="5603" actId="20577"/>
          <ac:graphicFrameMkLst>
            <pc:docMk/>
            <pc:sldMk cId="4040303943" sldId="270"/>
            <ac:graphicFrameMk id="4" creationId="{7788EDFF-F45F-46AA-AE27-109E7DF4ED5F}"/>
          </ac:graphicFrameMkLst>
        </pc:graphicFrameChg>
        <pc:graphicFrameChg chg="add mod modGraphic">
          <ac:chgData name="Lixiang Li" userId="6104bbfcb56aea79" providerId="LiveId" clId="{2CE6F3B1-AFEC-403E-A251-D5A89A7872DA}" dt="2020-12-20T23:34:32.955" v="5618" actId="20577"/>
          <ac:graphicFrameMkLst>
            <pc:docMk/>
            <pc:sldMk cId="4040303943" sldId="270"/>
            <ac:graphicFrameMk id="6" creationId="{A13F0F0F-B51D-4243-8579-FBFDD39AB7C2}"/>
          </ac:graphicFrameMkLst>
        </pc:graphicFrameChg>
        <pc:graphicFrameChg chg="add mod modGraphic">
          <ac:chgData name="Lixiang Li" userId="6104bbfcb56aea79" providerId="LiveId" clId="{2CE6F3B1-AFEC-403E-A251-D5A89A7872DA}" dt="2020-12-20T23:32:15.793" v="5581" actId="20577"/>
          <ac:graphicFrameMkLst>
            <pc:docMk/>
            <pc:sldMk cId="4040303943" sldId="270"/>
            <ac:graphicFrameMk id="7" creationId="{E60045FB-B577-4C89-B989-D7571DF00C1D}"/>
          </ac:graphicFrameMkLst>
        </pc:graphicFrameChg>
        <pc:cxnChg chg="add mod">
          <ac:chgData name="Lixiang Li" userId="6104bbfcb56aea79" providerId="LiveId" clId="{2CE6F3B1-AFEC-403E-A251-D5A89A7872DA}" dt="2020-12-20T23:32:38.300" v="5583" actId="11529"/>
          <ac:cxnSpMkLst>
            <pc:docMk/>
            <pc:sldMk cId="4040303943" sldId="270"/>
            <ac:cxnSpMk id="10" creationId="{4C55680F-9FBA-4ED2-9AF6-8066D21281BF}"/>
          </ac:cxnSpMkLst>
        </pc:cxnChg>
        <pc:cxnChg chg="add mod">
          <ac:chgData name="Lixiang Li" userId="6104bbfcb56aea79" providerId="LiveId" clId="{2CE6F3B1-AFEC-403E-A251-D5A89A7872DA}" dt="2020-12-20T23:32:58.405" v="5586" actId="11529"/>
          <ac:cxnSpMkLst>
            <pc:docMk/>
            <pc:sldMk cId="4040303943" sldId="270"/>
            <ac:cxnSpMk id="13" creationId="{02E8A4DB-4240-43E4-931F-8362943B79DE}"/>
          </ac:cxnSpMkLst>
        </pc:cxnChg>
      </pc:sldChg>
      <pc:sldMasterChg chg="modSp modSldLayout">
        <pc:chgData name="Lixiang Li" userId="6104bbfcb56aea79" providerId="LiveId" clId="{2CE6F3B1-AFEC-403E-A251-D5A89A7872DA}" dt="2020-12-09T23:02:40.071" v="21" actId="242"/>
        <pc:sldMasterMkLst>
          <pc:docMk/>
          <pc:sldMasterMk cId="0" sldId="2147483648"/>
        </pc:sldMasterMkLst>
        <pc:spChg chg="mod">
          <ac:chgData name="Lixiang Li" userId="6104bbfcb56aea79" providerId="LiveId" clId="{2CE6F3B1-AFEC-403E-A251-D5A89A7872DA}" dt="2020-12-09T23:02:12.046" v="20" actId="242"/>
          <ac:spMkLst>
            <pc:docMk/>
            <pc:sldMasterMk cId="0" sldId="2147483648"/>
            <ac:spMk id="3" creationId="{00000000-0000-0000-0000-000000000000}"/>
          </ac:spMkLst>
        </pc:spChg>
        <pc:sldLayoutChg chg="modSp">
          <pc:chgData name="Lixiang Li" userId="6104bbfcb56aea79" providerId="LiveId" clId="{2CE6F3B1-AFEC-403E-A251-D5A89A7872DA}" dt="2020-12-09T23:02:40.071" v="21" actId="242"/>
          <pc:sldLayoutMkLst>
            <pc:docMk/>
            <pc:sldMasterMk cId="0" sldId="2147483648"/>
            <pc:sldLayoutMk cId="0" sldId="2147483650"/>
          </pc:sldLayoutMkLst>
          <pc:spChg chg="mod">
            <ac:chgData name="Lixiang Li" userId="6104bbfcb56aea79" providerId="LiveId" clId="{2CE6F3B1-AFEC-403E-A251-D5A89A7872DA}" dt="2020-12-09T23:02:40.071" v="21" actId="242"/>
            <ac:spMkLst>
              <pc:docMk/>
              <pc:sldMasterMk cId="0" sldId="2147483648"/>
              <pc:sldLayoutMk cId="0" sldId="2147483650"/>
              <ac:spMk id="3" creationId="{00000000-0000-0000-0000-000000000000}"/>
            </ac:spMkLst>
          </pc:spChg>
        </pc:sldLayoutChg>
      </pc:sldMasterChg>
    </pc:docChg>
  </pc:docChgLst>
  <pc:docChgLst>
    <pc:chgData name="Li Lixiang" userId="6104bbfcb56aea79" providerId="LiveId" clId="{5B8BCFE6-B04A-4CE8-A7E5-49E8F9D4A150}"/>
    <pc:docChg chg="undo custSel addSld modSld sldOrd">
      <pc:chgData name="Li Lixiang" userId="6104bbfcb56aea79" providerId="LiveId" clId="{5B8BCFE6-B04A-4CE8-A7E5-49E8F9D4A150}" dt="2021-06-04T04:57:28.771" v="1449" actId="1076"/>
      <pc:docMkLst>
        <pc:docMk/>
      </pc:docMkLst>
      <pc:sldChg chg="modSp mod">
        <pc:chgData name="Li Lixiang" userId="6104bbfcb56aea79" providerId="LiveId" clId="{5B8BCFE6-B04A-4CE8-A7E5-49E8F9D4A150}" dt="2021-05-31T21:18:19.383" v="601" actId="1035"/>
        <pc:sldMkLst>
          <pc:docMk/>
          <pc:sldMk cId="3957381771" sldId="263"/>
        </pc:sldMkLst>
        <pc:spChg chg="mod">
          <ac:chgData name="Li Lixiang" userId="6104bbfcb56aea79" providerId="LiveId" clId="{5B8BCFE6-B04A-4CE8-A7E5-49E8F9D4A150}" dt="2021-05-31T21:18:19.383" v="601" actId="1035"/>
          <ac:spMkLst>
            <pc:docMk/>
            <pc:sldMk cId="3957381771" sldId="263"/>
            <ac:spMk id="5" creationId="{24C6C14A-404A-46CC-BBB2-888A7B4B7C1A}"/>
          </ac:spMkLst>
        </pc:spChg>
      </pc:sldChg>
      <pc:sldChg chg="addSp delSp modSp add mod">
        <pc:chgData name="Li Lixiang" userId="6104bbfcb56aea79" providerId="LiveId" clId="{5B8BCFE6-B04A-4CE8-A7E5-49E8F9D4A150}" dt="2021-05-31T20:56:31.208" v="385" actId="1076"/>
        <pc:sldMkLst>
          <pc:docMk/>
          <pc:sldMk cId="783728514" sldId="271"/>
        </pc:sldMkLst>
        <pc:spChg chg="mod">
          <ac:chgData name="Li Lixiang" userId="6104bbfcb56aea79" providerId="LiveId" clId="{5B8BCFE6-B04A-4CE8-A7E5-49E8F9D4A150}" dt="2021-05-31T20:52:16.726" v="14" actId="20577"/>
          <ac:spMkLst>
            <pc:docMk/>
            <pc:sldMk cId="783728514" sldId="271"/>
            <ac:spMk id="2" creationId="{5EC01E2D-9CFE-4D5D-8863-3BA90731F07B}"/>
          </ac:spMkLst>
        </pc:spChg>
        <pc:spChg chg="del">
          <ac:chgData name="Li Lixiang" userId="6104bbfcb56aea79" providerId="LiveId" clId="{5B8BCFE6-B04A-4CE8-A7E5-49E8F9D4A150}" dt="2021-05-31T20:52:06.023" v="1" actId="478"/>
          <ac:spMkLst>
            <pc:docMk/>
            <pc:sldMk cId="783728514" sldId="271"/>
            <ac:spMk id="4" creationId="{42B4B2D1-5C3D-4C3D-9D41-ADE902E53137}"/>
          </ac:spMkLst>
        </pc:spChg>
        <pc:spChg chg="mod">
          <ac:chgData name="Li Lixiang" userId="6104bbfcb56aea79" providerId="LiveId" clId="{5B8BCFE6-B04A-4CE8-A7E5-49E8F9D4A150}" dt="2021-05-31T20:55:30.238" v="370" actId="20577"/>
          <ac:spMkLst>
            <pc:docMk/>
            <pc:sldMk cId="783728514" sldId="271"/>
            <ac:spMk id="5" creationId="{24C6C14A-404A-46CC-BBB2-888A7B4B7C1A}"/>
          </ac:spMkLst>
        </pc:spChg>
        <pc:spChg chg="del">
          <ac:chgData name="Li Lixiang" userId="6104bbfcb56aea79" providerId="LiveId" clId="{5B8BCFE6-B04A-4CE8-A7E5-49E8F9D4A150}" dt="2021-05-31T20:52:09.988" v="2" actId="478"/>
          <ac:spMkLst>
            <pc:docMk/>
            <pc:sldMk cId="783728514" sldId="271"/>
            <ac:spMk id="8" creationId="{2591EF92-2BC2-453C-AE10-E7EA1FBB0758}"/>
          </ac:spMkLst>
        </pc:spChg>
        <pc:spChg chg="add del">
          <ac:chgData name="Li Lixiang" userId="6104bbfcb56aea79" providerId="LiveId" clId="{5B8BCFE6-B04A-4CE8-A7E5-49E8F9D4A150}" dt="2021-05-31T20:55:45.861" v="372" actId="22"/>
          <ac:spMkLst>
            <pc:docMk/>
            <pc:sldMk cId="783728514" sldId="271"/>
            <ac:spMk id="10" creationId="{FEB354D4-7021-4241-B345-06CF0ED720D0}"/>
          </ac:spMkLst>
        </pc:spChg>
        <pc:spChg chg="add mod">
          <ac:chgData name="Li Lixiang" userId="6104bbfcb56aea79" providerId="LiveId" clId="{5B8BCFE6-B04A-4CE8-A7E5-49E8F9D4A150}" dt="2021-05-31T20:56:13.669" v="379" actId="14100"/>
          <ac:spMkLst>
            <pc:docMk/>
            <pc:sldMk cId="783728514" sldId="271"/>
            <ac:spMk id="12" creationId="{0A13C744-A28D-4F54-82D1-80E6827F39EB}"/>
          </ac:spMkLst>
        </pc:spChg>
        <pc:spChg chg="add mod">
          <ac:chgData name="Li Lixiang" userId="6104bbfcb56aea79" providerId="LiveId" clId="{5B8BCFE6-B04A-4CE8-A7E5-49E8F9D4A150}" dt="2021-05-31T20:56:18.751" v="381" actId="1076"/>
          <ac:spMkLst>
            <pc:docMk/>
            <pc:sldMk cId="783728514" sldId="271"/>
            <ac:spMk id="13" creationId="{21351388-C40B-4669-9A3C-7CEA57C3A85B}"/>
          </ac:spMkLst>
        </pc:spChg>
        <pc:spChg chg="add mod">
          <ac:chgData name="Li Lixiang" userId="6104bbfcb56aea79" providerId="LiveId" clId="{5B8BCFE6-B04A-4CE8-A7E5-49E8F9D4A150}" dt="2021-05-31T20:56:25.075" v="383" actId="1076"/>
          <ac:spMkLst>
            <pc:docMk/>
            <pc:sldMk cId="783728514" sldId="271"/>
            <ac:spMk id="14" creationId="{6A44328C-E86F-41B3-AFED-6D7EA3F6A509}"/>
          </ac:spMkLst>
        </pc:spChg>
        <pc:spChg chg="add mod">
          <ac:chgData name="Li Lixiang" userId="6104bbfcb56aea79" providerId="LiveId" clId="{5B8BCFE6-B04A-4CE8-A7E5-49E8F9D4A150}" dt="2021-05-31T20:56:31.208" v="385" actId="1076"/>
          <ac:spMkLst>
            <pc:docMk/>
            <pc:sldMk cId="783728514" sldId="271"/>
            <ac:spMk id="15" creationId="{95E058FC-93DD-4C3D-843F-93D8C3263D65}"/>
          </ac:spMkLst>
        </pc:spChg>
        <pc:graphicFrameChg chg="del">
          <ac:chgData name="Li Lixiang" userId="6104bbfcb56aea79" providerId="LiveId" clId="{5B8BCFE6-B04A-4CE8-A7E5-49E8F9D4A150}" dt="2021-05-31T20:52:06.023" v="1" actId="478"/>
          <ac:graphicFrameMkLst>
            <pc:docMk/>
            <pc:sldMk cId="783728514" sldId="271"/>
            <ac:graphicFrameMk id="6" creationId="{374DFA12-6158-4BE8-9A6C-CEF6E24771E3}"/>
          </ac:graphicFrameMkLst>
        </pc:graphicFrameChg>
        <pc:graphicFrameChg chg="del">
          <ac:chgData name="Li Lixiang" userId="6104bbfcb56aea79" providerId="LiveId" clId="{5B8BCFE6-B04A-4CE8-A7E5-49E8F9D4A150}" dt="2021-05-31T20:52:06.023" v="1" actId="478"/>
          <ac:graphicFrameMkLst>
            <pc:docMk/>
            <pc:sldMk cId="783728514" sldId="271"/>
            <ac:graphicFrameMk id="7" creationId="{2C31C464-B89D-457F-8317-34D7C44C4E28}"/>
          </ac:graphicFrameMkLst>
        </pc:graphicFrameChg>
      </pc:sldChg>
      <pc:sldChg chg="delSp modSp add mod">
        <pc:chgData name="Li Lixiang" userId="6104bbfcb56aea79" providerId="LiveId" clId="{5B8BCFE6-B04A-4CE8-A7E5-49E8F9D4A150}" dt="2021-05-31T20:59:37.861" v="476" actId="404"/>
        <pc:sldMkLst>
          <pc:docMk/>
          <pc:sldMk cId="99124880" sldId="272"/>
        </pc:sldMkLst>
        <pc:spChg chg="mod">
          <ac:chgData name="Li Lixiang" userId="6104bbfcb56aea79" providerId="LiveId" clId="{5B8BCFE6-B04A-4CE8-A7E5-49E8F9D4A150}" dt="2021-05-31T20:58:44.417" v="426" actId="20577"/>
          <ac:spMkLst>
            <pc:docMk/>
            <pc:sldMk cId="99124880" sldId="272"/>
            <ac:spMk id="2" creationId="{5EC01E2D-9CFE-4D5D-8863-3BA90731F07B}"/>
          </ac:spMkLst>
        </pc:spChg>
        <pc:spChg chg="del">
          <ac:chgData name="Li Lixiang" userId="6104bbfcb56aea79" providerId="LiveId" clId="{5B8BCFE6-B04A-4CE8-A7E5-49E8F9D4A150}" dt="2021-05-31T20:58:58.183" v="430" actId="478"/>
          <ac:spMkLst>
            <pc:docMk/>
            <pc:sldMk cId="99124880" sldId="272"/>
            <ac:spMk id="12" creationId="{0A13C744-A28D-4F54-82D1-80E6827F39EB}"/>
          </ac:spMkLst>
        </pc:spChg>
        <pc:spChg chg="del">
          <ac:chgData name="Li Lixiang" userId="6104bbfcb56aea79" providerId="LiveId" clId="{5B8BCFE6-B04A-4CE8-A7E5-49E8F9D4A150}" dt="2021-05-31T20:58:56.330" v="429" actId="478"/>
          <ac:spMkLst>
            <pc:docMk/>
            <pc:sldMk cId="99124880" sldId="272"/>
            <ac:spMk id="13" creationId="{21351388-C40B-4669-9A3C-7CEA57C3A85B}"/>
          </ac:spMkLst>
        </pc:spChg>
        <pc:spChg chg="del">
          <ac:chgData name="Li Lixiang" userId="6104bbfcb56aea79" providerId="LiveId" clId="{5B8BCFE6-B04A-4CE8-A7E5-49E8F9D4A150}" dt="2021-05-31T20:58:51.943" v="427" actId="478"/>
          <ac:spMkLst>
            <pc:docMk/>
            <pc:sldMk cId="99124880" sldId="272"/>
            <ac:spMk id="14" creationId="{6A44328C-E86F-41B3-AFED-6D7EA3F6A509}"/>
          </ac:spMkLst>
        </pc:spChg>
        <pc:spChg chg="del">
          <ac:chgData name="Li Lixiang" userId="6104bbfcb56aea79" providerId="LiveId" clId="{5B8BCFE6-B04A-4CE8-A7E5-49E8F9D4A150}" dt="2021-05-31T20:58:53.899" v="428" actId="478"/>
          <ac:spMkLst>
            <pc:docMk/>
            <pc:sldMk cId="99124880" sldId="272"/>
            <ac:spMk id="15" creationId="{95E058FC-93DD-4C3D-843F-93D8C3263D65}"/>
          </ac:spMkLst>
        </pc:spChg>
        <pc:graphicFrameChg chg="mod modGraphic">
          <ac:chgData name="Li Lixiang" userId="6104bbfcb56aea79" providerId="LiveId" clId="{5B8BCFE6-B04A-4CE8-A7E5-49E8F9D4A150}" dt="2021-05-31T20:59:37.861" v="476" actId="404"/>
          <ac:graphicFrameMkLst>
            <pc:docMk/>
            <pc:sldMk cId="99124880" sldId="272"/>
            <ac:graphicFrameMk id="3" creationId="{7DA18F9D-C006-4166-B205-D7B35D668CB9}"/>
          </ac:graphicFrameMkLst>
        </pc:graphicFrameChg>
      </pc:sldChg>
      <pc:sldChg chg="delSp modSp add mod ord">
        <pc:chgData name="Li Lixiang" userId="6104bbfcb56aea79" providerId="LiveId" clId="{5B8BCFE6-B04A-4CE8-A7E5-49E8F9D4A150}" dt="2021-05-31T21:30:00.199" v="1148" actId="20577"/>
        <pc:sldMkLst>
          <pc:docMk/>
          <pc:sldMk cId="178439782" sldId="273"/>
        </pc:sldMkLst>
        <pc:spChg chg="mod">
          <ac:chgData name="Li Lixiang" userId="6104bbfcb56aea79" providerId="LiveId" clId="{5B8BCFE6-B04A-4CE8-A7E5-49E8F9D4A150}" dt="2021-05-31T21:21:20.161" v="617" actId="20577"/>
          <ac:spMkLst>
            <pc:docMk/>
            <pc:sldMk cId="178439782" sldId="273"/>
            <ac:spMk id="2" creationId="{5EC01E2D-9CFE-4D5D-8863-3BA90731F07B}"/>
          </ac:spMkLst>
        </pc:spChg>
        <pc:spChg chg="mod">
          <ac:chgData name="Li Lixiang" userId="6104bbfcb56aea79" providerId="LiveId" clId="{5B8BCFE6-B04A-4CE8-A7E5-49E8F9D4A150}" dt="2021-05-31T21:30:00.199" v="1148" actId="20577"/>
          <ac:spMkLst>
            <pc:docMk/>
            <pc:sldMk cId="178439782" sldId="273"/>
            <ac:spMk id="5" creationId="{24C6C14A-404A-46CC-BBB2-888A7B4B7C1A}"/>
          </ac:spMkLst>
        </pc:spChg>
        <pc:spChg chg="del">
          <ac:chgData name="Li Lixiang" userId="6104bbfcb56aea79" providerId="LiveId" clId="{5B8BCFE6-B04A-4CE8-A7E5-49E8F9D4A150}" dt="2021-05-31T21:21:25.298" v="618" actId="478"/>
          <ac:spMkLst>
            <pc:docMk/>
            <pc:sldMk cId="178439782" sldId="273"/>
            <ac:spMk id="12" creationId="{0A13C744-A28D-4F54-82D1-80E6827F39EB}"/>
          </ac:spMkLst>
        </pc:spChg>
        <pc:spChg chg="del">
          <ac:chgData name="Li Lixiang" userId="6104bbfcb56aea79" providerId="LiveId" clId="{5B8BCFE6-B04A-4CE8-A7E5-49E8F9D4A150}" dt="2021-05-31T21:21:25.298" v="618" actId="478"/>
          <ac:spMkLst>
            <pc:docMk/>
            <pc:sldMk cId="178439782" sldId="273"/>
            <ac:spMk id="13" creationId="{21351388-C40B-4669-9A3C-7CEA57C3A85B}"/>
          </ac:spMkLst>
        </pc:spChg>
        <pc:spChg chg="del">
          <ac:chgData name="Li Lixiang" userId="6104bbfcb56aea79" providerId="LiveId" clId="{5B8BCFE6-B04A-4CE8-A7E5-49E8F9D4A150}" dt="2021-05-31T21:21:25.298" v="618" actId="478"/>
          <ac:spMkLst>
            <pc:docMk/>
            <pc:sldMk cId="178439782" sldId="273"/>
            <ac:spMk id="14" creationId="{6A44328C-E86F-41B3-AFED-6D7EA3F6A509}"/>
          </ac:spMkLst>
        </pc:spChg>
        <pc:spChg chg="del">
          <ac:chgData name="Li Lixiang" userId="6104bbfcb56aea79" providerId="LiveId" clId="{5B8BCFE6-B04A-4CE8-A7E5-49E8F9D4A150}" dt="2021-05-31T21:21:25.298" v="618" actId="478"/>
          <ac:spMkLst>
            <pc:docMk/>
            <pc:sldMk cId="178439782" sldId="273"/>
            <ac:spMk id="15" creationId="{95E058FC-93DD-4C3D-843F-93D8C3263D65}"/>
          </ac:spMkLst>
        </pc:spChg>
        <pc:graphicFrameChg chg="del">
          <ac:chgData name="Li Lixiang" userId="6104bbfcb56aea79" providerId="LiveId" clId="{5B8BCFE6-B04A-4CE8-A7E5-49E8F9D4A150}" dt="2021-05-31T21:21:25.298" v="618" actId="478"/>
          <ac:graphicFrameMkLst>
            <pc:docMk/>
            <pc:sldMk cId="178439782" sldId="273"/>
            <ac:graphicFrameMk id="3" creationId="{7DA18F9D-C006-4166-B205-D7B35D668CB9}"/>
          </ac:graphicFrameMkLst>
        </pc:graphicFrameChg>
      </pc:sldChg>
      <pc:sldChg chg="addSp modSp new mod">
        <pc:chgData name="Li Lixiang" userId="6104bbfcb56aea79" providerId="LiveId" clId="{5B8BCFE6-B04A-4CE8-A7E5-49E8F9D4A150}" dt="2021-06-04T04:57:28.771" v="1449" actId="1076"/>
        <pc:sldMkLst>
          <pc:docMk/>
          <pc:sldMk cId="3514307366" sldId="274"/>
        </pc:sldMkLst>
        <pc:spChg chg="mod">
          <ac:chgData name="Li Lixiang" userId="6104bbfcb56aea79" providerId="LiveId" clId="{5B8BCFE6-B04A-4CE8-A7E5-49E8F9D4A150}" dt="2021-06-04T04:50:59.886" v="1169" actId="20577"/>
          <ac:spMkLst>
            <pc:docMk/>
            <pc:sldMk cId="3514307366" sldId="274"/>
            <ac:spMk id="2" creationId="{F57B12CA-0498-4C77-8ACD-C9A99D7B07F1}"/>
          </ac:spMkLst>
        </pc:spChg>
        <pc:spChg chg="mod">
          <ac:chgData name="Li Lixiang" userId="6104bbfcb56aea79" providerId="LiveId" clId="{5B8BCFE6-B04A-4CE8-A7E5-49E8F9D4A150}" dt="2021-06-04T04:57:23.435" v="1448" actId="14100"/>
          <ac:spMkLst>
            <pc:docMk/>
            <pc:sldMk cId="3514307366" sldId="274"/>
            <ac:spMk id="3" creationId="{211873FD-2CAE-4CE7-B6CD-855AEB5C6DCA}"/>
          </ac:spMkLst>
        </pc:spChg>
        <pc:spChg chg="add mod">
          <ac:chgData name="Li Lixiang" userId="6104bbfcb56aea79" providerId="LiveId" clId="{5B8BCFE6-B04A-4CE8-A7E5-49E8F9D4A150}" dt="2021-06-04T04:56:14.991" v="1370" actId="1076"/>
          <ac:spMkLst>
            <pc:docMk/>
            <pc:sldMk cId="3514307366" sldId="274"/>
            <ac:spMk id="4" creationId="{C613C551-DE95-4745-9303-077FBF854FEC}"/>
          </ac:spMkLst>
        </pc:spChg>
        <pc:spChg chg="add mod">
          <ac:chgData name="Li Lixiang" userId="6104bbfcb56aea79" providerId="LiveId" clId="{5B8BCFE6-B04A-4CE8-A7E5-49E8F9D4A150}" dt="2021-06-04T04:57:28.771" v="1449" actId="1076"/>
          <ac:spMkLst>
            <pc:docMk/>
            <pc:sldMk cId="3514307366" sldId="274"/>
            <ac:spMk id="5" creationId="{B9D911B8-FFFD-4F81-A996-6FC65DB1583A}"/>
          </ac:spMkLst>
        </pc:spChg>
      </pc:sldChg>
    </pc:docChg>
  </pc:docChgLst>
  <pc:docChgLst>
    <pc:chgData name="Li Lixiang" userId="6104bbfcb56aea79" providerId="LiveId" clId="{C17FA65B-8474-4E99-9815-71DB75BA19C4}"/>
    <pc:docChg chg="delSld modSld">
      <pc:chgData name="Li Lixiang" userId="6104bbfcb56aea79" providerId="LiveId" clId="{C17FA65B-8474-4E99-9815-71DB75BA19C4}" dt="2021-06-29T06:05:57.780" v="44" actId="20577"/>
      <pc:docMkLst>
        <pc:docMk/>
      </pc:docMkLst>
      <pc:sldChg chg="modSp mod">
        <pc:chgData name="Li Lixiang" userId="6104bbfcb56aea79" providerId="LiveId" clId="{C17FA65B-8474-4E99-9815-71DB75BA19C4}" dt="2021-06-29T06:05:57.780" v="44" actId="20577"/>
        <pc:sldMkLst>
          <pc:docMk/>
          <pc:sldMk cId="3650079851" sldId="256"/>
        </pc:sldMkLst>
        <pc:spChg chg="mod">
          <ac:chgData name="Li Lixiang" userId="6104bbfcb56aea79" providerId="LiveId" clId="{C17FA65B-8474-4E99-9815-71DB75BA19C4}" dt="2021-06-29T06:05:57.780" v="44" actId="20577"/>
          <ac:spMkLst>
            <pc:docMk/>
            <pc:sldMk cId="3650079851" sldId="256"/>
            <ac:spMk id="4" creationId="{8DE6899A-D842-4C9E-ADC1-B0C1377122EA}"/>
          </ac:spMkLst>
        </pc:spChg>
      </pc:sldChg>
      <pc:sldChg chg="del">
        <pc:chgData name="Li Lixiang" userId="6104bbfcb56aea79" providerId="LiveId" clId="{C17FA65B-8474-4E99-9815-71DB75BA19C4}" dt="2021-06-29T06:04:33.713" v="0" actId="47"/>
        <pc:sldMkLst>
          <pc:docMk/>
          <pc:sldMk cId="647322237" sldId="259"/>
        </pc:sldMkLst>
      </pc:sldChg>
      <pc:sldChg chg="del">
        <pc:chgData name="Li Lixiang" userId="6104bbfcb56aea79" providerId="LiveId" clId="{C17FA65B-8474-4E99-9815-71DB75BA19C4}" dt="2021-06-29T06:04:34.636" v="1" actId="47"/>
        <pc:sldMkLst>
          <pc:docMk/>
          <pc:sldMk cId="216162942" sldId="261"/>
        </pc:sldMkLst>
      </pc:sldChg>
      <pc:sldChg chg="del">
        <pc:chgData name="Li Lixiang" userId="6104bbfcb56aea79" providerId="LiveId" clId="{C17FA65B-8474-4E99-9815-71DB75BA19C4}" dt="2021-06-29T06:04:35.339" v="2" actId="47"/>
        <pc:sldMkLst>
          <pc:docMk/>
          <pc:sldMk cId="2222432816" sldId="262"/>
        </pc:sldMkLst>
      </pc:sldChg>
      <pc:sldChg chg="del">
        <pc:chgData name="Li Lixiang" userId="6104bbfcb56aea79" providerId="LiveId" clId="{C17FA65B-8474-4E99-9815-71DB75BA19C4}" dt="2021-06-29T06:04:36.650" v="4" actId="47"/>
        <pc:sldMkLst>
          <pc:docMk/>
          <pc:sldMk cId="3957381771" sldId="263"/>
        </pc:sldMkLst>
      </pc:sldChg>
      <pc:sldChg chg="del">
        <pc:chgData name="Li Lixiang" userId="6104bbfcb56aea79" providerId="LiveId" clId="{C17FA65B-8474-4E99-9815-71DB75BA19C4}" dt="2021-06-29T06:04:37.330" v="5" actId="47"/>
        <pc:sldMkLst>
          <pc:docMk/>
          <pc:sldMk cId="783728514" sldId="271"/>
        </pc:sldMkLst>
      </pc:sldChg>
      <pc:sldChg chg="del">
        <pc:chgData name="Li Lixiang" userId="6104bbfcb56aea79" providerId="LiveId" clId="{C17FA65B-8474-4E99-9815-71DB75BA19C4}" dt="2021-06-29T06:04:38.037" v="6" actId="47"/>
        <pc:sldMkLst>
          <pc:docMk/>
          <pc:sldMk cId="99124880" sldId="272"/>
        </pc:sldMkLst>
      </pc:sldChg>
      <pc:sldChg chg="del">
        <pc:chgData name="Li Lixiang" userId="6104bbfcb56aea79" providerId="LiveId" clId="{C17FA65B-8474-4E99-9815-71DB75BA19C4}" dt="2021-06-29T06:04:36.017" v="3" actId="47"/>
        <pc:sldMkLst>
          <pc:docMk/>
          <pc:sldMk cId="178439782" sldId="273"/>
        </pc:sldMkLst>
      </pc:sldChg>
      <pc:sldChg chg="del">
        <pc:chgData name="Li Lixiang" userId="6104bbfcb56aea79" providerId="LiveId" clId="{C17FA65B-8474-4E99-9815-71DB75BA19C4}" dt="2021-06-29T06:04:38.750" v="7" actId="47"/>
        <pc:sldMkLst>
          <pc:docMk/>
          <pc:sldMk cId="3514307366" sldId="274"/>
        </pc:sldMkLst>
      </pc:sldChg>
    </pc:docChg>
  </pc:docChgLst>
  <pc:docChgLst>
    <pc:chgData name="Li Lixiang" userId="6104bbfcb56aea79" providerId="LiveId" clId="{72F1DD61-9CEF-4CCE-8F71-803F00A73879}"/>
    <pc:docChg chg="modSld">
      <pc:chgData name="Li Lixiang" userId="6104bbfcb56aea79" providerId="LiveId" clId="{72F1DD61-9CEF-4CCE-8F71-803F00A73879}" dt="2021-08-28T02:39:15.460" v="2" actId="6549"/>
      <pc:docMkLst>
        <pc:docMk/>
      </pc:docMkLst>
      <pc:sldChg chg="modSp mod">
        <pc:chgData name="Li Lixiang" userId="6104bbfcb56aea79" providerId="LiveId" clId="{72F1DD61-9CEF-4CCE-8F71-803F00A73879}" dt="2021-08-28T02:39:15.460" v="2" actId="6549"/>
        <pc:sldMkLst>
          <pc:docMk/>
          <pc:sldMk cId="3650079851" sldId="256"/>
        </pc:sldMkLst>
        <pc:spChg chg="mod">
          <ac:chgData name="Li Lixiang" userId="6104bbfcb56aea79" providerId="LiveId" clId="{72F1DD61-9CEF-4CCE-8F71-803F00A73879}" dt="2021-08-28T02:39:15.460" v="2" actId="6549"/>
          <ac:spMkLst>
            <pc:docMk/>
            <pc:sldMk cId="3650079851" sldId="256"/>
            <ac:spMk id="4" creationId="{8DE6899A-D842-4C9E-ADC1-B0C1377122E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dirty="0"/>
              <a:t>unit 4 PROGRAMMING Practice</a:t>
            </a:r>
          </a:p>
        </p:txBody>
      </p:sp>
    </p:spTree>
    <p:extLst>
      <p:ext uri="{BB962C8B-B14F-4D97-AF65-F5344CB8AC3E}">
        <p14:creationId xmlns:p14="http://schemas.microsoft.com/office/powerpoint/2010/main" val="365007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5830E-5CE7-4FE5-9D60-0BE3A2A2D315}"/>
              </a:ext>
            </a:extLst>
          </p:cNvPr>
          <p:cNvSpPr>
            <a:spLocks noGrp="1"/>
          </p:cNvSpPr>
          <p:nvPr>
            <p:ph type="title"/>
          </p:nvPr>
        </p:nvSpPr>
        <p:spPr>
          <a:xfrm>
            <a:off x="685802" y="609600"/>
            <a:ext cx="4615518" cy="1456267"/>
          </a:xfrm>
        </p:spPr>
        <p:txBody>
          <a:bodyPr/>
          <a:lstStyle/>
          <a:p>
            <a:r>
              <a:rPr lang="en-US" dirty="0"/>
              <a:t>Hangman game – flow chart</a:t>
            </a:r>
            <a:endParaRPr lang="en-MY" dirty="0"/>
          </a:p>
        </p:txBody>
      </p:sp>
      <p:sp>
        <p:nvSpPr>
          <p:cNvPr id="6" name="流程图: 终止 5">
            <a:extLst>
              <a:ext uri="{FF2B5EF4-FFF2-40B4-BE49-F238E27FC236}">
                <a16:creationId xmlns:a16="http://schemas.microsoft.com/office/drawing/2014/main" id="{F742A748-1FAF-46DB-8D7F-F6FA47BD5C82}"/>
              </a:ext>
            </a:extLst>
          </p:cNvPr>
          <p:cNvSpPr/>
          <p:nvPr/>
        </p:nvSpPr>
        <p:spPr>
          <a:xfrm>
            <a:off x="5495927" y="0"/>
            <a:ext cx="1457739" cy="2718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MY" dirty="0"/>
          </a:p>
        </p:txBody>
      </p:sp>
      <p:sp>
        <p:nvSpPr>
          <p:cNvPr id="7" name="流程图: 过程 6">
            <a:extLst>
              <a:ext uri="{FF2B5EF4-FFF2-40B4-BE49-F238E27FC236}">
                <a16:creationId xmlns:a16="http://schemas.microsoft.com/office/drawing/2014/main" id="{49638D39-FA82-47A1-B873-21AC50BCC90B}"/>
              </a:ext>
            </a:extLst>
          </p:cNvPr>
          <p:cNvSpPr/>
          <p:nvPr/>
        </p:nvSpPr>
        <p:spPr>
          <a:xfrm>
            <a:off x="4886326" y="420019"/>
            <a:ext cx="2676939" cy="4016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secret word</a:t>
            </a:r>
            <a:endParaRPr lang="en-MY" dirty="0"/>
          </a:p>
        </p:txBody>
      </p:sp>
      <p:sp>
        <p:nvSpPr>
          <p:cNvPr id="8" name="流程图: 过程 7">
            <a:extLst>
              <a:ext uri="{FF2B5EF4-FFF2-40B4-BE49-F238E27FC236}">
                <a16:creationId xmlns:a16="http://schemas.microsoft.com/office/drawing/2014/main" id="{8B0C0D08-2624-4596-BCA7-85C5A2262F16}"/>
              </a:ext>
            </a:extLst>
          </p:cNvPr>
          <p:cNvSpPr/>
          <p:nvPr/>
        </p:nvSpPr>
        <p:spPr>
          <a:xfrm>
            <a:off x="4886326" y="1008077"/>
            <a:ext cx="2676939" cy="4016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 hangman</a:t>
            </a:r>
            <a:endParaRPr lang="en-MY" dirty="0"/>
          </a:p>
        </p:txBody>
      </p:sp>
      <p:sp>
        <p:nvSpPr>
          <p:cNvPr id="9" name="流程图: 决策 8">
            <a:extLst>
              <a:ext uri="{FF2B5EF4-FFF2-40B4-BE49-F238E27FC236}">
                <a16:creationId xmlns:a16="http://schemas.microsoft.com/office/drawing/2014/main" id="{D52D9E58-2855-433D-AC54-CE2E01FED8BB}"/>
              </a:ext>
            </a:extLst>
          </p:cNvPr>
          <p:cNvSpPr/>
          <p:nvPr/>
        </p:nvSpPr>
        <p:spPr>
          <a:xfrm>
            <a:off x="4332210" y="3376511"/>
            <a:ext cx="3743738" cy="78777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letter in secret word?</a:t>
            </a:r>
            <a:endParaRPr lang="en-MY" dirty="0"/>
          </a:p>
        </p:txBody>
      </p:sp>
      <p:sp>
        <p:nvSpPr>
          <p:cNvPr id="10" name="流程图: 过程 9">
            <a:extLst>
              <a:ext uri="{FF2B5EF4-FFF2-40B4-BE49-F238E27FC236}">
                <a16:creationId xmlns:a16="http://schemas.microsoft.com/office/drawing/2014/main" id="{7DE36F8C-C284-46C6-86E4-B9D2769DB98A}"/>
              </a:ext>
            </a:extLst>
          </p:cNvPr>
          <p:cNvSpPr/>
          <p:nvPr/>
        </p:nvSpPr>
        <p:spPr>
          <a:xfrm>
            <a:off x="4875063" y="2585690"/>
            <a:ext cx="2676939" cy="3890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guess one letter</a:t>
            </a:r>
            <a:endParaRPr lang="en-MY" dirty="0"/>
          </a:p>
        </p:txBody>
      </p:sp>
      <p:sp>
        <p:nvSpPr>
          <p:cNvPr id="11" name="流程图: 过程 10">
            <a:extLst>
              <a:ext uri="{FF2B5EF4-FFF2-40B4-BE49-F238E27FC236}">
                <a16:creationId xmlns:a16="http://schemas.microsoft.com/office/drawing/2014/main" id="{6E270333-A2F3-4FF6-8C77-2AC6F3452FD6}"/>
              </a:ext>
            </a:extLst>
          </p:cNvPr>
          <p:cNvSpPr/>
          <p:nvPr/>
        </p:nvSpPr>
        <p:spPr>
          <a:xfrm>
            <a:off x="8432432" y="3869864"/>
            <a:ext cx="2676939" cy="3493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guessed letters</a:t>
            </a:r>
            <a:endParaRPr lang="en-MY" dirty="0"/>
          </a:p>
        </p:txBody>
      </p:sp>
      <p:sp>
        <p:nvSpPr>
          <p:cNvPr id="12" name="流程图: 过程 11">
            <a:extLst>
              <a:ext uri="{FF2B5EF4-FFF2-40B4-BE49-F238E27FC236}">
                <a16:creationId xmlns:a16="http://schemas.microsoft.com/office/drawing/2014/main" id="{EC9BEEE2-0EE8-4813-A827-DA566A0B8A28}"/>
              </a:ext>
            </a:extLst>
          </p:cNvPr>
          <p:cNvSpPr/>
          <p:nvPr/>
        </p:nvSpPr>
        <p:spPr>
          <a:xfrm>
            <a:off x="4875063" y="1652055"/>
            <a:ext cx="2676939" cy="64680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Prompt secret word with guessed letters and blanks</a:t>
            </a:r>
            <a:endParaRPr lang="en-MY" dirty="0"/>
          </a:p>
        </p:txBody>
      </p:sp>
      <p:sp>
        <p:nvSpPr>
          <p:cNvPr id="13" name="流程图: 决策 12">
            <a:extLst>
              <a:ext uri="{FF2B5EF4-FFF2-40B4-BE49-F238E27FC236}">
                <a16:creationId xmlns:a16="http://schemas.microsoft.com/office/drawing/2014/main" id="{BDE474FF-7B22-4FE6-8D40-ECD972382478}"/>
              </a:ext>
            </a:extLst>
          </p:cNvPr>
          <p:cNvSpPr/>
          <p:nvPr/>
        </p:nvSpPr>
        <p:spPr>
          <a:xfrm>
            <a:off x="7899033" y="2665847"/>
            <a:ext cx="3743738" cy="78777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letters in secret done?</a:t>
            </a:r>
            <a:endParaRPr lang="en-MY" dirty="0"/>
          </a:p>
        </p:txBody>
      </p:sp>
      <p:sp>
        <p:nvSpPr>
          <p:cNvPr id="14" name="流程图: 过程 13">
            <a:extLst>
              <a:ext uri="{FF2B5EF4-FFF2-40B4-BE49-F238E27FC236}">
                <a16:creationId xmlns:a16="http://schemas.microsoft.com/office/drawing/2014/main" id="{C7A4F2A2-30AC-484C-AD59-6A2A49D7A08A}"/>
              </a:ext>
            </a:extLst>
          </p:cNvPr>
          <p:cNvSpPr/>
          <p:nvPr/>
        </p:nvSpPr>
        <p:spPr>
          <a:xfrm>
            <a:off x="4727298" y="5334106"/>
            <a:ext cx="3034749" cy="34949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 score</a:t>
            </a:r>
            <a:endParaRPr lang="en-MY" dirty="0"/>
          </a:p>
        </p:txBody>
      </p:sp>
      <p:sp>
        <p:nvSpPr>
          <p:cNvPr id="15" name="流程图: 决策 14">
            <a:extLst>
              <a:ext uri="{FF2B5EF4-FFF2-40B4-BE49-F238E27FC236}">
                <a16:creationId xmlns:a16="http://schemas.microsoft.com/office/drawing/2014/main" id="{367A4CAE-F83A-47B4-8D84-656D39BBE257}"/>
              </a:ext>
            </a:extLst>
          </p:cNvPr>
          <p:cNvSpPr/>
          <p:nvPr/>
        </p:nvSpPr>
        <p:spPr>
          <a:xfrm>
            <a:off x="4352926" y="5860409"/>
            <a:ext cx="3743738" cy="4838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 again?</a:t>
            </a:r>
            <a:endParaRPr lang="en-MY" dirty="0"/>
          </a:p>
        </p:txBody>
      </p:sp>
      <p:sp>
        <p:nvSpPr>
          <p:cNvPr id="16" name="流程图: 终止 15">
            <a:extLst>
              <a:ext uri="{FF2B5EF4-FFF2-40B4-BE49-F238E27FC236}">
                <a16:creationId xmlns:a16="http://schemas.microsoft.com/office/drawing/2014/main" id="{D6D7839A-A854-4005-B623-A1C3F868E86D}"/>
              </a:ext>
            </a:extLst>
          </p:cNvPr>
          <p:cNvSpPr/>
          <p:nvPr/>
        </p:nvSpPr>
        <p:spPr>
          <a:xfrm>
            <a:off x="5466108" y="6586148"/>
            <a:ext cx="1457739" cy="2718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endParaRPr lang="en-MY" dirty="0"/>
          </a:p>
        </p:txBody>
      </p:sp>
      <p:cxnSp>
        <p:nvCxnSpPr>
          <p:cNvPr id="18" name="连接符: 肘形 17">
            <a:extLst>
              <a:ext uri="{FF2B5EF4-FFF2-40B4-BE49-F238E27FC236}">
                <a16:creationId xmlns:a16="http://schemas.microsoft.com/office/drawing/2014/main" id="{24955728-8311-40B7-9C7B-764A441E8213}"/>
              </a:ext>
            </a:extLst>
          </p:cNvPr>
          <p:cNvCxnSpPr>
            <a:stCxn id="6" idx="2"/>
            <a:endCxn id="7" idx="0"/>
          </p:cNvCxnSpPr>
          <p:nvPr/>
        </p:nvCxnSpPr>
        <p:spPr>
          <a:xfrm rot="5400000">
            <a:off x="6150714" y="345935"/>
            <a:ext cx="148167" cy="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59D2C487-9A94-4901-A968-AA96DAB06733}"/>
              </a:ext>
            </a:extLst>
          </p:cNvPr>
          <p:cNvCxnSpPr>
            <a:cxnSpLocks/>
            <a:stCxn id="7" idx="2"/>
            <a:endCxn id="8" idx="0"/>
          </p:cNvCxnSpPr>
          <p:nvPr/>
        </p:nvCxnSpPr>
        <p:spPr>
          <a:xfrm rot="5400000">
            <a:off x="6131579" y="914859"/>
            <a:ext cx="186435" cy="1270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C70394DF-ADAB-4D20-AA7D-9C0B3F830AEE}"/>
              </a:ext>
            </a:extLst>
          </p:cNvPr>
          <p:cNvCxnSpPr>
            <a:cxnSpLocks/>
            <a:stCxn id="8" idx="2"/>
            <a:endCxn id="12" idx="0"/>
          </p:cNvCxnSpPr>
          <p:nvPr/>
        </p:nvCxnSpPr>
        <p:spPr>
          <a:xfrm rot="5400000">
            <a:off x="6097988" y="1525246"/>
            <a:ext cx="242355" cy="1126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F2EBBFF4-6F7B-429E-968E-B5C52EA33B76}"/>
              </a:ext>
            </a:extLst>
          </p:cNvPr>
          <p:cNvCxnSpPr>
            <a:cxnSpLocks/>
            <a:stCxn id="12" idx="2"/>
            <a:endCxn id="10" idx="0"/>
          </p:cNvCxnSpPr>
          <p:nvPr/>
        </p:nvCxnSpPr>
        <p:spPr>
          <a:xfrm rot="5400000">
            <a:off x="6070120" y="2442277"/>
            <a:ext cx="286826" cy="1270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72BB0E07-761A-4BF7-AE46-A3CBF5807D73}"/>
              </a:ext>
            </a:extLst>
          </p:cNvPr>
          <p:cNvCxnSpPr>
            <a:cxnSpLocks/>
            <a:stCxn id="10" idx="2"/>
            <a:endCxn id="9" idx="0"/>
          </p:cNvCxnSpPr>
          <p:nvPr/>
        </p:nvCxnSpPr>
        <p:spPr>
          <a:xfrm rot="5400000">
            <a:off x="6007923" y="3170900"/>
            <a:ext cx="401767" cy="9454"/>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6EF5743A-4C96-46E9-A2C0-8169B4C8FC44}"/>
              </a:ext>
            </a:extLst>
          </p:cNvPr>
          <p:cNvCxnSpPr>
            <a:cxnSpLocks/>
            <a:stCxn id="9" idx="1"/>
            <a:endCxn id="72" idx="2"/>
          </p:cNvCxnSpPr>
          <p:nvPr/>
        </p:nvCxnSpPr>
        <p:spPr>
          <a:xfrm rot="10800000" flipV="1">
            <a:off x="2135416" y="3770399"/>
            <a:ext cx="2196794" cy="469835"/>
          </a:xfrm>
          <a:prstGeom prst="bentConnector4">
            <a:avLst>
              <a:gd name="adj1" fmla="val 23604"/>
              <a:gd name="adj2" fmla="val 148655"/>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177BBDC5-C7B7-4A6C-B122-739FBB877DEF}"/>
              </a:ext>
            </a:extLst>
          </p:cNvPr>
          <p:cNvCxnSpPr>
            <a:cxnSpLocks/>
            <a:stCxn id="9" idx="3"/>
            <a:endCxn id="11" idx="2"/>
          </p:cNvCxnSpPr>
          <p:nvPr/>
        </p:nvCxnSpPr>
        <p:spPr>
          <a:xfrm>
            <a:off x="8075948" y="3770400"/>
            <a:ext cx="1694954" cy="448798"/>
          </a:xfrm>
          <a:prstGeom prst="bentConnector4">
            <a:avLst>
              <a:gd name="adj1" fmla="val 10516"/>
              <a:gd name="adj2" fmla="val 150936"/>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连接符: 肘形 37">
            <a:extLst>
              <a:ext uri="{FF2B5EF4-FFF2-40B4-BE49-F238E27FC236}">
                <a16:creationId xmlns:a16="http://schemas.microsoft.com/office/drawing/2014/main" id="{047D7C70-33B7-47E6-85D1-0469BE2775C8}"/>
              </a:ext>
            </a:extLst>
          </p:cNvPr>
          <p:cNvCxnSpPr>
            <a:cxnSpLocks/>
            <a:stCxn id="11" idx="0"/>
            <a:endCxn id="13" idx="2"/>
          </p:cNvCxnSpPr>
          <p:nvPr/>
        </p:nvCxnSpPr>
        <p:spPr>
          <a:xfrm rot="5400000" flipH="1" flipV="1">
            <a:off x="9562782" y="3661744"/>
            <a:ext cx="416240" cy="1270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2513BD67-D399-4DB6-AA23-4C35BAB40445}"/>
              </a:ext>
            </a:extLst>
          </p:cNvPr>
          <p:cNvSpPr txBox="1"/>
          <p:nvPr/>
        </p:nvSpPr>
        <p:spPr>
          <a:xfrm>
            <a:off x="4416422" y="3704804"/>
            <a:ext cx="333746" cy="369332"/>
          </a:xfrm>
          <a:prstGeom prst="rect">
            <a:avLst/>
          </a:prstGeom>
          <a:noFill/>
        </p:spPr>
        <p:txBody>
          <a:bodyPr wrap="none" rtlCol="0">
            <a:spAutoFit/>
          </a:bodyPr>
          <a:lstStyle/>
          <a:p>
            <a:r>
              <a:rPr lang="en-US" dirty="0"/>
              <a:t>N</a:t>
            </a:r>
            <a:endParaRPr lang="en-MY" dirty="0"/>
          </a:p>
        </p:txBody>
      </p:sp>
      <p:sp>
        <p:nvSpPr>
          <p:cNvPr id="42" name="文本框 41">
            <a:extLst>
              <a:ext uri="{FF2B5EF4-FFF2-40B4-BE49-F238E27FC236}">
                <a16:creationId xmlns:a16="http://schemas.microsoft.com/office/drawing/2014/main" id="{46273798-99C2-4CDD-BB9D-610EFBE1D63B}"/>
              </a:ext>
            </a:extLst>
          </p:cNvPr>
          <p:cNvSpPr txBox="1"/>
          <p:nvPr/>
        </p:nvSpPr>
        <p:spPr>
          <a:xfrm>
            <a:off x="7781404" y="3830337"/>
            <a:ext cx="296876" cy="369332"/>
          </a:xfrm>
          <a:prstGeom prst="rect">
            <a:avLst/>
          </a:prstGeom>
          <a:noFill/>
        </p:spPr>
        <p:txBody>
          <a:bodyPr wrap="none" rtlCol="0">
            <a:spAutoFit/>
          </a:bodyPr>
          <a:lstStyle/>
          <a:p>
            <a:r>
              <a:rPr lang="en-US" dirty="0"/>
              <a:t>Y</a:t>
            </a:r>
            <a:endParaRPr lang="en-MY" dirty="0"/>
          </a:p>
        </p:txBody>
      </p:sp>
      <p:cxnSp>
        <p:nvCxnSpPr>
          <p:cNvPr id="43" name="连接符: 肘形 42">
            <a:extLst>
              <a:ext uri="{FF2B5EF4-FFF2-40B4-BE49-F238E27FC236}">
                <a16:creationId xmlns:a16="http://schemas.microsoft.com/office/drawing/2014/main" id="{4918105A-7879-4D13-BA2E-0078884B6992}"/>
              </a:ext>
            </a:extLst>
          </p:cNvPr>
          <p:cNvCxnSpPr>
            <a:cxnSpLocks/>
            <a:stCxn id="13" idx="3"/>
            <a:endCxn id="14" idx="0"/>
          </p:cNvCxnSpPr>
          <p:nvPr/>
        </p:nvCxnSpPr>
        <p:spPr>
          <a:xfrm flipH="1">
            <a:off x="6244673" y="3059736"/>
            <a:ext cx="5398098" cy="2274370"/>
          </a:xfrm>
          <a:prstGeom prst="bentConnector4">
            <a:avLst>
              <a:gd name="adj1" fmla="val -4235"/>
              <a:gd name="adj2" fmla="val 7876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0D21D0A6-CB95-4D73-ADDF-52D5C339FB72}"/>
              </a:ext>
            </a:extLst>
          </p:cNvPr>
          <p:cNvSpPr txBox="1"/>
          <p:nvPr/>
        </p:nvSpPr>
        <p:spPr>
          <a:xfrm>
            <a:off x="9426054" y="2220861"/>
            <a:ext cx="333746" cy="369332"/>
          </a:xfrm>
          <a:prstGeom prst="rect">
            <a:avLst/>
          </a:prstGeom>
          <a:noFill/>
        </p:spPr>
        <p:txBody>
          <a:bodyPr wrap="none" rtlCol="0">
            <a:spAutoFit/>
          </a:bodyPr>
          <a:lstStyle/>
          <a:p>
            <a:r>
              <a:rPr lang="en-US" dirty="0"/>
              <a:t>N</a:t>
            </a:r>
            <a:endParaRPr lang="en-MY" dirty="0"/>
          </a:p>
        </p:txBody>
      </p:sp>
      <p:cxnSp>
        <p:nvCxnSpPr>
          <p:cNvPr id="52" name="连接符: 肘形 51">
            <a:extLst>
              <a:ext uri="{FF2B5EF4-FFF2-40B4-BE49-F238E27FC236}">
                <a16:creationId xmlns:a16="http://schemas.microsoft.com/office/drawing/2014/main" id="{0CC8DAAF-F0C1-4E91-AD14-9FBDF3FADB80}"/>
              </a:ext>
            </a:extLst>
          </p:cNvPr>
          <p:cNvCxnSpPr>
            <a:cxnSpLocks/>
            <a:stCxn id="13" idx="0"/>
          </p:cNvCxnSpPr>
          <p:nvPr/>
        </p:nvCxnSpPr>
        <p:spPr>
          <a:xfrm rot="16200000" flipV="1">
            <a:off x="7187546" y="82491"/>
            <a:ext cx="1751447" cy="341526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60D02719-1F4D-48B2-950C-89E76D1320D1}"/>
              </a:ext>
            </a:extLst>
          </p:cNvPr>
          <p:cNvSpPr txBox="1"/>
          <p:nvPr/>
        </p:nvSpPr>
        <p:spPr>
          <a:xfrm>
            <a:off x="11422936" y="2600703"/>
            <a:ext cx="296876" cy="369332"/>
          </a:xfrm>
          <a:prstGeom prst="rect">
            <a:avLst/>
          </a:prstGeom>
          <a:noFill/>
        </p:spPr>
        <p:txBody>
          <a:bodyPr wrap="none" rtlCol="0">
            <a:spAutoFit/>
          </a:bodyPr>
          <a:lstStyle/>
          <a:p>
            <a:r>
              <a:rPr lang="en-US" dirty="0"/>
              <a:t>Y</a:t>
            </a:r>
            <a:endParaRPr lang="en-MY" dirty="0"/>
          </a:p>
        </p:txBody>
      </p:sp>
      <p:cxnSp>
        <p:nvCxnSpPr>
          <p:cNvPr id="58" name="连接符: 肘形 57">
            <a:extLst>
              <a:ext uri="{FF2B5EF4-FFF2-40B4-BE49-F238E27FC236}">
                <a16:creationId xmlns:a16="http://schemas.microsoft.com/office/drawing/2014/main" id="{72F4FA87-88AF-4EAF-9A8B-60B0F778C0F2}"/>
              </a:ext>
            </a:extLst>
          </p:cNvPr>
          <p:cNvCxnSpPr>
            <a:cxnSpLocks/>
            <a:stCxn id="14" idx="2"/>
            <a:endCxn id="15" idx="0"/>
          </p:cNvCxnSpPr>
          <p:nvPr/>
        </p:nvCxnSpPr>
        <p:spPr>
          <a:xfrm rot="5400000">
            <a:off x="6146329" y="5762064"/>
            <a:ext cx="176811" cy="19878"/>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AD18E5DE-0CE0-4920-8ED6-5A29F7D5F285}"/>
              </a:ext>
            </a:extLst>
          </p:cNvPr>
          <p:cNvSpPr txBox="1"/>
          <p:nvPr/>
        </p:nvSpPr>
        <p:spPr>
          <a:xfrm>
            <a:off x="8139450" y="5675743"/>
            <a:ext cx="296876" cy="369332"/>
          </a:xfrm>
          <a:prstGeom prst="rect">
            <a:avLst/>
          </a:prstGeom>
          <a:noFill/>
        </p:spPr>
        <p:txBody>
          <a:bodyPr wrap="none" rtlCol="0">
            <a:spAutoFit/>
          </a:bodyPr>
          <a:lstStyle/>
          <a:p>
            <a:r>
              <a:rPr lang="en-US" dirty="0"/>
              <a:t>Y</a:t>
            </a:r>
            <a:endParaRPr lang="en-MY" dirty="0"/>
          </a:p>
        </p:txBody>
      </p:sp>
      <p:cxnSp>
        <p:nvCxnSpPr>
          <p:cNvPr id="62" name="连接符: 肘形 61">
            <a:extLst>
              <a:ext uri="{FF2B5EF4-FFF2-40B4-BE49-F238E27FC236}">
                <a16:creationId xmlns:a16="http://schemas.microsoft.com/office/drawing/2014/main" id="{06EEB75A-AA4A-4F73-BD84-FD8F6AE153DD}"/>
              </a:ext>
            </a:extLst>
          </p:cNvPr>
          <p:cNvCxnSpPr>
            <a:cxnSpLocks/>
            <a:stCxn id="15" idx="3"/>
          </p:cNvCxnSpPr>
          <p:nvPr/>
        </p:nvCxnSpPr>
        <p:spPr>
          <a:xfrm flipH="1" flipV="1">
            <a:off x="6355636" y="345935"/>
            <a:ext cx="1741028" cy="5756402"/>
          </a:xfrm>
          <a:prstGeom prst="bentConnector4">
            <a:avLst>
              <a:gd name="adj1" fmla="val -228110"/>
              <a:gd name="adj2" fmla="val 99866"/>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9FB781E4-7ECA-4666-9C7E-4C797B7BE729}"/>
              </a:ext>
            </a:extLst>
          </p:cNvPr>
          <p:cNvSpPr txBox="1"/>
          <p:nvPr/>
        </p:nvSpPr>
        <p:spPr>
          <a:xfrm>
            <a:off x="5532683" y="6259328"/>
            <a:ext cx="333746" cy="369332"/>
          </a:xfrm>
          <a:prstGeom prst="rect">
            <a:avLst/>
          </a:prstGeom>
          <a:noFill/>
        </p:spPr>
        <p:txBody>
          <a:bodyPr wrap="none" rtlCol="0">
            <a:spAutoFit/>
          </a:bodyPr>
          <a:lstStyle/>
          <a:p>
            <a:r>
              <a:rPr lang="en-US" dirty="0"/>
              <a:t>N</a:t>
            </a:r>
            <a:endParaRPr lang="en-MY" dirty="0"/>
          </a:p>
        </p:txBody>
      </p:sp>
      <p:cxnSp>
        <p:nvCxnSpPr>
          <p:cNvPr id="69" name="连接符: 肘形 68">
            <a:extLst>
              <a:ext uri="{FF2B5EF4-FFF2-40B4-BE49-F238E27FC236}">
                <a16:creationId xmlns:a16="http://schemas.microsoft.com/office/drawing/2014/main" id="{6EA1D5A0-8BDC-4672-9AA2-37FEF7233EA4}"/>
              </a:ext>
            </a:extLst>
          </p:cNvPr>
          <p:cNvCxnSpPr>
            <a:cxnSpLocks/>
            <a:stCxn id="15" idx="2"/>
            <a:endCxn id="16" idx="0"/>
          </p:cNvCxnSpPr>
          <p:nvPr/>
        </p:nvCxnSpPr>
        <p:spPr>
          <a:xfrm rot="5400000">
            <a:off x="6088946" y="6450298"/>
            <a:ext cx="241883" cy="2981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2" name="流程图: 过程 71">
            <a:extLst>
              <a:ext uri="{FF2B5EF4-FFF2-40B4-BE49-F238E27FC236}">
                <a16:creationId xmlns:a16="http://schemas.microsoft.com/office/drawing/2014/main" id="{D0D10056-4D17-49F2-8C08-35B4A208B394}"/>
              </a:ext>
            </a:extLst>
          </p:cNvPr>
          <p:cNvSpPr/>
          <p:nvPr/>
        </p:nvSpPr>
        <p:spPr>
          <a:xfrm>
            <a:off x="975676" y="3645998"/>
            <a:ext cx="2319480" cy="5942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hangman, print</a:t>
            </a:r>
            <a:endParaRPr lang="en-MY" dirty="0"/>
          </a:p>
        </p:txBody>
      </p:sp>
      <p:cxnSp>
        <p:nvCxnSpPr>
          <p:cNvPr id="76" name="连接符: 肘形 75">
            <a:extLst>
              <a:ext uri="{FF2B5EF4-FFF2-40B4-BE49-F238E27FC236}">
                <a16:creationId xmlns:a16="http://schemas.microsoft.com/office/drawing/2014/main" id="{09EA7561-3614-4D2A-9A50-5E5E3D1B2686}"/>
              </a:ext>
            </a:extLst>
          </p:cNvPr>
          <p:cNvCxnSpPr>
            <a:cxnSpLocks/>
            <a:stCxn id="72" idx="0"/>
            <a:endCxn id="36" idx="2"/>
          </p:cNvCxnSpPr>
          <p:nvPr/>
        </p:nvCxnSpPr>
        <p:spPr>
          <a:xfrm rot="16200000" flipV="1">
            <a:off x="1880112" y="3390693"/>
            <a:ext cx="510609" cy="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流程图: 决策 8">
            <a:extLst>
              <a:ext uri="{FF2B5EF4-FFF2-40B4-BE49-F238E27FC236}">
                <a16:creationId xmlns:a16="http://schemas.microsoft.com/office/drawing/2014/main" id="{E1202F39-70F1-46CD-9A23-A362B79D4BEC}"/>
              </a:ext>
            </a:extLst>
          </p:cNvPr>
          <p:cNvSpPr/>
          <p:nvPr/>
        </p:nvSpPr>
        <p:spPr>
          <a:xfrm>
            <a:off x="263546" y="2347612"/>
            <a:ext cx="3743738" cy="78777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hangman all parts hang?</a:t>
            </a:r>
            <a:endParaRPr lang="en-MY" dirty="0"/>
          </a:p>
        </p:txBody>
      </p:sp>
      <p:cxnSp>
        <p:nvCxnSpPr>
          <p:cNvPr id="40" name="连接符: 肘形 75">
            <a:extLst>
              <a:ext uri="{FF2B5EF4-FFF2-40B4-BE49-F238E27FC236}">
                <a16:creationId xmlns:a16="http://schemas.microsoft.com/office/drawing/2014/main" id="{D9883112-BC97-41A9-8A10-CB78407D4801}"/>
              </a:ext>
            </a:extLst>
          </p:cNvPr>
          <p:cNvCxnSpPr>
            <a:cxnSpLocks/>
            <a:stCxn id="36" idx="3"/>
          </p:cNvCxnSpPr>
          <p:nvPr/>
        </p:nvCxnSpPr>
        <p:spPr>
          <a:xfrm flipV="1">
            <a:off x="4007284" y="914400"/>
            <a:ext cx="1971183" cy="1827101"/>
          </a:xfrm>
          <a:prstGeom prst="bentConnector3">
            <a:avLst>
              <a:gd name="adj1" fmla="val 28295"/>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75">
            <a:extLst>
              <a:ext uri="{FF2B5EF4-FFF2-40B4-BE49-F238E27FC236}">
                <a16:creationId xmlns:a16="http://schemas.microsoft.com/office/drawing/2014/main" id="{A176431B-163D-44B2-A6B3-767D1F1E443D}"/>
              </a:ext>
            </a:extLst>
          </p:cNvPr>
          <p:cNvCxnSpPr>
            <a:cxnSpLocks/>
            <a:stCxn id="36" idx="1"/>
            <a:endCxn id="14" idx="0"/>
          </p:cNvCxnSpPr>
          <p:nvPr/>
        </p:nvCxnSpPr>
        <p:spPr>
          <a:xfrm rot="10800000" flipH="1" flipV="1">
            <a:off x="263545" y="2741500"/>
            <a:ext cx="5981127" cy="2592605"/>
          </a:xfrm>
          <a:prstGeom prst="bentConnector4">
            <a:avLst>
              <a:gd name="adj1" fmla="val -3822"/>
              <a:gd name="adj2" fmla="val 81476"/>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8" name="文本框 54">
            <a:extLst>
              <a:ext uri="{FF2B5EF4-FFF2-40B4-BE49-F238E27FC236}">
                <a16:creationId xmlns:a16="http://schemas.microsoft.com/office/drawing/2014/main" id="{0C788DC0-BB43-4F76-8F37-B52F188517E7}"/>
              </a:ext>
            </a:extLst>
          </p:cNvPr>
          <p:cNvSpPr txBox="1"/>
          <p:nvPr/>
        </p:nvSpPr>
        <p:spPr>
          <a:xfrm>
            <a:off x="82677" y="2458803"/>
            <a:ext cx="296876" cy="369332"/>
          </a:xfrm>
          <a:prstGeom prst="rect">
            <a:avLst/>
          </a:prstGeom>
          <a:noFill/>
        </p:spPr>
        <p:txBody>
          <a:bodyPr wrap="none" rtlCol="0">
            <a:spAutoFit/>
          </a:bodyPr>
          <a:lstStyle/>
          <a:p>
            <a:r>
              <a:rPr lang="en-US" dirty="0"/>
              <a:t>Y</a:t>
            </a:r>
            <a:endParaRPr lang="en-MY" dirty="0"/>
          </a:p>
        </p:txBody>
      </p:sp>
      <p:sp>
        <p:nvSpPr>
          <p:cNvPr id="49" name="文本框 54">
            <a:extLst>
              <a:ext uri="{FF2B5EF4-FFF2-40B4-BE49-F238E27FC236}">
                <a16:creationId xmlns:a16="http://schemas.microsoft.com/office/drawing/2014/main" id="{6F4D56C4-AD09-456A-A665-DE177843E49A}"/>
              </a:ext>
            </a:extLst>
          </p:cNvPr>
          <p:cNvSpPr txBox="1"/>
          <p:nvPr/>
        </p:nvSpPr>
        <p:spPr>
          <a:xfrm>
            <a:off x="4041013" y="2438482"/>
            <a:ext cx="333746" cy="369332"/>
          </a:xfrm>
          <a:prstGeom prst="rect">
            <a:avLst/>
          </a:prstGeom>
          <a:noFill/>
        </p:spPr>
        <p:txBody>
          <a:bodyPr wrap="none" rtlCol="0">
            <a:spAutoFit/>
          </a:bodyPr>
          <a:lstStyle/>
          <a:p>
            <a:r>
              <a:rPr lang="en-US" dirty="0"/>
              <a:t>N</a:t>
            </a:r>
            <a:endParaRPr lang="en-MY" dirty="0"/>
          </a:p>
        </p:txBody>
      </p:sp>
    </p:spTree>
    <p:extLst>
      <p:ext uri="{BB962C8B-B14F-4D97-AF65-F5344CB8AC3E}">
        <p14:creationId xmlns:p14="http://schemas.microsoft.com/office/powerpoint/2010/main" val="45112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5830E-5CE7-4FE5-9D60-0BE3A2A2D315}"/>
              </a:ext>
            </a:extLst>
          </p:cNvPr>
          <p:cNvSpPr>
            <a:spLocks noGrp="1"/>
          </p:cNvSpPr>
          <p:nvPr>
            <p:ph type="title"/>
          </p:nvPr>
        </p:nvSpPr>
        <p:spPr>
          <a:xfrm>
            <a:off x="685801" y="609600"/>
            <a:ext cx="4175759" cy="1456267"/>
          </a:xfrm>
        </p:spPr>
        <p:txBody>
          <a:bodyPr/>
          <a:lstStyle/>
          <a:p>
            <a:r>
              <a:rPr lang="en-US" dirty="0"/>
              <a:t>Hangman game – use case diagram</a:t>
            </a:r>
            <a:endParaRPr lang="en-MY" dirty="0"/>
          </a:p>
        </p:txBody>
      </p:sp>
      <p:grpSp>
        <p:nvGrpSpPr>
          <p:cNvPr id="31" name="组合 30">
            <a:extLst>
              <a:ext uri="{FF2B5EF4-FFF2-40B4-BE49-F238E27FC236}">
                <a16:creationId xmlns:a16="http://schemas.microsoft.com/office/drawing/2014/main" id="{F44022A7-748B-439A-9ACC-1EAB90B57761}"/>
              </a:ext>
            </a:extLst>
          </p:cNvPr>
          <p:cNvGrpSpPr/>
          <p:nvPr/>
        </p:nvGrpSpPr>
        <p:grpSpPr>
          <a:xfrm>
            <a:off x="5347439" y="1644831"/>
            <a:ext cx="442685" cy="1110342"/>
            <a:chOff x="4122056" y="2394857"/>
            <a:chExt cx="442685" cy="1110342"/>
          </a:xfrm>
        </p:grpSpPr>
        <p:sp>
          <p:nvSpPr>
            <p:cNvPr id="4" name="椭圆 3">
              <a:extLst>
                <a:ext uri="{FF2B5EF4-FFF2-40B4-BE49-F238E27FC236}">
                  <a16:creationId xmlns:a16="http://schemas.microsoft.com/office/drawing/2014/main" id="{E1E2E837-4616-4D8F-A128-37DF4AB2768C}"/>
                </a:ext>
              </a:extLst>
            </p:cNvPr>
            <p:cNvSpPr/>
            <p:nvPr/>
          </p:nvSpPr>
          <p:spPr>
            <a:xfrm>
              <a:off x="4122056" y="2394857"/>
              <a:ext cx="442685" cy="435429"/>
            </a:xfrm>
            <a:prstGeom prst="ellipse">
              <a:avLst/>
            </a:pr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7" name="直接连接符 16">
              <a:extLst>
                <a:ext uri="{FF2B5EF4-FFF2-40B4-BE49-F238E27FC236}">
                  <a16:creationId xmlns:a16="http://schemas.microsoft.com/office/drawing/2014/main" id="{CB2EB269-9A05-4F2F-BA0E-F77EAD4416A0}"/>
                </a:ext>
              </a:extLst>
            </p:cNvPr>
            <p:cNvCxnSpPr>
              <a:cxnSpLocks/>
              <a:stCxn id="4" idx="4"/>
            </p:cNvCxnSpPr>
            <p:nvPr/>
          </p:nvCxnSpPr>
          <p:spPr>
            <a:xfrm flipH="1">
              <a:off x="4325257" y="2830286"/>
              <a:ext cx="18142" cy="493485"/>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631DFDD-1AB1-42A8-BDF8-765787F54BC5}"/>
                </a:ext>
              </a:extLst>
            </p:cNvPr>
            <p:cNvCxnSpPr/>
            <p:nvPr/>
          </p:nvCxnSpPr>
          <p:spPr>
            <a:xfrm>
              <a:off x="4122056" y="2952750"/>
              <a:ext cx="442685" cy="0"/>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021CAF5D-E21C-4BC5-8518-A30C1CF100D8}"/>
                </a:ext>
              </a:extLst>
            </p:cNvPr>
            <p:cNvCxnSpPr>
              <a:cxnSpLocks/>
            </p:cNvCxnSpPr>
            <p:nvPr/>
          </p:nvCxnSpPr>
          <p:spPr>
            <a:xfrm flipH="1">
              <a:off x="4130901" y="3323771"/>
              <a:ext cx="194356" cy="181428"/>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8A4A46DE-92A1-4690-8CB4-D043501A8E78}"/>
                </a:ext>
              </a:extLst>
            </p:cNvPr>
            <p:cNvCxnSpPr/>
            <p:nvPr/>
          </p:nvCxnSpPr>
          <p:spPr>
            <a:xfrm>
              <a:off x="4325257" y="3323771"/>
              <a:ext cx="194356" cy="181428"/>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3" name="文本框 32">
            <a:extLst>
              <a:ext uri="{FF2B5EF4-FFF2-40B4-BE49-F238E27FC236}">
                <a16:creationId xmlns:a16="http://schemas.microsoft.com/office/drawing/2014/main" id="{60571CC2-08D9-4095-ADA0-2ADBFC7F003D}"/>
              </a:ext>
            </a:extLst>
          </p:cNvPr>
          <p:cNvSpPr txBox="1"/>
          <p:nvPr/>
        </p:nvSpPr>
        <p:spPr>
          <a:xfrm>
            <a:off x="5170920" y="2923599"/>
            <a:ext cx="759439" cy="369332"/>
          </a:xfrm>
          <a:prstGeom prst="rect">
            <a:avLst/>
          </a:prstGeom>
          <a:noFill/>
        </p:spPr>
        <p:txBody>
          <a:bodyPr wrap="none" rtlCol="0">
            <a:spAutoFit/>
          </a:bodyPr>
          <a:lstStyle/>
          <a:p>
            <a:r>
              <a:rPr lang="en-US" dirty="0"/>
              <a:t>Player</a:t>
            </a:r>
            <a:endParaRPr lang="en-MY" dirty="0"/>
          </a:p>
        </p:txBody>
      </p:sp>
      <p:sp>
        <p:nvSpPr>
          <p:cNvPr id="34" name="流程图: 过程 33">
            <a:extLst>
              <a:ext uri="{FF2B5EF4-FFF2-40B4-BE49-F238E27FC236}">
                <a16:creationId xmlns:a16="http://schemas.microsoft.com/office/drawing/2014/main" id="{09566275-24E1-44E3-AD23-5A7E659F83C7}"/>
              </a:ext>
            </a:extLst>
          </p:cNvPr>
          <p:cNvSpPr/>
          <p:nvPr/>
        </p:nvSpPr>
        <p:spPr>
          <a:xfrm>
            <a:off x="6639267" y="609600"/>
            <a:ext cx="4321573" cy="5500914"/>
          </a:xfrm>
          <a:prstGeom prst="flowChartProcess">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文本框 35">
            <a:extLst>
              <a:ext uri="{FF2B5EF4-FFF2-40B4-BE49-F238E27FC236}">
                <a16:creationId xmlns:a16="http://schemas.microsoft.com/office/drawing/2014/main" id="{6198C4BE-2AF0-4E8A-B7B3-5B6BE8E486AE}"/>
              </a:ext>
            </a:extLst>
          </p:cNvPr>
          <p:cNvSpPr txBox="1"/>
          <p:nvPr/>
        </p:nvSpPr>
        <p:spPr>
          <a:xfrm>
            <a:off x="7794079" y="747486"/>
            <a:ext cx="1696298" cy="369332"/>
          </a:xfrm>
          <a:prstGeom prst="rect">
            <a:avLst/>
          </a:prstGeom>
          <a:noFill/>
        </p:spPr>
        <p:txBody>
          <a:bodyPr wrap="none" rtlCol="0">
            <a:spAutoFit/>
          </a:bodyPr>
          <a:lstStyle/>
          <a:p>
            <a:r>
              <a:rPr lang="en-US" dirty="0"/>
              <a:t>Hangman Game</a:t>
            </a:r>
            <a:endParaRPr lang="en-MY" dirty="0"/>
          </a:p>
        </p:txBody>
      </p:sp>
      <p:sp>
        <p:nvSpPr>
          <p:cNvPr id="37" name="椭圆 36">
            <a:extLst>
              <a:ext uri="{FF2B5EF4-FFF2-40B4-BE49-F238E27FC236}">
                <a16:creationId xmlns:a16="http://schemas.microsoft.com/office/drawing/2014/main" id="{3AC73590-523C-4B28-B086-4C728739AB65}"/>
              </a:ext>
            </a:extLst>
          </p:cNvPr>
          <p:cNvSpPr/>
          <p:nvPr/>
        </p:nvSpPr>
        <p:spPr>
          <a:xfrm>
            <a:off x="7180291" y="1313138"/>
            <a:ext cx="1187448"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Start Game</a:t>
            </a:r>
            <a:endParaRPr lang="en-MY" sz="1400" dirty="0"/>
          </a:p>
        </p:txBody>
      </p:sp>
      <p:cxnSp>
        <p:nvCxnSpPr>
          <p:cNvPr id="40" name="直接连接符 39">
            <a:extLst>
              <a:ext uri="{FF2B5EF4-FFF2-40B4-BE49-F238E27FC236}">
                <a16:creationId xmlns:a16="http://schemas.microsoft.com/office/drawing/2014/main" id="{C2DB4C2F-916D-41A0-90DC-2836E35C2217}"/>
              </a:ext>
            </a:extLst>
          </p:cNvPr>
          <p:cNvCxnSpPr>
            <a:cxnSpLocks/>
            <a:endCxn id="37" idx="2"/>
          </p:cNvCxnSpPr>
          <p:nvPr/>
        </p:nvCxnSpPr>
        <p:spPr>
          <a:xfrm flipV="1">
            <a:off x="5997985" y="1648543"/>
            <a:ext cx="1182306" cy="384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655C8B9B-E846-427A-903A-75647A399AA6}"/>
              </a:ext>
            </a:extLst>
          </p:cNvPr>
          <p:cNvSpPr/>
          <p:nvPr/>
        </p:nvSpPr>
        <p:spPr>
          <a:xfrm>
            <a:off x="7135128" y="2259663"/>
            <a:ext cx="1352548"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Guess one letter</a:t>
            </a:r>
            <a:endParaRPr lang="en-MY" sz="1400" dirty="0"/>
          </a:p>
        </p:txBody>
      </p:sp>
      <p:cxnSp>
        <p:nvCxnSpPr>
          <p:cNvPr id="56" name="直接连接符 55">
            <a:extLst>
              <a:ext uri="{FF2B5EF4-FFF2-40B4-BE49-F238E27FC236}">
                <a16:creationId xmlns:a16="http://schemas.microsoft.com/office/drawing/2014/main" id="{034FD816-52AF-4213-BBAF-1F3A3FDF145A}"/>
              </a:ext>
            </a:extLst>
          </p:cNvPr>
          <p:cNvCxnSpPr>
            <a:cxnSpLocks/>
            <a:endCxn id="54" idx="2"/>
          </p:cNvCxnSpPr>
          <p:nvPr/>
        </p:nvCxnSpPr>
        <p:spPr>
          <a:xfrm>
            <a:off x="5952857" y="2199674"/>
            <a:ext cx="1182271" cy="39539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93B908B7-43AD-4698-B313-EE7835E7BF1A}"/>
              </a:ext>
            </a:extLst>
          </p:cNvPr>
          <p:cNvCxnSpPr>
            <a:cxnSpLocks/>
            <a:stCxn id="54" idx="6"/>
            <a:endCxn id="60" idx="1"/>
          </p:cNvCxnSpPr>
          <p:nvPr/>
        </p:nvCxnSpPr>
        <p:spPr>
          <a:xfrm>
            <a:off x="8487676" y="2595068"/>
            <a:ext cx="934594" cy="710570"/>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椭圆 59">
            <a:extLst>
              <a:ext uri="{FF2B5EF4-FFF2-40B4-BE49-F238E27FC236}">
                <a16:creationId xmlns:a16="http://schemas.microsoft.com/office/drawing/2014/main" id="{9DF7218B-8C25-4CCA-AC6B-AC93F60B1106}"/>
              </a:ext>
            </a:extLst>
          </p:cNvPr>
          <p:cNvSpPr/>
          <p:nvPr/>
        </p:nvSpPr>
        <p:spPr>
          <a:xfrm>
            <a:off x="9173853" y="3207400"/>
            <a:ext cx="1696297"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Check letter against secret word</a:t>
            </a:r>
            <a:endParaRPr lang="en-MY" sz="1400" dirty="0"/>
          </a:p>
        </p:txBody>
      </p:sp>
      <p:sp>
        <p:nvSpPr>
          <p:cNvPr id="63" name="椭圆 62">
            <a:extLst>
              <a:ext uri="{FF2B5EF4-FFF2-40B4-BE49-F238E27FC236}">
                <a16:creationId xmlns:a16="http://schemas.microsoft.com/office/drawing/2014/main" id="{C5EAC1AA-6A36-4824-AF10-4A6CFBA1515F}"/>
              </a:ext>
            </a:extLst>
          </p:cNvPr>
          <p:cNvSpPr/>
          <p:nvPr/>
        </p:nvSpPr>
        <p:spPr>
          <a:xfrm>
            <a:off x="7434224" y="3282963"/>
            <a:ext cx="1352548"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Hangman progress</a:t>
            </a:r>
            <a:endParaRPr lang="en-MY" sz="1400" dirty="0"/>
          </a:p>
        </p:txBody>
      </p:sp>
      <p:cxnSp>
        <p:nvCxnSpPr>
          <p:cNvPr id="65" name="直接箭头连接符 64">
            <a:extLst>
              <a:ext uri="{FF2B5EF4-FFF2-40B4-BE49-F238E27FC236}">
                <a16:creationId xmlns:a16="http://schemas.microsoft.com/office/drawing/2014/main" id="{880E9A9F-B7A6-4BAF-BC08-81B0CA744C2A}"/>
              </a:ext>
            </a:extLst>
          </p:cNvPr>
          <p:cNvCxnSpPr>
            <a:cxnSpLocks/>
            <a:stCxn id="54" idx="4"/>
            <a:endCxn id="63" idx="0"/>
          </p:cNvCxnSpPr>
          <p:nvPr/>
        </p:nvCxnSpPr>
        <p:spPr>
          <a:xfrm>
            <a:off x="7811402" y="2930473"/>
            <a:ext cx="299096" cy="352490"/>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B6ED7F74-A52E-47D3-89BC-880E5849632A}"/>
              </a:ext>
            </a:extLst>
          </p:cNvPr>
          <p:cNvSpPr/>
          <p:nvPr/>
        </p:nvSpPr>
        <p:spPr>
          <a:xfrm>
            <a:off x="7101564" y="4306264"/>
            <a:ext cx="1365096"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Finish one round</a:t>
            </a:r>
            <a:endParaRPr lang="en-MY" sz="1400" dirty="0"/>
          </a:p>
        </p:txBody>
      </p:sp>
      <p:cxnSp>
        <p:nvCxnSpPr>
          <p:cNvPr id="77" name="直接箭头连接符 76">
            <a:extLst>
              <a:ext uri="{FF2B5EF4-FFF2-40B4-BE49-F238E27FC236}">
                <a16:creationId xmlns:a16="http://schemas.microsoft.com/office/drawing/2014/main" id="{2280CED2-1DC5-4DAF-8913-0A47E73B07AC}"/>
              </a:ext>
            </a:extLst>
          </p:cNvPr>
          <p:cNvCxnSpPr>
            <a:cxnSpLocks/>
            <a:stCxn id="63" idx="4"/>
            <a:endCxn id="70" idx="0"/>
          </p:cNvCxnSpPr>
          <p:nvPr/>
        </p:nvCxnSpPr>
        <p:spPr>
          <a:xfrm flipH="1">
            <a:off x="7784112" y="3953773"/>
            <a:ext cx="326386" cy="352491"/>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C9C7422D-C43A-410F-9E63-E42E0F1EC69D}"/>
              </a:ext>
            </a:extLst>
          </p:cNvPr>
          <p:cNvCxnSpPr>
            <a:cxnSpLocks/>
            <a:stCxn id="60" idx="4"/>
            <a:endCxn id="70" idx="7"/>
          </p:cNvCxnSpPr>
          <p:nvPr/>
        </p:nvCxnSpPr>
        <p:spPr>
          <a:xfrm flipH="1">
            <a:off x="8266746" y="3878210"/>
            <a:ext cx="1755256" cy="526292"/>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椭圆 84">
            <a:extLst>
              <a:ext uri="{FF2B5EF4-FFF2-40B4-BE49-F238E27FC236}">
                <a16:creationId xmlns:a16="http://schemas.microsoft.com/office/drawing/2014/main" id="{A133F597-E751-4126-B7C7-55A03DC7168E}"/>
              </a:ext>
            </a:extLst>
          </p:cNvPr>
          <p:cNvSpPr/>
          <p:nvPr/>
        </p:nvSpPr>
        <p:spPr>
          <a:xfrm>
            <a:off x="7180291" y="5209457"/>
            <a:ext cx="1187448"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Play again</a:t>
            </a:r>
            <a:endParaRPr lang="en-MY" sz="1400" dirty="0"/>
          </a:p>
        </p:txBody>
      </p:sp>
      <p:cxnSp>
        <p:nvCxnSpPr>
          <p:cNvPr id="86" name="直接连接符 85">
            <a:extLst>
              <a:ext uri="{FF2B5EF4-FFF2-40B4-BE49-F238E27FC236}">
                <a16:creationId xmlns:a16="http://schemas.microsoft.com/office/drawing/2014/main" id="{BDC7EAA6-737D-452D-B411-275DE0C8608A}"/>
              </a:ext>
            </a:extLst>
          </p:cNvPr>
          <p:cNvCxnSpPr>
            <a:cxnSpLocks/>
            <a:endCxn id="85" idx="2"/>
          </p:cNvCxnSpPr>
          <p:nvPr/>
        </p:nvCxnSpPr>
        <p:spPr>
          <a:xfrm>
            <a:off x="5815194" y="2909960"/>
            <a:ext cx="1365097" cy="263490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3CBEE9BF-4819-4126-99C1-FB09368BAEC9}"/>
              </a:ext>
            </a:extLst>
          </p:cNvPr>
          <p:cNvCxnSpPr>
            <a:cxnSpLocks/>
          </p:cNvCxnSpPr>
          <p:nvPr/>
        </p:nvCxnSpPr>
        <p:spPr>
          <a:xfrm>
            <a:off x="7811560" y="4977074"/>
            <a:ext cx="0" cy="257435"/>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A3CE9C81-1A69-4370-8A21-059DE53C18D1}"/>
              </a:ext>
            </a:extLst>
          </p:cNvPr>
          <p:cNvCxnSpPr/>
          <p:nvPr/>
        </p:nvCxnSpPr>
        <p:spPr>
          <a:xfrm>
            <a:off x="8405124" y="1644831"/>
            <a:ext cx="633535" cy="0"/>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椭圆 90">
            <a:extLst>
              <a:ext uri="{FF2B5EF4-FFF2-40B4-BE49-F238E27FC236}">
                <a16:creationId xmlns:a16="http://schemas.microsoft.com/office/drawing/2014/main" id="{F53D46D2-CDBC-4EDA-9B88-A9B4679B00E2}"/>
              </a:ext>
            </a:extLst>
          </p:cNvPr>
          <p:cNvSpPr/>
          <p:nvPr/>
        </p:nvSpPr>
        <p:spPr>
          <a:xfrm>
            <a:off x="9076044" y="1345938"/>
            <a:ext cx="1696297"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Initialize secret word</a:t>
            </a:r>
            <a:endParaRPr lang="en-MY" sz="1400" dirty="0"/>
          </a:p>
        </p:txBody>
      </p:sp>
      <p:sp>
        <p:nvSpPr>
          <p:cNvPr id="94" name="椭圆 93">
            <a:extLst>
              <a:ext uri="{FF2B5EF4-FFF2-40B4-BE49-F238E27FC236}">
                <a16:creationId xmlns:a16="http://schemas.microsoft.com/office/drawing/2014/main" id="{EB120E00-109F-49CB-BCC5-76BA370398F2}"/>
              </a:ext>
            </a:extLst>
          </p:cNvPr>
          <p:cNvSpPr/>
          <p:nvPr/>
        </p:nvSpPr>
        <p:spPr>
          <a:xfrm>
            <a:off x="9160514" y="2195348"/>
            <a:ext cx="1696297"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Initialize Hangman</a:t>
            </a:r>
            <a:endParaRPr lang="en-MY" sz="1400" dirty="0"/>
          </a:p>
        </p:txBody>
      </p:sp>
      <p:cxnSp>
        <p:nvCxnSpPr>
          <p:cNvPr id="95" name="直接箭头连接符 94">
            <a:extLst>
              <a:ext uri="{FF2B5EF4-FFF2-40B4-BE49-F238E27FC236}">
                <a16:creationId xmlns:a16="http://schemas.microsoft.com/office/drawing/2014/main" id="{FC8F803E-E8AA-45CE-BBF7-D8227E24FD47}"/>
              </a:ext>
            </a:extLst>
          </p:cNvPr>
          <p:cNvCxnSpPr>
            <a:cxnSpLocks/>
            <a:stCxn id="37" idx="5"/>
            <a:endCxn id="94" idx="2"/>
          </p:cNvCxnSpPr>
          <p:nvPr/>
        </p:nvCxnSpPr>
        <p:spPr>
          <a:xfrm>
            <a:off x="8193841" y="1885710"/>
            <a:ext cx="966673" cy="645043"/>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129E9451-4BBC-4E75-9F37-75C647AAB9B7}"/>
              </a:ext>
            </a:extLst>
          </p:cNvPr>
          <p:cNvCxnSpPr>
            <a:cxnSpLocks/>
            <a:stCxn id="85" idx="7"/>
            <a:endCxn id="91" idx="3"/>
          </p:cNvCxnSpPr>
          <p:nvPr/>
        </p:nvCxnSpPr>
        <p:spPr>
          <a:xfrm flipV="1">
            <a:off x="8193841" y="1918510"/>
            <a:ext cx="1130620" cy="3389185"/>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36CA8686-975E-4A10-8AAB-3450923E7BDE}"/>
              </a:ext>
            </a:extLst>
          </p:cNvPr>
          <p:cNvCxnSpPr>
            <a:cxnSpLocks/>
            <a:stCxn id="85" idx="6"/>
            <a:endCxn id="94" idx="3"/>
          </p:cNvCxnSpPr>
          <p:nvPr/>
        </p:nvCxnSpPr>
        <p:spPr>
          <a:xfrm flipV="1">
            <a:off x="8367739" y="2767920"/>
            <a:ext cx="1041192" cy="2776942"/>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C14A5D05-67DB-4700-9D53-24CA9BF3FE52}"/>
              </a:ext>
            </a:extLst>
          </p:cNvPr>
          <p:cNvCxnSpPr>
            <a:cxnSpLocks/>
            <a:stCxn id="70" idx="5"/>
          </p:cNvCxnSpPr>
          <p:nvPr/>
        </p:nvCxnSpPr>
        <p:spPr>
          <a:xfrm>
            <a:off x="8266746" y="4878836"/>
            <a:ext cx="1155524" cy="428859"/>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椭圆 113">
            <a:extLst>
              <a:ext uri="{FF2B5EF4-FFF2-40B4-BE49-F238E27FC236}">
                <a16:creationId xmlns:a16="http://schemas.microsoft.com/office/drawing/2014/main" id="{9C70C242-525C-4B1F-8682-7BD95B0C25AC}"/>
              </a:ext>
            </a:extLst>
          </p:cNvPr>
          <p:cNvSpPr/>
          <p:nvPr/>
        </p:nvSpPr>
        <p:spPr>
          <a:xfrm>
            <a:off x="9210397" y="5202459"/>
            <a:ext cx="1696297"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Exit game</a:t>
            </a:r>
            <a:endParaRPr lang="en-MY" sz="1400" dirty="0"/>
          </a:p>
        </p:txBody>
      </p:sp>
      <p:cxnSp>
        <p:nvCxnSpPr>
          <p:cNvPr id="38" name="直接箭头连接符 64">
            <a:extLst>
              <a:ext uri="{FF2B5EF4-FFF2-40B4-BE49-F238E27FC236}">
                <a16:creationId xmlns:a16="http://schemas.microsoft.com/office/drawing/2014/main" id="{BDC3DF61-C3C2-4FCC-970F-2689A35F2E55}"/>
              </a:ext>
            </a:extLst>
          </p:cNvPr>
          <p:cNvCxnSpPr>
            <a:cxnSpLocks/>
            <a:endCxn id="54" idx="3"/>
          </p:cNvCxnSpPr>
          <p:nvPr/>
        </p:nvCxnSpPr>
        <p:spPr>
          <a:xfrm flipV="1">
            <a:off x="7135128" y="2832235"/>
            <a:ext cx="198076" cy="1731228"/>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298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5830E-5CE7-4FE5-9D60-0BE3A2A2D315}"/>
              </a:ext>
            </a:extLst>
          </p:cNvPr>
          <p:cNvSpPr>
            <a:spLocks noGrp="1"/>
          </p:cNvSpPr>
          <p:nvPr>
            <p:ph type="title"/>
          </p:nvPr>
        </p:nvSpPr>
        <p:spPr/>
        <p:txBody>
          <a:bodyPr/>
          <a:lstStyle/>
          <a:p>
            <a:r>
              <a:rPr lang="en-US" dirty="0"/>
              <a:t>Hangman game – use case description</a:t>
            </a:r>
            <a:endParaRPr lang="en-MY" dirty="0"/>
          </a:p>
        </p:txBody>
      </p:sp>
      <p:graphicFrame>
        <p:nvGraphicFramePr>
          <p:cNvPr id="3" name="表格 4">
            <a:extLst>
              <a:ext uri="{FF2B5EF4-FFF2-40B4-BE49-F238E27FC236}">
                <a16:creationId xmlns:a16="http://schemas.microsoft.com/office/drawing/2014/main" id="{B75267CC-C7F4-4035-AAC0-1534678681C7}"/>
              </a:ext>
            </a:extLst>
          </p:cNvPr>
          <p:cNvGraphicFramePr>
            <a:graphicFrameLocks noGrp="1"/>
          </p:cNvGraphicFramePr>
          <p:nvPr>
            <p:extLst>
              <p:ext uri="{D42A27DB-BD31-4B8C-83A1-F6EECF244321}">
                <p14:modId xmlns:p14="http://schemas.microsoft.com/office/powerpoint/2010/main" val="245718589"/>
              </p:ext>
            </p:extLst>
          </p:nvPr>
        </p:nvGraphicFramePr>
        <p:xfrm>
          <a:off x="1897971" y="2065867"/>
          <a:ext cx="6055858" cy="2941320"/>
        </p:xfrm>
        <a:graphic>
          <a:graphicData uri="http://schemas.openxmlformats.org/drawingml/2006/table">
            <a:tbl>
              <a:tblPr firstRow="1" bandRow="1">
                <a:tableStyleId>{5C22544A-7EE6-4342-B048-85BDC9FD1C3A}</a:tableStyleId>
              </a:tblPr>
              <a:tblGrid>
                <a:gridCol w="1599973">
                  <a:extLst>
                    <a:ext uri="{9D8B030D-6E8A-4147-A177-3AD203B41FA5}">
                      <a16:colId xmlns:a16="http://schemas.microsoft.com/office/drawing/2014/main" val="496697281"/>
                    </a:ext>
                  </a:extLst>
                </a:gridCol>
                <a:gridCol w="4455885">
                  <a:extLst>
                    <a:ext uri="{9D8B030D-6E8A-4147-A177-3AD203B41FA5}">
                      <a16:colId xmlns:a16="http://schemas.microsoft.com/office/drawing/2014/main" val="2443130984"/>
                    </a:ext>
                  </a:extLst>
                </a:gridCol>
              </a:tblGrid>
              <a:tr h="370840">
                <a:tc>
                  <a:txBody>
                    <a:bodyPr/>
                    <a:lstStyle/>
                    <a:p>
                      <a:r>
                        <a:rPr lang="en-US" dirty="0"/>
                        <a:t>Use Case</a:t>
                      </a:r>
                      <a:endParaRPr lang="en-MY" dirty="0"/>
                    </a:p>
                  </a:txBody>
                  <a:tcPr/>
                </a:tc>
                <a:tc>
                  <a:txBody>
                    <a:bodyPr/>
                    <a:lstStyle/>
                    <a:p>
                      <a:r>
                        <a:rPr lang="en-US" dirty="0"/>
                        <a:t>Start Game</a:t>
                      </a:r>
                      <a:endParaRPr lang="en-MY" dirty="0"/>
                    </a:p>
                  </a:txBody>
                  <a:tcPr/>
                </a:tc>
                <a:extLst>
                  <a:ext uri="{0D108BD9-81ED-4DB2-BD59-A6C34878D82A}">
                    <a16:rowId xmlns:a16="http://schemas.microsoft.com/office/drawing/2014/main" val="4015680793"/>
                  </a:ext>
                </a:extLst>
              </a:tr>
              <a:tr h="370840">
                <a:tc>
                  <a:txBody>
                    <a:bodyPr/>
                    <a:lstStyle/>
                    <a:p>
                      <a:r>
                        <a:rPr lang="en-US" dirty="0"/>
                        <a:t>Actor</a:t>
                      </a:r>
                      <a:endParaRPr lang="en-MY" dirty="0"/>
                    </a:p>
                  </a:txBody>
                  <a:tcPr/>
                </a:tc>
                <a:tc>
                  <a:txBody>
                    <a:bodyPr/>
                    <a:lstStyle/>
                    <a:p>
                      <a:r>
                        <a:rPr lang="en-US" dirty="0"/>
                        <a:t>Player</a:t>
                      </a:r>
                      <a:endParaRPr lang="en-MY" dirty="0"/>
                    </a:p>
                  </a:txBody>
                  <a:tcPr/>
                </a:tc>
                <a:extLst>
                  <a:ext uri="{0D108BD9-81ED-4DB2-BD59-A6C34878D82A}">
                    <a16:rowId xmlns:a16="http://schemas.microsoft.com/office/drawing/2014/main" val="2429996120"/>
                  </a:ext>
                </a:extLst>
              </a:tr>
              <a:tr h="370840">
                <a:tc>
                  <a:txBody>
                    <a:bodyPr/>
                    <a:lstStyle/>
                    <a:p>
                      <a:r>
                        <a:rPr lang="en-US" dirty="0"/>
                        <a:t>Pre condition</a:t>
                      </a:r>
                      <a:endParaRPr lang="en-MY" dirty="0"/>
                    </a:p>
                  </a:txBody>
                  <a:tcPr/>
                </a:tc>
                <a:tc>
                  <a:txBody>
                    <a:bodyPr/>
                    <a:lstStyle/>
                    <a:p>
                      <a:r>
                        <a:rPr lang="en-US" dirty="0"/>
                        <a:t>None</a:t>
                      </a:r>
                      <a:endParaRPr lang="en-MY" dirty="0"/>
                    </a:p>
                  </a:txBody>
                  <a:tcPr/>
                </a:tc>
                <a:extLst>
                  <a:ext uri="{0D108BD9-81ED-4DB2-BD59-A6C34878D82A}">
                    <a16:rowId xmlns:a16="http://schemas.microsoft.com/office/drawing/2014/main" val="391944395"/>
                  </a:ext>
                </a:extLst>
              </a:tr>
              <a:tr h="370840">
                <a:tc>
                  <a:txBody>
                    <a:bodyPr/>
                    <a:lstStyle/>
                    <a:p>
                      <a:r>
                        <a:rPr lang="en-US" dirty="0"/>
                        <a:t>Post condition</a:t>
                      </a:r>
                      <a:endParaRPr lang="en-MY" dirty="0"/>
                    </a:p>
                  </a:txBody>
                  <a:tcPr/>
                </a:tc>
                <a:tc>
                  <a:txBody>
                    <a:bodyPr/>
                    <a:lstStyle/>
                    <a:p>
                      <a:r>
                        <a:rPr lang="en-US" dirty="0"/>
                        <a:t>Hangman initial pic shows to player</a:t>
                      </a:r>
                    </a:p>
                    <a:p>
                      <a:r>
                        <a:rPr lang="en-US" dirty="0"/>
                        <a:t>Secret word guest prompt shows to player</a:t>
                      </a:r>
                      <a:endParaRPr lang="en-MY" dirty="0"/>
                    </a:p>
                  </a:txBody>
                  <a:tcPr/>
                </a:tc>
                <a:extLst>
                  <a:ext uri="{0D108BD9-81ED-4DB2-BD59-A6C34878D82A}">
                    <a16:rowId xmlns:a16="http://schemas.microsoft.com/office/drawing/2014/main" val="1626243551"/>
                  </a:ext>
                </a:extLst>
              </a:tr>
              <a:tr h="370840">
                <a:tc>
                  <a:txBody>
                    <a:bodyPr/>
                    <a:lstStyle/>
                    <a:p>
                      <a:r>
                        <a:rPr lang="en-US" dirty="0"/>
                        <a:t>Primary path</a:t>
                      </a:r>
                      <a:endParaRPr lang="en-MY" dirty="0"/>
                    </a:p>
                  </a:txBody>
                  <a:tcPr/>
                </a:tc>
                <a:tc>
                  <a:txBody>
                    <a:bodyPr/>
                    <a:lstStyle/>
                    <a:p>
                      <a:pPr marL="342900" indent="-342900">
                        <a:buAutoNum type="arabicPeriod"/>
                      </a:pPr>
                      <a:r>
                        <a:rPr lang="en-US" dirty="0"/>
                        <a:t>User start the game</a:t>
                      </a:r>
                    </a:p>
                    <a:p>
                      <a:pPr marL="342900" indent="-342900">
                        <a:buAutoNum type="arabicPeriod"/>
                      </a:pPr>
                      <a:r>
                        <a:rPr lang="en-US" dirty="0"/>
                        <a:t>System initialize the hangman with 0 body part hang</a:t>
                      </a:r>
                    </a:p>
                    <a:p>
                      <a:pPr marL="342900" indent="-342900">
                        <a:buAutoNum type="arabicPeriod"/>
                      </a:pPr>
                      <a:r>
                        <a:rPr lang="en-US" dirty="0"/>
                        <a:t>System initialize a random secret word</a:t>
                      </a:r>
                      <a:endParaRPr lang="en-MY" dirty="0"/>
                    </a:p>
                  </a:txBody>
                  <a:tcPr/>
                </a:tc>
                <a:extLst>
                  <a:ext uri="{0D108BD9-81ED-4DB2-BD59-A6C34878D82A}">
                    <a16:rowId xmlns:a16="http://schemas.microsoft.com/office/drawing/2014/main" val="3031150251"/>
                  </a:ext>
                </a:extLst>
              </a:tr>
            </a:tbl>
          </a:graphicData>
        </a:graphic>
      </p:graphicFrame>
    </p:spTree>
    <p:extLst>
      <p:ext uri="{BB962C8B-B14F-4D97-AF65-F5344CB8AC3E}">
        <p14:creationId xmlns:p14="http://schemas.microsoft.com/office/powerpoint/2010/main" val="2659675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5830E-5CE7-4FE5-9D60-0BE3A2A2D315}"/>
              </a:ext>
            </a:extLst>
          </p:cNvPr>
          <p:cNvSpPr>
            <a:spLocks noGrp="1"/>
          </p:cNvSpPr>
          <p:nvPr>
            <p:ph type="title"/>
          </p:nvPr>
        </p:nvSpPr>
        <p:spPr/>
        <p:txBody>
          <a:bodyPr/>
          <a:lstStyle/>
          <a:p>
            <a:r>
              <a:rPr lang="en-US" dirty="0"/>
              <a:t>Hangman game – use case description</a:t>
            </a:r>
            <a:endParaRPr lang="en-MY" dirty="0"/>
          </a:p>
        </p:txBody>
      </p:sp>
      <p:graphicFrame>
        <p:nvGraphicFramePr>
          <p:cNvPr id="3" name="表格 4">
            <a:extLst>
              <a:ext uri="{FF2B5EF4-FFF2-40B4-BE49-F238E27FC236}">
                <a16:creationId xmlns:a16="http://schemas.microsoft.com/office/drawing/2014/main" id="{B75267CC-C7F4-4035-AAC0-1534678681C7}"/>
              </a:ext>
            </a:extLst>
          </p:cNvPr>
          <p:cNvGraphicFramePr>
            <a:graphicFrameLocks noGrp="1"/>
          </p:cNvGraphicFramePr>
          <p:nvPr>
            <p:extLst>
              <p:ext uri="{D42A27DB-BD31-4B8C-83A1-F6EECF244321}">
                <p14:modId xmlns:p14="http://schemas.microsoft.com/office/powerpoint/2010/main" val="3903154146"/>
              </p:ext>
            </p:extLst>
          </p:nvPr>
        </p:nvGraphicFramePr>
        <p:xfrm>
          <a:off x="1897970" y="2065867"/>
          <a:ext cx="8320087" cy="4592320"/>
        </p:xfrm>
        <a:graphic>
          <a:graphicData uri="http://schemas.openxmlformats.org/drawingml/2006/table">
            <a:tbl>
              <a:tblPr firstRow="1" bandRow="1">
                <a:tableStyleId>{5C22544A-7EE6-4342-B048-85BDC9FD1C3A}</a:tableStyleId>
              </a:tblPr>
              <a:tblGrid>
                <a:gridCol w="2198188">
                  <a:extLst>
                    <a:ext uri="{9D8B030D-6E8A-4147-A177-3AD203B41FA5}">
                      <a16:colId xmlns:a16="http://schemas.microsoft.com/office/drawing/2014/main" val="496697281"/>
                    </a:ext>
                  </a:extLst>
                </a:gridCol>
                <a:gridCol w="6121899">
                  <a:extLst>
                    <a:ext uri="{9D8B030D-6E8A-4147-A177-3AD203B41FA5}">
                      <a16:colId xmlns:a16="http://schemas.microsoft.com/office/drawing/2014/main" val="2443130984"/>
                    </a:ext>
                  </a:extLst>
                </a:gridCol>
              </a:tblGrid>
              <a:tr h="370840">
                <a:tc>
                  <a:txBody>
                    <a:bodyPr/>
                    <a:lstStyle/>
                    <a:p>
                      <a:r>
                        <a:rPr lang="en-US" dirty="0"/>
                        <a:t>Use Case</a:t>
                      </a:r>
                      <a:endParaRPr lang="en-MY" dirty="0"/>
                    </a:p>
                  </a:txBody>
                  <a:tcPr/>
                </a:tc>
                <a:tc>
                  <a:txBody>
                    <a:bodyPr/>
                    <a:lstStyle/>
                    <a:p>
                      <a:r>
                        <a:rPr lang="en-US" dirty="0"/>
                        <a:t>Guess a letter</a:t>
                      </a:r>
                      <a:endParaRPr lang="en-MY" dirty="0"/>
                    </a:p>
                  </a:txBody>
                  <a:tcPr/>
                </a:tc>
                <a:extLst>
                  <a:ext uri="{0D108BD9-81ED-4DB2-BD59-A6C34878D82A}">
                    <a16:rowId xmlns:a16="http://schemas.microsoft.com/office/drawing/2014/main" val="4015680793"/>
                  </a:ext>
                </a:extLst>
              </a:tr>
              <a:tr h="370840">
                <a:tc>
                  <a:txBody>
                    <a:bodyPr/>
                    <a:lstStyle/>
                    <a:p>
                      <a:r>
                        <a:rPr lang="en-US" dirty="0"/>
                        <a:t>Actor</a:t>
                      </a:r>
                      <a:endParaRPr lang="en-MY" dirty="0"/>
                    </a:p>
                  </a:txBody>
                  <a:tcPr/>
                </a:tc>
                <a:tc>
                  <a:txBody>
                    <a:bodyPr/>
                    <a:lstStyle/>
                    <a:p>
                      <a:r>
                        <a:rPr lang="en-US" dirty="0"/>
                        <a:t>Player</a:t>
                      </a:r>
                      <a:endParaRPr lang="en-MY" dirty="0"/>
                    </a:p>
                  </a:txBody>
                  <a:tcPr/>
                </a:tc>
                <a:extLst>
                  <a:ext uri="{0D108BD9-81ED-4DB2-BD59-A6C34878D82A}">
                    <a16:rowId xmlns:a16="http://schemas.microsoft.com/office/drawing/2014/main" val="2429996120"/>
                  </a:ext>
                </a:extLst>
              </a:tr>
              <a:tr h="370840">
                <a:tc>
                  <a:txBody>
                    <a:bodyPr/>
                    <a:lstStyle/>
                    <a:p>
                      <a:r>
                        <a:rPr lang="en-US" dirty="0"/>
                        <a:t>Pre condition</a:t>
                      </a:r>
                      <a:endParaRPr lang="en-MY" dirty="0"/>
                    </a:p>
                  </a:txBody>
                  <a:tcPr/>
                </a:tc>
                <a:tc>
                  <a:txBody>
                    <a:bodyPr/>
                    <a:lstStyle/>
                    <a:p>
                      <a:r>
                        <a:rPr lang="en-US" dirty="0"/>
                        <a:t>System generated secret word</a:t>
                      </a:r>
                      <a:endParaRPr lang="en-MY" dirty="0"/>
                    </a:p>
                  </a:txBody>
                  <a:tcPr/>
                </a:tc>
                <a:extLst>
                  <a:ext uri="{0D108BD9-81ED-4DB2-BD59-A6C34878D82A}">
                    <a16:rowId xmlns:a16="http://schemas.microsoft.com/office/drawing/2014/main" val="391944395"/>
                  </a:ext>
                </a:extLst>
              </a:tr>
              <a:tr h="370840">
                <a:tc>
                  <a:txBody>
                    <a:bodyPr/>
                    <a:lstStyle/>
                    <a:p>
                      <a:r>
                        <a:rPr lang="en-US" dirty="0"/>
                        <a:t>Post condition</a:t>
                      </a:r>
                      <a:endParaRPr lang="en-MY" dirty="0"/>
                    </a:p>
                  </a:txBody>
                  <a:tcPr/>
                </a:tc>
                <a:tc>
                  <a:txBody>
                    <a:bodyPr/>
                    <a:lstStyle/>
                    <a:p>
                      <a:r>
                        <a:rPr lang="en-US" dirty="0"/>
                        <a:t>None</a:t>
                      </a:r>
                      <a:endParaRPr lang="en-MY" dirty="0"/>
                    </a:p>
                  </a:txBody>
                  <a:tcPr/>
                </a:tc>
                <a:extLst>
                  <a:ext uri="{0D108BD9-81ED-4DB2-BD59-A6C34878D82A}">
                    <a16:rowId xmlns:a16="http://schemas.microsoft.com/office/drawing/2014/main" val="1626243551"/>
                  </a:ext>
                </a:extLst>
              </a:tr>
              <a:tr h="370840">
                <a:tc>
                  <a:txBody>
                    <a:bodyPr/>
                    <a:lstStyle/>
                    <a:p>
                      <a:r>
                        <a:rPr lang="en-US" dirty="0"/>
                        <a:t>Primary path</a:t>
                      </a:r>
                      <a:endParaRPr lang="en-MY" dirty="0"/>
                    </a:p>
                  </a:txBody>
                  <a:tcPr/>
                </a:tc>
                <a:tc>
                  <a:txBody>
                    <a:bodyPr/>
                    <a:lstStyle/>
                    <a:p>
                      <a:pPr marL="342900" indent="-342900">
                        <a:buAutoNum type="arabicPeriod"/>
                      </a:pPr>
                      <a:r>
                        <a:rPr lang="en-US" dirty="0"/>
                        <a:t>User saw secret word prompt, know which letter already guessed, which still not</a:t>
                      </a:r>
                    </a:p>
                    <a:p>
                      <a:pPr marL="342900" indent="-342900">
                        <a:buAutoNum type="arabicPeriod"/>
                      </a:pPr>
                      <a:r>
                        <a:rPr lang="en-US" dirty="0"/>
                        <a:t>User guess a letter for those unknown in secret word, send to game </a:t>
                      </a:r>
                    </a:p>
                    <a:p>
                      <a:pPr marL="342900" indent="-342900">
                        <a:buAutoNum type="arabicPeriod"/>
                      </a:pPr>
                      <a:r>
                        <a:rPr lang="en-MY" dirty="0"/>
                        <a:t>System check letter against secret word. If guess correct update guest result and prompt to user</a:t>
                      </a:r>
                    </a:p>
                    <a:p>
                      <a:pPr marL="342900" indent="-342900">
                        <a:buAutoNum type="arabicPeriod"/>
                      </a:pPr>
                      <a:r>
                        <a:rPr lang="en-MY" dirty="0"/>
                        <a:t>If guess wrong update hangman add one more body part</a:t>
                      </a:r>
                    </a:p>
                    <a:p>
                      <a:pPr marL="342900" indent="-342900">
                        <a:buAutoNum type="arabicPeriod"/>
                      </a:pPr>
                      <a:r>
                        <a:rPr lang="en-MY" dirty="0"/>
                        <a:t>If all letters of secret word guessed correct, one round game finish, user win</a:t>
                      </a:r>
                    </a:p>
                    <a:p>
                      <a:pPr marL="342900" indent="-342900">
                        <a:buAutoNum type="arabicPeriod"/>
                      </a:pPr>
                      <a:r>
                        <a:rPr lang="en-MY" dirty="0"/>
                        <a:t>If hangman all body parts hanged, one round game finish, user lose.</a:t>
                      </a:r>
                    </a:p>
                  </a:txBody>
                  <a:tcPr/>
                </a:tc>
                <a:extLst>
                  <a:ext uri="{0D108BD9-81ED-4DB2-BD59-A6C34878D82A}">
                    <a16:rowId xmlns:a16="http://schemas.microsoft.com/office/drawing/2014/main" val="3031150251"/>
                  </a:ext>
                </a:extLst>
              </a:tr>
            </a:tbl>
          </a:graphicData>
        </a:graphic>
      </p:graphicFrame>
    </p:spTree>
    <p:extLst>
      <p:ext uri="{BB962C8B-B14F-4D97-AF65-F5344CB8AC3E}">
        <p14:creationId xmlns:p14="http://schemas.microsoft.com/office/powerpoint/2010/main" val="943280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5830E-5CE7-4FE5-9D60-0BE3A2A2D315}"/>
              </a:ext>
            </a:extLst>
          </p:cNvPr>
          <p:cNvSpPr>
            <a:spLocks noGrp="1"/>
          </p:cNvSpPr>
          <p:nvPr>
            <p:ph type="title"/>
          </p:nvPr>
        </p:nvSpPr>
        <p:spPr/>
        <p:txBody>
          <a:bodyPr/>
          <a:lstStyle/>
          <a:p>
            <a:r>
              <a:rPr lang="en-US" dirty="0"/>
              <a:t>Hangman game – use case description</a:t>
            </a:r>
            <a:endParaRPr lang="en-MY" dirty="0"/>
          </a:p>
        </p:txBody>
      </p:sp>
      <p:graphicFrame>
        <p:nvGraphicFramePr>
          <p:cNvPr id="3" name="表格 4">
            <a:extLst>
              <a:ext uri="{FF2B5EF4-FFF2-40B4-BE49-F238E27FC236}">
                <a16:creationId xmlns:a16="http://schemas.microsoft.com/office/drawing/2014/main" id="{B75267CC-C7F4-4035-AAC0-1534678681C7}"/>
              </a:ext>
            </a:extLst>
          </p:cNvPr>
          <p:cNvGraphicFramePr>
            <a:graphicFrameLocks noGrp="1"/>
          </p:cNvGraphicFramePr>
          <p:nvPr>
            <p:extLst>
              <p:ext uri="{D42A27DB-BD31-4B8C-83A1-F6EECF244321}">
                <p14:modId xmlns:p14="http://schemas.microsoft.com/office/powerpoint/2010/main" val="2677925121"/>
              </p:ext>
            </p:extLst>
          </p:nvPr>
        </p:nvGraphicFramePr>
        <p:xfrm>
          <a:off x="1897970" y="2065867"/>
          <a:ext cx="8320087" cy="2946400"/>
        </p:xfrm>
        <a:graphic>
          <a:graphicData uri="http://schemas.openxmlformats.org/drawingml/2006/table">
            <a:tbl>
              <a:tblPr firstRow="1" bandRow="1">
                <a:tableStyleId>{5C22544A-7EE6-4342-B048-85BDC9FD1C3A}</a:tableStyleId>
              </a:tblPr>
              <a:tblGrid>
                <a:gridCol w="2198188">
                  <a:extLst>
                    <a:ext uri="{9D8B030D-6E8A-4147-A177-3AD203B41FA5}">
                      <a16:colId xmlns:a16="http://schemas.microsoft.com/office/drawing/2014/main" val="496697281"/>
                    </a:ext>
                  </a:extLst>
                </a:gridCol>
                <a:gridCol w="6121899">
                  <a:extLst>
                    <a:ext uri="{9D8B030D-6E8A-4147-A177-3AD203B41FA5}">
                      <a16:colId xmlns:a16="http://schemas.microsoft.com/office/drawing/2014/main" val="2443130984"/>
                    </a:ext>
                  </a:extLst>
                </a:gridCol>
              </a:tblGrid>
              <a:tr h="370840">
                <a:tc>
                  <a:txBody>
                    <a:bodyPr/>
                    <a:lstStyle/>
                    <a:p>
                      <a:r>
                        <a:rPr lang="en-US" dirty="0"/>
                        <a:t>Use Case</a:t>
                      </a:r>
                      <a:endParaRPr lang="en-MY" dirty="0"/>
                    </a:p>
                  </a:txBody>
                  <a:tcPr/>
                </a:tc>
                <a:tc>
                  <a:txBody>
                    <a:bodyPr/>
                    <a:lstStyle/>
                    <a:p>
                      <a:r>
                        <a:rPr lang="en-US" dirty="0"/>
                        <a:t>Play again</a:t>
                      </a:r>
                      <a:endParaRPr lang="en-MY" dirty="0"/>
                    </a:p>
                  </a:txBody>
                  <a:tcPr/>
                </a:tc>
                <a:extLst>
                  <a:ext uri="{0D108BD9-81ED-4DB2-BD59-A6C34878D82A}">
                    <a16:rowId xmlns:a16="http://schemas.microsoft.com/office/drawing/2014/main" val="4015680793"/>
                  </a:ext>
                </a:extLst>
              </a:tr>
              <a:tr h="370840">
                <a:tc>
                  <a:txBody>
                    <a:bodyPr/>
                    <a:lstStyle/>
                    <a:p>
                      <a:r>
                        <a:rPr lang="en-US" dirty="0"/>
                        <a:t>Actor</a:t>
                      </a:r>
                      <a:endParaRPr lang="en-MY" dirty="0"/>
                    </a:p>
                  </a:txBody>
                  <a:tcPr/>
                </a:tc>
                <a:tc>
                  <a:txBody>
                    <a:bodyPr/>
                    <a:lstStyle/>
                    <a:p>
                      <a:r>
                        <a:rPr lang="en-US" dirty="0"/>
                        <a:t>Player</a:t>
                      </a:r>
                      <a:endParaRPr lang="en-MY" dirty="0"/>
                    </a:p>
                  </a:txBody>
                  <a:tcPr/>
                </a:tc>
                <a:extLst>
                  <a:ext uri="{0D108BD9-81ED-4DB2-BD59-A6C34878D82A}">
                    <a16:rowId xmlns:a16="http://schemas.microsoft.com/office/drawing/2014/main" val="2429996120"/>
                  </a:ext>
                </a:extLst>
              </a:tr>
              <a:tr h="370840">
                <a:tc>
                  <a:txBody>
                    <a:bodyPr/>
                    <a:lstStyle/>
                    <a:p>
                      <a:r>
                        <a:rPr lang="en-US" dirty="0"/>
                        <a:t>Pre condition</a:t>
                      </a:r>
                      <a:endParaRPr lang="en-MY" dirty="0"/>
                    </a:p>
                  </a:txBody>
                  <a:tcPr/>
                </a:tc>
                <a:tc>
                  <a:txBody>
                    <a:bodyPr/>
                    <a:lstStyle/>
                    <a:p>
                      <a:r>
                        <a:rPr lang="en-US" dirty="0"/>
                        <a:t>One round game finished</a:t>
                      </a:r>
                      <a:endParaRPr lang="en-MY" dirty="0"/>
                    </a:p>
                  </a:txBody>
                  <a:tcPr/>
                </a:tc>
                <a:extLst>
                  <a:ext uri="{0D108BD9-81ED-4DB2-BD59-A6C34878D82A}">
                    <a16:rowId xmlns:a16="http://schemas.microsoft.com/office/drawing/2014/main" val="391944395"/>
                  </a:ext>
                </a:extLst>
              </a:tr>
              <a:tr h="370840">
                <a:tc>
                  <a:txBody>
                    <a:bodyPr/>
                    <a:lstStyle/>
                    <a:p>
                      <a:r>
                        <a:rPr lang="en-US" dirty="0"/>
                        <a:t>Post condition</a:t>
                      </a:r>
                      <a:endParaRPr lang="en-MY" dirty="0"/>
                    </a:p>
                  </a:txBody>
                  <a:tcPr/>
                </a:tc>
                <a:tc>
                  <a:txBody>
                    <a:bodyPr/>
                    <a:lstStyle/>
                    <a:p>
                      <a:r>
                        <a:rPr lang="en-US" dirty="0"/>
                        <a:t>None</a:t>
                      </a:r>
                      <a:endParaRPr lang="en-MY" dirty="0"/>
                    </a:p>
                  </a:txBody>
                  <a:tcPr/>
                </a:tc>
                <a:extLst>
                  <a:ext uri="{0D108BD9-81ED-4DB2-BD59-A6C34878D82A}">
                    <a16:rowId xmlns:a16="http://schemas.microsoft.com/office/drawing/2014/main" val="1626243551"/>
                  </a:ext>
                </a:extLst>
              </a:tr>
              <a:tr h="370840">
                <a:tc>
                  <a:txBody>
                    <a:bodyPr/>
                    <a:lstStyle/>
                    <a:p>
                      <a:r>
                        <a:rPr lang="en-US" dirty="0"/>
                        <a:t>Primary path</a:t>
                      </a:r>
                      <a:endParaRPr lang="en-MY" dirty="0"/>
                    </a:p>
                  </a:txBody>
                  <a:tcPr/>
                </a:tc>
                <a:tc>
                  <a:txBody>
                    <a:bodyPr/>
                    <a:lstStyle/>
                    <a:p>
                      <a:pPr marL="342900" indent="-342900">
                        <a:buAutoNum type="arabicPeriod"/>
                      </a:pPr>
                      <a:r>
                        <a:rPr lang="en-US" dirty="0"/>
                        <a:t>System asks user want continue play again or not</a:t>
                      </a:r>
                    </a:p>
                    <a:p>
                      <a:pPr marL="342900" indent="-342900">
                        <a:buAutoNum type="arabicPeriod"/>
                      </a:pPr>
                      <a:r>
                        <a:rPr lang="en-US" dirty="0"/>
                        <a:t>User reply to system with ‘yes’, start a new round game. Initialize hangman, initialize secret word </a:t>
                      </a:r>
                    </a:p>
                    <a:p>
                      <a:pPr marL="342900" indent="-342900">
                        <a:buAutoNum type="arabicPeriod"/>
                      </a:pPr>
                      <a:r>
                        <a:rPr lang="en-MY" dirty="0"/>
                        <a:t>User reply to system with ‘no’, game end, show score and exit</a:t>
                      </a:r>
                    </a:p>
                  </a:txBody>
                  <a:tcPr/>
                </a:tc>
                <a:extLst>
                  <a:ext uri="{0D108BD9-81ED-4DB2-BD59-A6C34878D82A}">
                    <a16:rowId xmlns:a16="http://schemas.microsoft.com/office/drawing/2014/main" val="3031150251"/>
                  </a:ext>
                </a:extLst>
              </a:tr>
            </a:tbl>
          </a:graphicData>
        </a:graphic>
      </p:graphicFrame>
    </p:spTree>
    <p:extLst>
      <p:ext uri="{BB962C8B-B14F-4D97-AF65-F5344CB8AC3E}">
        <p14:creationId xmlns:p14="http://schemas.microsoft.com/office/powerpoint/2010/main" val="1822006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5830E-5CE7-4FE5-9D60-0BE3A2A2D315}"/>
              </a:ext>
            </a:extLst>
          </p:cNvPr>
          <p:cNvSpPr>
            <a:spLocks noGrp="1"/>
          </p:cNvSpPr>
          <p:nvPr>
            <p:ph type="title"/>
          </p:nvPr>
        </p:nvSpPr>
        <p:spPr/>
        <p:txBody>
          <a:bodyPr/>
          <a:lstStyle/>
          <a:p>
            <a:r>
              <a:rPr lang="en-US" dirty="0"/>
              <a:t>Hangman game – class diagram</a:t>
            </a:r>
            <a:endParaRPr lang="en-MY" dirty="0"/>
          </a:p>
        </p:txBody>
      </p:sp>
      <p:graphicFrame>
        <p:nvGraphicFramePr>
          <p:cNvPr id="4" name="表格 4">
            <a:extLst>
              <a:ext uri="{FF2B5EF4-FFF2-40B4-BE49-F238E27FC236}">
                <a16:creationId xmlns:a16="http://schemas.microsoft.com/office/drawing/2014/main" id="{7788EDFF-F45F-46AA-AE27-109E7DF4ED5F}"/>
              </a:ext>
            </a:extLst>
          </p:cNvPr>
          <p:cNvGraphicFramePr>
            <a:graphicFrameLocks noGrp="1"/>
          </p:cNvGraphicFramePr>
          <p:nvPr>
            <p:extLst>
              <p:ext uri="{D42A27DB-BD31-4B8C-83A1-F6EECF244321}">
                <p14:modId xmlns:p14="http://schemas.microsoft.com/office/powerpoint/2010/main" val="1568592039"/>
              </p:ext>
            </p:extLst>
          </p:nvPr>
        </p:nvGraphicFramePr>
        <p:xfrm>
          <a:off x="685801" y="3069167"/>
          <a:ext cx="2507116" cy="1930400"/>
        </p:xfrm>
        <a:graphic>
          <a:graphicData uri="http://schemas.openxmlformats.org/drawingml/2006/table">
            <a:tbl>
              <a:tblPr firstRow="1" bandRow="1">
                <a:tableStyleId>{5C22544A-7EE6-4342-B048-85BDC9FD1C3A}</a:tableStyleId>
              </a:tblPr>
              <a:tblGrid>
                <a:gridCol w="2507116">
                  <a:extLst>
                    <a:ext uri="{9D8B030D-6E8A-4147-A177-3AD203B41FA5}">
                      <a16:colId xmlns:a16="http://schemas.microsoft.com/office/drawing/2014/main" val="4238866510"/>
                    </a:ext>
                  </a:extLst>
                </a:gridCol>
              </a:tblGrid>
              <a:tr h="370840">
                <a:tc>
                  <a:txBody>
                    <a:bodyPr/>
                    <a:lstStyle/>
                    <a:p>
                      <a:pPr algn="ctr"/>
                      <a:r>
                        <a:rPr lang="en-US" dirty="0" err="1"/>
                        <a:t>Hang_man</a:t>
                      </a:r>
                      <a:endParaRPr lang="en-MY" dirty="0"/>
                    </a:p>
                  </a:txBody>
                  <a:tcPr/>
                </a:tc>
                <a:extLst>
                  <a:ext uri="{0D108BD9-81ED-4DB2-BD59-A6C34878D82A}">
                    <a16:rowId xmlns:a16="http://schemas.microsoft.com/office/drawing/2014/main" val="1555369198"/>
                  </a:ext>
                </a:extLst>
              </a:tr>
              <a:tr h="370840">
                <a:tc>
                  <a:txBody>
                    <a:bodyPr/>
                    <a:lstStyle/>
                    <a:p>
                      <a:r>
                        <a:rPr lang="en-US" dirty="0" err="1"/>
                        <a:t>hang_parts</a:t>
                      </a:r>
                      <a:endParaRPr lang="en-MY" dirty="0"/>
                    </a:p>
                  </a:txBody>
                  <a:tcPr/>
                </a:tc>
                <a:extLst>
                  <a:ext uri="{0D108BD9-81ED-4DB2-BD59-A6C34878D82A}">
                    <a16:rowId xmlns:a16="http://schemas.microsoft.com/office/drawing/2014/main" val="3945929289"/>
                  </a:ext>
                </a:extLst>
              </a:tr>
              <a:tr h="370840">
                <a:tc>
                  <a:txBody>
                    <a:bodyPr/>
                    <a:lstStyle/>
                    <a:p>
                      <a:r>
                        <a:rPr lang="en-US" dirty="0"/>
                        <a:t>initialize</a:t>
                      </a:r>
                    </a:p>
                    <a:p>
                      <a:r>
                        <a:rPr lang="en-MY" dirty="0" err="1"/>
                        <a:t>add_part</a:t>
                      </a:r>
                      <a:endParaRPr lang="en-MY" dirty="0"/>
                    </a:p>
                    <a:p>
                      <a:r>
                        <a:rPr lang="en-MY" dirty="0" err="1"/>
                        <a:t>show_to_user</a:t>
                      </a:r>
                      <a:endParaRPr lang="en-MY" dirty="0"/>
                    </a:p>
                    <a:p>
                      <a:r>
                        <a:rPr lang="en-MY" dirty="0"/>
                        <a:t>reset</a:t>
                      </a:r>
                    </a:p>
                  </a:txBody>
                  <a:tcPr/>
                </a:tc>
                <a:extLst>
                  <a:ext uri="{0D108BD9-81ED-4DB2-BD59-A6C34878D82A}">
                    <a16:rowId xmlns:a16="http://schemas.microsoft.com/office/drawing/2014/main" val="1985991810"/>
                  </a:ext>
                </a:extLst>
              </a:tr>
            </a:tbl>
          </a:graphicData>
        </a:graphic>
      </p:graphicFrame>
      <p:graphicFrame>
        <p:nvGraphicFramePr>
          <p:cNvPr id="6" name="表格 4">
            <a:extLst>
              <a:ext uri="{FF2B5EF4-FFF2-40B4-BE49-F238E27FC236}">
                <a16:creationId xmlns:a16="http://schemas.microsoft.com/office/drawing/2014/main" id="{A13F0F0F-B51D-4243-8579-FBFDD39AB7C2}"/>
              </a:ext>
            </a:extLst>
          </p:cNvPr>
          <p:cNvGraphicFramePr>
            <a:graphicFrameLocks noGrp="1"/>
          </p:cNvGraphicFramePr>
          <p:nvPr>
            <p:extLst>
              <p:ext uri="{D42A27DB-BD31-4B8C-83A1-F6EECF244321}">
                <p14:modId xmlns:p14="http://schemas.microsoft.com/office/powerpoint/2010/main" val="573875151"/>
              </p:ext>
            </p:extLst>
          </p:nvPr>
        </p:nvGraphicFramePr>
        <p:xfrm>
          <a:off x="3808413" y="3069167"/>
          <a:ext cx="2507116" cy="2199640"/>
        </p:xfrm>
        <a:graphic>
          <a:graphicData uri="http://schemas.openxmlformats.org/drawingml/2006/table">
            <a:tbl>
              <a:tblPr firstRow="1" bandRow="1">
                <a:tableStyleId>{5C22544A-7EE6-4342-B048-85BDC9FD1C3A}</a:tableStyleId>
              </a:tblPr>
              <a:tblGrid>
                <a:gridCol w="2507116">
                  <a:extLst>
                    <a:ext uri="{9D8B030D-6E8A-4147-A177-3AD203B41FA5}">
                      <a16:colId xmlns:a16="http://schemas.microsoft.com/office/drawing/2014/main" val="4238866510"/>
                    </a:ext>
                  </a:extLst>
                </a:gridCol>
              </a:tblGrid>
              <a:tr h="370840">
                <a:tc>
                  <a:txBody>
                    <a:bodyPr/>
                    <a:lstStyle/>
                    <a:p>
                      <a:pPr algn="ctr"/>
                      <a:r>
                        <a:rPr lang="en-US" dirty="0"/>
                        <a:t>Secret keeper</a:t>
                      </a:r>
                      <a:endParaRPr lang="en-MY" dirty="0"/>
                    </a:p>
                  </a:txBody>
                  <a:tcPr/>
                </a:tc>
                <a:extLst>
                  <a:ext uri="{0D108BD9-81ED-4DB2-BD59-A6C34878D82A}">
                    <a16:rowId xmlns:a16="http://schemas.microsoft.com/office/drawing/2014/main" val="1555369198"/>
                  </a:ext>
                </a:extLst>
              </a:tr>
              <a:tr h="370840">
                <a:tc>
                  <a:txBody>
                    <a:bodyPr/>
                    <a:lstStyle/>
                    <a:p>
                      <a:r>
                        <a:rPr lang="en-US" dirty="0"/>
                        <a:t>secret</a:t>
                      </a:r>
                    </a:p>
                    <a:p>
                      <a:r>
                        <a:rPr lang="en-US" dirty="0" err="1"/>
                        <a:t>guessed_letter</a:t>
                      </a:r>
                      <a:endParaRPr lang="en-MY" dirty="0"/>
                    </a:p>
                  </a:txBody>
                  <a:tcPr/>
                </a:tc>
                <a:extLst>
                  <a:ext uri="{0D108BD9-81ED-4DB2-BD59-A6C34878D82A}">
                    <a16:rowId xmlns:a16="http://schemas.microsoft.com/office/drawing/2014/main" val="3945929289"/>
                  </a:ext>
                </a:extLst>
              </a:tr>
              <a:tr h="370840">
                <a:tc>
                  <a:txBody>
                    <a:bodyPr/>
                    <a:lstStyle/>
                    <a:p>
                      <a:r>
                        <a:rPr lang="en-US" dirty="0"/>
                        <a:t>Initialize</a:t>
                      </a:r>
                    </a:p>
                    <a:p>
                      <a:r>
                        <a:rPr lang="en-US" dirty="0" err="1"/>
                        <a:t>check_guess_letter</a:t>
                      </a:r>
                      <a:endParaRPr lang="en-US" dirty="0"/>
                    </a:p>
                    <a:p>
                      <a:r>
                        <a:rPr lang="en-MY" dirty="0" err="1"/>
                        <a:t>show_to_user</a:t>
                      </a:r>
                      <a:endParaRPr lang="en-MY" dirty="0"/>
                    </a:p>
                    <a:p>
                      <a:r>
                        <a:rPr lang="en-MY" dirty="0"/>
                        <a:t>reset</a:t>
                      </a:r>
                    </a:p>
                  </a:txBody>
                  <a:tcPr/>
                </a:tc>
                <a:extLst>
                  <a:ext uri="{0D108BD9-81ED-4DB2-BD59-A6C34878D82A}">
                    <a16:rowId xmlns:a16="http://schemas.microsoft.com/office/drawing/2014/main" val="1985991810"/>
                  </a:ext>
                </a:extLst>
              </a:tr>
            </a:tbl>
          </a:graphicData>
        </a:graphic>
      </p:graphicFrame>
      <p:graphicFrame>
        <p:nvGraphicFramePr>
          <p:cNvPr id="7" name="表格 4">
            <a:extLst>
              <a:ext uri="{FF2B5EF4-FFF2-40B4-BE49-F238E27FC236}">
                <a16:creationId xmlns:a16="http://schemas.microsoft.com/office/drawing/2014/main" id="{E60045FB-B577-4C89-B989-D7571DF00C1D}"/>
              </a:ext>
            </a:extLst>
          </p:cNvPr>
          <p:cNvGraphicFramePr>
            <a:graphicFrameLocks noGrp="1"/>
          </p:cNvGraphicFramePr>
          <p:nvPr>
            <p:extLst>
              <p:ext uri="{D42A27DB-BD31-4B8C-83A1-F6EECF244321}">
                <p14:modId xmlns:p14="http://schemas.microsoft.com/office/powerpoint/2010/main" val="1857486695"/>
              </p:ext>
            </p:extLst>
          </p:nvPr>
        </p:nvGraphicFramePr>
        <p:xfrm>
          <a:off x="7651297" y="2065867"/>
          <a:ext cx="2507116" cy="2479040"/>
        </p:xfrm>
        <a:graphic>
          <a:graphicData uri="http://schemas.openxmlformats.org/drawingml/2006/table">
            <a:tbl>
              <a:tblPr firstRow="1" bandRow="1">
                <a:tableStyleId>{5C22544A-7EE6-4342-B048-85BDC9FD1C3A}</a:tableStyleId>
              </a:tblPr>
              <a:tblGrid>
                <a:gridCol w="2507116">
                  <a:extLst>
                    <a:ext uri="{9D8B030D-6E8A-4147-A177-3AD203B41FA5}">
                      <a16:colId xmlns:a16="http://schemas.microsoft.com/office/drawing/2014/main" val="4238866510"/>
                    </a:ext>
                  </a:extLst>
                </a:gridCol>
              </a:tblGrid>
              <a:tr h="370840">
                <a:tc>
                  <a:txBody>
                    <a:bodyPr/>
                    <a:lstStyle/>
                    <a:p>
                      <a:pPr algn="ctr"/>
                      <a:r>
                        <a:rPr lang="en-US" dirty="0" err="1"/>
                        <a:t>GameController</a:t>
                      </a:r>
                      <a:endParaRPr lang="en-MY" dirty="0"/>
                    </a:p>
                  </a:txBody>
                  <a:tcPr/>
                </a:tc>
                <a:extLst>
                  <a:ext uri="{0D108BD9-81ED-4DB2-BD59-A6C34878D82A}">
                    <a16:rowId xmlns:a16="http://schemas.microsoft.com/office/drawing/2014/main" val="1555369198"/>
                  </a:ext>
                </a:extLst>
              </a:tr>
              <a:tr h="370840">
                <a:tc>
                  <a:txBody>
                    <a:bodyPr/>
                    <a:lstStyle/>
                    <a:p>
                      <a:endParaRPr lang="en-US" dirty="0"/>
                    </a:p>
                  </a:txBody>
                  <a:tcPr/>
                </a:tc>
                <a:extLst>
                  <a:ext uri="{0D108BD9-81ED-4DB2-BD59-A6C34878D82A}">
                    <a16:rowId xmlns:a16="http://schemas.microsoft.com/office/drawing/2014/main" val="3945929289"/>
                  </a:ext>
                </a:extLst>
              </a:tr>
              <a:tr h="370840">
                <a:tc>
                  <a:txBody>
                    <a:bodyPr/>
                    <a:lstStyle/>
                    <a:p>
                      <a:r>
                        <a:rPr lang="en-US" dirty="0"/>
                        <a:t>Initialize</a:t>
                      </a:r>
                    </a:p>
                    <a:p>
                      <a:r>
                        <a:rPr lang="en-US" dirty="0" err="1"/>
                        <a:t>replay_game</a:t>
                      </a:r>
                      <a:endParaRPr lang="en-US" dirty="0"/>
                    </a:p>
                    <a:p>
                      <a:r>
                        <a:rPr lang="en-US" dirty="0" err="1"/>
                        <a:t>start_game</a:t>
                      </a:r>
                      <a:endParaRPr lang="en-US" dirty="0"/>
                    </a:p>
                    <a:p>
                      <a:r>
                        <a:rPr lang="en-US" dirty="0" err="1"/>
                        <a:t>exit_game</a:t>
                      </a:r>
                      <a:endParaRPr lang="en-US" dirty="0"/>
                    </a:p>
                    <a:p>
                      <a:r>
                        <a:rPr lang="en-US" dirty="0" err="1"/>
                        <a:t>show_prompts</a:t>
                      </a:r>
                      <a:endParaRPr lang="en-US" dirty="0"/>
                    </a:p>
                    <a:p>
                      <a:r>
                        <a:rPr lang="en-US" dirty="0" err="1"/>
                        <a:t>game_loop</a:t>
                      </a:r>
                      <a:endParaRPr lang="en-US" dirty="0"/>
                    </a:p>
                  </a:txBody>
                  <a:tcPr/>
                </a:tc>
                <a:extLst>
                  <a:ext uri="{0D108BD9-81ED-4DB2-BD59-A6C34878D82A}">
                    <a16:rowId xmlns:a16="http://schemas.microsoft.com/office/drawing/2014/main" val="1985991810"/>
                  </a:ext>
                </a:extLst>
              </a:tr>
            </a:tbl>
          </a:graphicData>
        </a:graphic>
      </p:graphicFrame>
      <p:sp>
        <p:nvSpPr>
          <p:cNvPr id="8" name="流程图: 决策 7">
            <a:extLst>
              <a:ext uri="{FF2B5EF4-FFF2-40B4-BE49-F238E27FC236}">
                <a16:creationId xmlns:a16="http://schemas.microsoft.com/office/drawing/2014/main" id="{572BE7F9-D9BD-40C1-AC78-2FF401522E36}"/>
              </a:ext>
            </a:extLst>
          </p:cNvPr>
          <p:cNvSpPr/>
          <p:nvPr/>
        </p:nvSpPr>
        <p:spPr>
          <a:xfrm>
            <a:off x="7391400" y="2222500"/>
            <a:ext cx="259897" cy="1905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0" name="连接符: 肘形 9">
            <a:extLst>
              <a:ext uri="{FF2B5EF4-FFF2-40B4-BE49-F238E27FC236}">
                <a16:creationId xmlns:a16="http://schemas.microsoft.com/office/drawing/2014/main" id="{4C55680F-9FBA-4ED2-9AF6-8066D21281BF}"/>
              </a:ext>
            </a:extLst>
          </p:cNvPr>
          <p:cNvCxnSpPr>
            <a:stCxn id="8" idx="1"/>
            <a:endCxn id="4" idx="0"/>
          </p:cNvCxnSpPr>
          <p:nvPr/>
        </p:nvCxnSpPr>
        <p:spPr>
          <a:xfrm rot="10800000" flipV="1">
            <a:off x="1939360" y="2317749"/>
            <a:ext cx="5452041" cy="75141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 name="流程图: 决策 10">
            <a:extLst>
              <a:ext uri="{FF2B5EF4-FFF2-40B4-BE49-F238E27FC236}">
                <a16:creationId xmlns:a16="http://schemas.microsoft.com/office/drawing/2014/main" id="{B8FE3CE0-A48E-4B9A-8769-606FA6FF1A29}"/>
              </a:ext>
            </a:extLst>
          </p:cNvPr>
          <p:cNvSpPr/>
          <p:nvPr/>
        </p:nvSpPr>
        <p:spPr>
          <a:xfrm>
            <a:off x="7384144" y="2565400"/>
            <a:ext cx="259897" cy="1905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3" name="连接符: 肘形 12">
            <a:extLst>
              <a:ext uri="{FF2B5EF4-FFF2-40B4-BE49-F238E27FC236}">
                <a16:creationId xmlns:a16="http://schemas.microsoft.com/office/drawing/2014/main" id="{02E8A4DB-4240-43E4-931F-8362943B79DE}"/>
              </a:ext>
            </a:extLst>
          </p:cNvPr>
          <p:cNvCxnSpPr>
            <a:stCxn id="11" idx="1"/>
            <a:endCxn id="6" idx="0"/>
          </p:cNvCxnSpPr>
          <p:nvPr/>
        </p:nvCxnSpPr>
        <p:spPr>
          <a:xfrm rot="10800000" flipV="1">
            <a:off x="5061972" y="2660649"/>
            <a:ext cx="2322173" cy="408517"/>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303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6E9F-1C37-4DE8-A507-E72199CF0AA1}"/>
              </a:ext>
            </a:extLst>
          </p:cNvPr>
          <p:cNvSpPr>
            <a:spLocks noGrp="1"/>
          </p:cNvSpPr>
          <p:nvPr>
            <p:ph type="title"/>
          </p:nvPr>
        </p:nvSpPr>
        <p:spPr/>
        <p:txBody>
          <a:bodyPr/>
          <a:lstStyle/>
          <a:p>
            <a:r>
              <a:rPr lang="en-US" dirty="0"/>
              <a:t>Class practice</a:t>
            </a:r>
            <a:endParaRPr lang="en-MY" dirty="0"/>
          </a:p>
        </p:txBody>
      </p:sp>
      <p:sp>
        <p:nvSpPr>
          <p:cNvPr id="3" name="Content Placeholder 2">
            <a:extLst>
              <a:ext uri="{FF2B5EF4-FFF2-40B4-BE49-F238E27FC236}">
                <a16:creationId xmlns:a16="http://schemas.microsoft.com/office/drawing/2014/main" id="{3DB64EB4-3381-4E76-8DB9-1C9824F17E70}"/>
              </a:ext>
            </a:extLst>
          </p:cNvPr>
          <p:cNvSpPr>
            <a:spLocks noGrp="1"/>
          </p:cNvSpPr>
          <p:nvPr>
            <p:ph idx="1"/>
          </p:nvPr>
        </p:nvSpPr>
        <p:spPr/>
        <p:txBody>
          <a:bodyPr/>
          <a:lstStyle/>
          <a:p>
            <a:r>
              <a:rPr lang="en-US" dirty="0"/>
              <a:t>Create one class ‘Vehicle’, with no any attributes and methods.</a:t>
            </a:r>
          </a:p>
          <a:p>
            <a:endParaRPr lang="en-US" dirty="0"/>
          </a:p>
          <a:p>
            <a:endParaRPr lang="en-US" dirty="0"/>
          </a:p>
          <a:p>
            <a:endParaRPr lang="en-MY" dirty="0"/>
          </a:p>
          <a:p>
            <a:endParaRPr lang="en-MY" dirty="0"/>
          </a:p>
          <a:p>
            <a:r>
              <a:rPr lang="en-MY" dirty="0"/>
              <a:t>Add __</a:t>
            </a:r>
            <a:r>
              <a:rPr lang="en-MY" dirty="0" err="1"/>
              <a:t>init</a:t>
            </a:r>
            <a:r>
              <a:rPr lang="en-MY" dirty="0"/>
              <a:t>__ function. Add instance attributes: </a:t>
            </a:r>
            <a:r>
              <a:rPr lang="en-MY" dirty="0" err="1"/>
              <a:t>max_speed</a:t>
            </a:r>
            <a:r>
              <a:rPr lang="en-MY" dirty="0"/>
              <a:t>, mileage</a:t>
            </a:r>
          </a:p>
        </p:txBody>
      </p:sp>
    </p:spTree>
    <p:extLst>
      <p:ext uri="{BB962C8B-B14F-4D97-AF65-F5344CB8AC3E}">
        <p14:creationId xmlns:p14="http://schemas.microsoft.com/office/powerpoint/2010/main" val="221176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6E9F-1C37-4DE8-A507-E72199CF0AA1}"/>
              </a:ext>
            </a:extLst>
          </p:cNvPr>
          <p:cNvSpPr>
            <a:spLocks noGrp="1"/>
          </p:cNvSpPr>
          <p:nvPr>
            <p:ph type="title"/>
          </p:nvPr>
        </p:nvSpPr>
        <p:spPr/>
        <p:txBody>
          <a:bodyPr/>
          <a:lstStyle/>
          <a:p>
            <a:r>
              <a:rPr lang="en-US" dirty="0"/>
              <a:t>Class practice</a:t>
            </a:r>
            <a:endParaRPr lang="en-MY" dirty="0"/>
          </a:p>
        </p:txBody>
      </p:sp>
      <p:sp>
        <p:nvSpPr>
          <p:cNvPr id="3" name="Content Placeholder 2">
            <a:extLst>
              <a:ext uri="{FF2B5EF4-FFF2-40B4-BE49-F238E27FC236}">
                <a16:creationId xmlns:a16="http://schemas.microsoft.com/office/drawing/2014/main" id="{3DB64EB4-3381-4E76-8DB9-1C9824F17E70}"/>
              </a:ext>
            </a:extLst>
          </p:cNvPr>
          <p:cNvSpPr>
            <a:spLocks noGrp="1"/>
          </p:cNvSpPr>
          <p:nvPr>
            <p:ph idx="1"/>
          </p:nvPr>
        </p:nvSpPr>
        <p:spPr>
          <a:xfrm>
            <a:off x="685801" y="2142067"/>
            <a:ext cx="10131425" cy="4375274"/>
          </a:xfrm>
        </p:spPr>
        <p:txBody>
          <a:bodyPr/>
          <a:lstStyle/>
          <a:p>
            <a:r>
              <a:rPr lang="en-US" dirty="0">
                <a:solidFill>
                  <a:schemeClr val="tx1">
                    <a:lumMod val="65000"/>
                  </a:schemeClr>
                </a:solidFill>
              </a:rPr>
              <a:t>Create one class ‘Vehicle’, with no any attributes and methods.</a:t>
            </a:r>
          </a:p>
          <a:p>
            <a:endParaRPr lang="en-US" dirty="0">
              <a:solidFill>
                <a:schemeClr val="tx1">
                  <a:lumMod val="65000"/>
                </a:schemeClr>
              </a:solidFill>
            </a:endParaRPr>
          </a:p>
          <a:p>
            <a:endParaRPr lang="en-US" dirty="0">
              <a:solidFill>
                <a:schemeClr val="tx1">
                  <a:lumMod val="65000"/>
                </a:schemeClr>
              </a:solidFill>
            </a:endParaRPr>
          </a:p>
          <a:p>
            <a:endParaRPr lang="en-MY" dirty="0">
              <a:solidFill>
                <a:schemeClr val="tx1">
                  <a:lumMod val="65000"/>
                </a:schemeClr>
              </a:solidFill>
            </a:endParaRPr>
          </a:p>
          <a:p>
            <a:r>
              <a:rPr lang="en-MY" dirty="0">
                <a:solidFill>
                  <a:schemeClr val="tx1">
                    <a:lumMod val="65000"/>
                  </a:schemeClr>
                </a:solidFill>
              </a:rPr>
              <a:t>Add __</a:t>
            </a:r>
            <a:r>
              <a:rPr lang="en-MY" dirty="0" err="1">
                <a:solidFill>
                  <a:schemeClr val="tx1">
                    <a:lumMod val="65000"/>
                  </a:schemeClr>
                </a:solidFill>
              </a:rPr>
              <a:t>init</a:t>
            </a:r>
            <a:r>
              <a:rPr lang="en-MY" dirty="0">
                <a:solidFill>
                  <a:schemeClr val="tx1">
                    <a:lumMod val="65000"/>
                  </a:schemeClr>
                </a:solidFill>
              </a:rPr>
              <a:t>__ function. Add instance attributes: </a:t>
            </a:r>
            <a:r>
              <a:rPr lang="en-MY" dirty="0" err="1">
                <a:solidFill>
                  <a:schemeClr val="tx1">
                    <a:lumMod val="65000"/>
                  </a:schemeClr>
                </a:solidFill>
              </a:rPr>
              <a:t>max_speed</a:t>
            </a:r>
            <a:r>
              <a:rPr lang="en-MY" dirty="0">
                <a:solidFill>
                  <a:schemeClr val="tx1">
                    <a:lumMod val="65000"/>
                  </a:schemeClr>
                </a:solidFill>
              </a:rPr>
              <a:t>, mileage</a:t>
            </a:r>
          </a:p>
          <a:p>
            <a:endParaRPr lang="en-MY" dirty="0"/>
          </a:p>
          <a:p>
            <a:endParaRPr lang="en-MY" dirty="0"/>
          </a:p>
          <a:p>
            <a:endParaRPr lang="en-MY" dirty="0"/>
          </a:p>
          <a:p>
            <a:r>
              <a:rPr lang="en-MY" dirty="0"/>
              <a:t>Add attributes: </a:t>
            </a:r>
            <a:r>
              <a:rPr lang="en-MY" dirty="0" err="1"/>
              <a:t>current_speed</a:t>
            </a:r>
            <a:r>
              <a:rPr lang="en-MY" dirty="0"/>
              <a:t>. Add methods: accelerate(), </a:t>
            </a:r>
            <a:r>
              <a:rPr lang="en-MY" dirty="0" err="1"/>
              <a:t>reduce_speed</a:t>
            </a:r>
            <a:r>
              <a:rPr lang="en-MY" dirty="0"/>
              <a:t>()</a:t>
            </a:r>
          </a:p>
        </p:txBody>
      </p:sp>
    </p:spTree>
    <p:extLst>
      <p:ext uri="{BB962C8B-B14F-4D97-AF65-F5344CB8AC3E}">
        <p14:creationId xmlns:p14="http://schemas.microsoft.com/office/powerpoint/2010/main" val="987004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6E9F-1C37-4DE8-A507-E72199CF0AA1}"/>
              </a:ext>
            </a:extLst>
          </p:cNvPr>
          <p:cNvSpPr>
            <a:spLocks noGrp="1"/>
          </p:cNvSpPr>
          <p:nvPr>
            <p:ph type="title"/>
          </p:nvPr>
        </p:nvSpPr>
        <p:spPr/>
        <p:txBody>
          <a:bodyPr/>
          <a:lstStyle/>
          <a:p>
            <a:r>
              <a:rPr lang="en-US" dirty="0"/>
              <a:t>Class practice</a:t>
            </a:r>
            <a:endParaRPr lang="en-MY" dirty="0"/>
          </a:p>
        </p:txBody>
      </p:sp>
      <p:sp>
        <p:nvSpPr>
          <p:cNvPr id="3" name="Content Placeholder 2">
            <a:extLst>
              <a:ext uri="{FF2B5EF4-FFF2-40B4-BE49-F238E27FC236}">
                <a16:creationId xmlns:a16="http://schemas.microsoft.com/office/drawing/2014/main" id="{3DB64EB4-3381-4E76-8DB9-1C9824F17E70}"/>
              </a:ext>
            </a:extLst>
          </p:cNvPr>
          <p:cNvSpPr>
            <a:spLocks noGrp="1"/>
          </p:cNvSpPr>
          <p:nvPr>
            <p:ph idx="1"/>
          </p:nvPr>
        </p:nvSpPr>
        <p:spPr>
          <a:xfrm>
            <a:off x="685801" y="2142067"/>
            <a:ext cx="10131425" cy="4375274"/>
          </a:xfrm>
        </p:spPr>
        <p:txBody>
          <a:bodyPr/>
          <a:lstStyle/>
          <a:p>
            <a:r>
              <a:rPr lang="en-US" dirty="0"/>
              <a:t>Sub-class from Vehicle, make one new class Bus.</a:t>
            </a:r>
          </a:p>
          <a:p>
            <a:endParaRPr lang="en-US" dirty="0"/>
          </a:p>
          <a:p>
            <a:endParaRPr lang="en-US" dirty="0"/>
          </a:p>
          <a:p>
            <a:endParaRPr lang="en-MY" dirty="0"/>
          </a:p>
          <a:p>
            <a:r>
              <a:rPr lang="en-MY" dirty="0"/>
              <a:t>Add one new attributes of Bus: </a:t>
            </a:r>
            <a:r>
              <a:rPr lang="en-MY" dirty="0" err="1"/>
              <a:t>seat_capacity</a:t>
            </a:r>
            <a:endParaRPr lang="en-MY" dirty="0"/>
          </a:p>
          <a:p>
            <a:endParaRPr lang="en-MY" dirty="0"/>
          </a:p>
          <a:p>
            <a:endParaRPr lang="en-MY" dirty="0"/>
          </a:p>
          <a:p>
            <a:endParaRPr lang="en-MY" dirty="0"/>
          </a:p>
          <a:p>
            <a:r>
              <a:rPr lang="en-MY" dirty="0"/>
              <a:t>Add attributes: </a:t>
            </a:r>
            <a:r>
              <a:rPr lang="en-MY" dirty="0" err="1"/>
              <a:t>current_occupied_seats</a:t>
            </a:r>
            <a:r>
              <a:rPr lang="en-MY" dirty="0"/>
              <a:t>, add methods: </a:t>
            </a:r>
            <a:r>
              <a:rPr lang="en-MY" dirty="0" err="1"/>
              <a:t>passenger_in</a:t>
            </a:r>
            <a:r>
              <a:rPr lang="en-MY" dirty="0"/>
              <a:t>(), </a:t>
            </a:r>
            <a:r>
              <a:rPr lang="en-MY" dirty="0" err="1"/>
              <a:t>passenger_out</a:t>
            </a:r>
            <a:r>
              <a:rPr lang="en-MY" dirty="0"/>
              <a:t>()</a:t>
            </a:r>
          </a:p>
        </p:txBody>
      </p:sp>
    </p:spTree>
    <p:extLst>
      <p:ext uri="{BB962C8B-B14F-4D97-AF65-F5344CB8AC3E}">
        <p14:creationId xmlns:p14="http://schemas.microsoft.com/office/powerpoint/2010/main" val="2199169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6E9F-1C37-4DE8-A507-E72199CF0AA1}"/>
              </a:ext>
            </a:extLst>
          </p:cNvPr>
          <p:cNvSpPr>
            <a:spLocks noGrp="1"/>
          </p:cNvSpPr>
          <p:nvPr>
            <p:ph type="title"/>
          </p:nvPr>
        </p:nvSpPr>
        <p:spPr/>
        <p:txBody>
          <a:bodyPr/>
          <a:lstStyle/>
          <a:p>
            <a:r>
              <a:rPr lang="en-US" dirty="0"/>
              <a:t>Class practice</a:t>
            </a:r>
            <a:endParaRPr lang="en-MY" dirty="0"/>
          </a:p>
        </p:txBody>
      </p:sp>
      <p:sp>
        <p:nvSpPr>
          <p:cNvPr id="3" name="Content Placeholder 2">
            <a:extLst>
              <a:ext uri="{FF2B5EF4-FFF2-40B4-BE49-F238E27FC236}">
                <a16:creationId xmlns:a16="http://schemas.microsoft.com/office/drawing/2014/main" id="{3DB64EB4-3381-4E76-8DB9-1C9824F17E70}"/>
              </a:ext>
            </a:extLst>
          </p:cNvPr>
          <p:cNvSpPr>
            <a:spLocks noGrp="1"/>
          </p:cNvSpPr>
          <p:nvPr>
            <p:ph idx="1"/>
          </p:nvPr>
        </p:nvSpPr>
        <p:spPr>
          <a:xfrm>
            <a:off x="685801" y="2142067"/>
            <a:ext cx="10131425" cy="4375274"/>
          </a:xfrm>
        </p:spPr>
        <p:txBody>
          <a:bodyPr/>
          <a:lstStyle/>
          <a:p>
            <a:r>
              <a:rPr lang="en-MY" dirty="0"/>
              <a:t>Add to Bus class: method fare(), to calculate how much fee to rent one bus: depending on how many seats, price is total seats * 100 per person.</a:t>
            </a:r>
          </a:p>
          <a:p>
            <a:endParaRPr lang="en-MY" dirty="0"/>
          </a:p>
          <a:p>
            <a:endParaRPr lang="en-MY" dirty="0"/>
          </a:p>
          <a:p>
            <a:endParaRPr lang="en-MY" dirty="0"/>
          </a:p>
          <a:p>
            <a:r>
              <a:rPr lang="en-MY" dirty="0"/>
              <a:t>Add one class attributes: public transport </a:t>
            </a:r>
            <a:r>
              <a:rPr lang="en-MY"/>
              <a:t>allowed flag.</a:t>
            </a:r>
            <a:endParaRPr lang="en-MY" dirty="0"/>
          </a:p>
        </p:txBody>
      </p:sp>
    </p:spTree>
    <p:extLst>
      <p:ext uri="{BB962C8B-B14F-4D97-AF65-F5344CB8AC3E}">
        <p14:creationId xmlns:p14="http://schemas.microsoft.com/office/powerpoint/2010/main" val="79160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6E9F-1C37-4DE8-A507-E72199CF0AA1}"/>
              </a:ext>
            </a:extLst>
          </p:cNvPr>
          <p:cNvSpPr>
            <a:spLocks noGrp="1"/>
          </p:cNvSpPr>
          <p:nvPr>
            <p:ph type="title"/>
          </p:nvPr>
        </p:nvSpPr>
        <p:spPr/>
        <p:txBody>
          <a:bodyPr/>
          <a:lstStyle/>
          <a:p>
            <a:r>
              <a:rPr lang="en-US" dirty="0"/>
              <a:t>Class practice</a:t>
            </a:r>
            <a:endParaRPr lang="en-MY" dirty="0"/>
          </a:p>
        </p:txBody>
      </p:sp>
      <p:sp>
        <p:nvSpPr>
          <p:cNvPr id="3" name="Content Placeholder 2">
            <a:extLst>
              <a:ext uri="{FF2B5EF4-FFF2-40B4-BE49-F238E27FC236}">
                <a16:creationId xmlns:a16="http://schemas.microsoft.com/office/drawing/2014/main" id="{3DB64EB4-3381-4E76-8DB9-1C9824F17E70}"/>
              </a:ext>
            </a:extLst>
          </p:cNvPr>
          <p:cNvSpPr>
            <a:spLocks noGrp="1"/>
          </p:cNvSpPr>
          <p:nvPr>
            <p:ph idx="1"/>
          </p:nvPr>
        </p:nvSpPr>
        <p:spPr>
          <a:xfrm>
            <a:off x="685801" y="2142067"/>
            <a:ext cx="10131425" cy="4375274"/>
          </a:xfrm>
        </p:spPr>
        <p:txBody>
          <a:bodyPr/>
          <a:lstStyle/>
          <a:p>
            <a:r>
              <a:rPr lang="en-US" dirty="0"/>
              <a:t>Sub-class from Bus, create one class </a:t>
            </a:r>
            <a:r>
              <a:rPr lang="en-US" dirty="0" err="1"/>
              <a:t>MiniBus</a:t>
            </a:r>
            <a:r>
              <a:rPr lang="en-US" dirty="0"/>
              <a:t> (16 seats), and one class </a:t>
            </a:r>
            <a:r>
              <a:rPr lang="en-US" dirty="0" err="1"/>
              <a:t>CoachBus</a:t>
            </a:r>
            <a:r>
              <a:rPr lang="en-US" dirty="0"/>
              <a:t>(40 seats).</a:t>
            </a:r>
          </a:p>
          <a:p>
            <a:endParaRPr lang="en-US" dirty="0"/>
          </a:p>
          <a:p>
            <a:endParaRPr lang="en-US" dirty="0"/>
          </a:p>
          <a:p>
            <a:endParaRPr lang="en-MY" dirty="0"/>
          </a:p>
          <a:p>
            <a:r>
              <a:rPr lang="en-MY" dirty="0"/>
              <a:t>For </a:t>
            </a:r>
            <a:r>
              <a:rPr lang="en-MY" dirty="0" err="1"/>
              <a:t>CoachBus</a:t>
            </a:r>
            <a:r>
              <a:rPr lang="en-MY" dirty="0"/>
              <a:t>, give  a new fare() method, which is 90 per person for one day rent.</a:t>
            </a:r>
          </a:p>
          <a:p>
            <a:endParaRPr lang="en-MY" dirty="0"/>
          </a:p>
          <a:p>
            <a:endParaRPr lang="en-MY" dirty="0"/>
          </a:p>
        </p:txBody>
      </p:sp>
    </p:spTree>
    <p:extLst>
      <p:ext uri="{BB962C8B-B14F-4D97-AF65-F5344CB8AC3E}">
        <p14:creationId xmlns:p14="http://schemas.microsoft.com/office/powerpoint/2010/main" val="4225252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01B25A-5A6D-40E2-B243-C62FAEBD3598}"/>
              </a:ext>
            </a:extLst>
          </p:cNvPr>
          <p:cNvSpPr>
            <a:spLocks noGrp="1"/>
          </p:cNvSpPr>
          <p:nvPr>
            <p:ph idx="1"/>
          </p:nvPr>
        </p:nvSpPr>
        <p:spPr>
          <a:xfrm>
            <a:off x="685801" y="779929"/>
            <a:ext cx="10131425" cy="5755342"/>
          </a:xfrm>
        </p:spPr>
        <p:txBody>
          <a:bodyPr/>
          <a:lstStyle/>
          <a:p>
            <a:r>
              <a:rPr lang="en-US" dirty="0"/>
              <a:t>In file ‘artist.py’, define a class ‘Artist’, with constructor (__</a:t>
            </a:r>
            <a:r>
              <a:rPr lang="en-US" dirty="0" err="1"/>
              <a:t>init</a:t>
            </a:r>
            <a:r>
              <a:rPr lang="en-US" dirty="0"/>
              <a:t>__()), to default initialize name as None, and year of birth and death as 0.</a:t>
            </a:r>
          </a:p>
          <a:p>
            <a:endParaRPr lang="en-US" dirty="0"/>
          </a:p>
          <a:p>
            <a:endParaRPr lang="en-US" dirty="0"/>
          </a:p>
          <a:p>
            <a:r>
              <a:rPr lang="en-US" dirty="0"/>
              <a:t>In file ‘artwork.py’, define a class ‘Artwork’, with constructor, to default initialize the title to ‘None’, and year created to 0, and the artist who created it with all default value. Add import statement to import Artist class from artist.py</a:t>
            </a:r>
            <a:r>
              <a:rPr lang="en-MY" dirty="0"/>
              <a:t> module</a:t>
            </a:r>
          </a:p>
          <a:p>
            <a:endParaRPr lang="en-MY" dirty="0"/>
          </a:p>
          <a:p>
            <a:r>
              <a:rPr lang="en-MY" dirty="0"/>
              <a:t>In file ‘main.py’, add import statement to import Artist and Artwork class.</a:t>
            </a:r>
          </a:p>
          <a:p>
            <a:r>
              <a:rPr lang="en-MY" dirty="0"/>
              <a:t>Get input from user. Example:</a:t>
            </a:r>
          </a:p>
          <a:p>
            <a:endParaRPr lang="en-MY" dirty="0"/>
          </a:p>
          <a:p>
            <a:endParaRPr lang="en-MY" dirty="0"/>
          </a:p>
          <a:p>
            <a:endParaRPr lang="en-MY" dirty="0"/>
          </a:p>
          <a:p>
            <a:r>
              <a:rPr lang="en-US" dirty="0"/>
              <a:t>Create the artist and artwork class. Then define class </a:t>
            </a:r>
            <a:r>
              <a:rPr lang="en-US" dirty="0" err="1"/>
              <a:t>stringify</a:t>
            </a:r>
            <a:r>
              <a:rPr lang="en-US" dirty="0"/>
              <a:t> method, and output:</a:t>
            </a:r>
          </a:p>
        </p:txBody>
      </p:sp>
      <p:sp>
        <p:nvSpPr>
          <p:cNvPr id="4" name="TextBox 3">
            <a:extLst>
              <a:ext uri="{FF2B5EF4-FFF2-40B4-BE49-F238E27FC236}">
                <a16:creationId xmlns:a16="http://schemas.microsoft.com/office/drawing/2014/main" id="{45BDF52B-91B5-423E-A3A1-FC893B1E618B}"/>
              </a:ext>
            </a:extLst>
          </p:cNvPr>
          <p:cNvSpPr txBox="1"/>
          <p:nvPr/>
        </p:nvSpPr>
        <p:spPr>
          <a:xfrm>
            <a:off x="1351345" y="4382692"/>
            <a:ext cx="2897923" cy="1015663"/>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Pablo Picasso</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1881</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1973</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Three Musicians</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1921</a:t>
            </a:r>
          </a:p>
        </p:txBody>
      </p:sp>
      <p:sp>
        <p:nvSpPr>
          <p:cNvPr id="5" name="TextBox 4">
            <a:extLst>
              <a:ext uri="{FF2B5EF4-FFF2-40B4-BE49-F238E27FC236}">
                <a16:creationId xmlns:a16="http://schemas.microsoft.com/office/drawing/2014/main" id="{0D2F1D31-7ED9-4308-B779-B9CCD594F1DC}"/>
              </a:ext>
            </a:extLst>
          </p:cNvPr>
          <p:cNvSpPr txBox="1"/>
          <p:nvPr/>
        </p:nvSpPr>
        <p:spPr>
          <a:xfrm>
            <a:off x="1351344" y="6178284"/>
            <a:ext cx="4466749" cy="461665"/>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Artist: Pablo Picasso (1881 – 1973)</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Title: Three Musicians, 1921</a:t>
            </a:r>
          </a:p>
        </p:txBody>
      </p:sp>
      <p:sp>
        <p:nvSpPr>
          <p:cNvPr id="6" name="TextBox 5">
            <a:extLst>
              <a:ext uri="{FF2B5EF4-FFF2-40B4-BE49-F238E27FC236}">
                <a16:creationId xmlns:a16="http://schemas.microsoft.com/office/drawing/2014/main" id="{BFCF7CF3-33E3-4D4E-B421-9ADACCCB3CB7}"/>
              </a:ext>
            </a:extLst>
          </p:cNvPr>
          <p:cNvSpPr txBox="1"/>
          <p:nvPr/>
        </p:nvSpPr>
        <p:spPr>
          <a:xfrm>
            <a:off x="7429416" y="4382691"/>
            <a:ext cx="2897923" cy="1015663"/>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Brice Marden</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1938</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Distant Muses</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2000</a:t>
            </a:r>
          </a:p>
        </p:txBody>
      </p:sp>
      <p:sp>
        <p:nvSpPr>
          <p:cNvPr id="7" name="TextBox 6">
            <a:extLst>
              <a:ext uri="{FF2B5EF4-FFF2-40B4-BE49-F238E27FC236}">
                <a16:creationId xmlns:a16="http://schemas.microsoft.com/office/drawing/2014/main" id="{776EFC5E-FE77-4C41-8F38-2AEE9AA09568}"/>
              </a:ext>
            </a:extLst>
          </p:cNvPr>
          <p:cNvSpPr txBox="1"/>
          <p:nvPr/>
        </p:nvSpPr>
        <p:spPr>
          <a:xfrm>
            <a:off x="7429416" y="6178284"/>
            <a:ext cx="4466749" cy="461665"/>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Artist: Brice Marden, born 1938</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Title: Distant Muses, 2000</a:t>
            </a:r>
          </a:p>
        </p:txBody>
      </p:sp>
    </p:spTree>
    <p:extLst>
      <p:ext uri="{BB962C8B-B14F-4D97-AF65-F5344CB8AC3E}">
        <p14:creationId xmlns:p14="http://schemas.microsoft.com/office/powerpoint/2010/main" val="101947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EC2F-79FC-49CA-9C12-24F846666CFF}"/>
              </a:ext>
            </a:extLst>
          </p:cNvPr>
          <p:cNvSpPr>
            <a:spLocks noGrp="1"/>
          </p:cNvSpPr>
          <p:nvPr>
            <p:ph type="title"/>
          </p:nvPr>
        </p:nvSpPr>
        <p:spPr/>
        <p:txBody>
          <a:bodyPr/>
          <a:lstStyle/>
          <a:p>
            <a:r>
              <a:rPr lang="en-US" dirty="0"/>
              <a:t>Error handle</a:t>
            </a:r>
            <a:endParaRPr lang="en-MY" dirty="0"/>
          </a:p>
        </p:txBody>
      </p:sp>
      <p:sp>
        <p:nvSpPr>
          <p:cNvPr id="3" name="Content Placeholder 2">
            <a:extLst>
              <a:ext uri="{FF2B5EF4-FFF2-40B4-BE49-F238E27FC236}">
                <a16:creationId xmlns:a16="http://schemas.microsoft.com/office/drawing/2014/main" id="{073E933C-F533-4EBB-A681-0CDCB1F8AF08}"/>
              </a:ext>
            </a:extLst>
          </p:cNvPr>
          <p:cNvSpPr>
            <a:spLocks noGrp="1"/>
          </p:cNvSpPr>
          <p:nvPr>
            <p:ph idx="1"/>
          </p:nvPr>
        </p:nvSpPr>
        <p:spPr/>
        <p:txBody>
          <a:bodyPr/>
          <a:lstStyle/>
          <a:p>
            <a:r>
              <a:rPr lang="en-US" dirty="0"/>
              <a:t>The program will get 2 integer number from user.</a:t>
            </a:r>
            <a:r>
              <a:rPr lang="en-MY" dirty="0"/>
              <a:t> The first one will be numerator, the second one will be denominator.</a:t>
            </a:r>
          </a:p>
          <a:p>
            <a:r>
              <a:rPr lang="en-MY" dirty="0"/>
              <a:t>Do calculation and output the format of:   Numerator = denominator * quotient + remainder</a:t>
            </a:r>
          </a:p>
          <a:p>
            <a:r>
              <a:rPr lang="en-MY" dirty="0"/>
              <a:t>Catch all error (zero division, value error, etc.), and output proper information </a:t>
            </a:r>
            <a:r>
              <a:rPr lang="en-MY"/>
              <a:t>regarding the error.</a:t>
            </a:r>
            <a:endParaRPr lang="en-US"/>
          </a:p>
        </p:txBody>
      </p:sp>
    </p:spTree>
    <p:extLst>
      <p:ext uri="{BB962C8B-B14F-4D97-AF65-F5344CB8AC3E}">
        <p14:creationId xmlns:p14="http://schemas.microsoft.com/office/powerpoint/2010/main" val="2296406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5830E-5CE7-4FE5-9D60-0BE3A2A2D315}"/>
              </a:ext>
            </a:extLst>
          </p:cNvPr>
          <p:cNvSpPr>
            <a:spLocks noGrp="1"/>
          </p:cNvSpPr>
          <p:nvPr>
            <p:ph type="title"/>
          </p:nvPr>
        </p:nvSpPr>
        <p:spPr/>
        <p:txBody>
          <a:bodyPr/>
          <a:lstStyle/>
          <a:p>
            <a:r>
              <a:rPr lang="en-US" dirty="0"/>
              <a:t>Hangman game</a:t>
            </a:r>
            <a:endParaRPr lang="en-MY" dirty="0"/>
          </a:p>
        </p:txBody>
      </p:sp>
      <p:sp>
        <p:nvSpPr>
          <p:cNvPr id="3" name="内容占位符 2">
            <a:extLst>
              <a:ext uri="{FF2B5EF4-FFF2-40B4-BE49-F238E27FC236}">
                <a16:creationId xmlns:a16="http://schemas.microsoft.com/office/drawing/2014/main" id="{565849A6-BD79-4075-97FF-2729875645FE}"/>
              </a:ext>
            </a:extLst>
          </p:cNvPr>
          <p:cNvSpPr>
            <a:spLocks noGrp="1"/>
          </p:cNvSpPr>
          <p:nvPr>
            <p:ph idx="1"/>
          </p:nvPr>
        </p:nvSpPr>
        <p:spPr/>
        <p:txBody>
          <a:bodyPr/>
          <a:lstStyle/>
          <a:p>
            <a:r>
              <a:rPr lang="en-US" dirty="0"/>
              <a:t>A hangman game: guess letter of a secret word. If guess wrong then hangman will have more body parts hanged.</a:t>
            </a:r>
          </a:p>
          <a:p>
            <a:r>
              <a:rPr lang="en-US" dirty="0"/>
              <a:t>If guess all the secret words, hangman still have some body parts not hang, win</a:t>
            </a:r>
          </a:p>
          <a:p>
            <a:r>
              <a:rPr lang="en-US" dirty="0"/>
              <a:t>If hangman all body parts hanged, lose.</a:t>
            </a:r>
          </a:p>
          <a:p>
            <a:r>
              <a:rPr lang="en-US" dirty="0"/>
              <a:t>Use class knowledge learned.</a:t>
            </a:r>
            <a:endParaRPr lang="en-MY" dirty="0"/>
          </a:p>
        </p:txBody>
      </p:sp>
    </p:spTree>
    <p:extLst>
      <p:ext uri="{BB962C8B-B14F-4D97-AF65-F5344CB8AC3E}">
        <p14:creationId xmlns:p14="http://schemas.microsoft.com/office/powerpoint/2010/main" val="753221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4061</TotalTime>
  <Words>879</Words>
  <Application>Microsoft Office PowerPoint</Application>
  <PresentationFormat>Widescreen</PresentationFormat>
  <Paragraphs>173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Cascadia Mono SemiBold</vt:lpstr>
      <vt:lpstr>天体</vt:lpstr>
      <vt:lpstr>Python programming</vt:lpstr>
      <vt:lpstr>Class practice</vt:lpstr>
      <vt:lpstr>Class practice</vt:lpstr>
      <vt:lpstr>Class practice</vt:lpstr>
      <vt:lpstr>Class practice</vt:lpstr>
      <vt:lpstr>Class practice</vt:lpstr>
      <vt:lpstr>PowerPoint Presentation</vt:lpstr>
      <vt:lpstr>Error handle</vt:lpstr>
      <vt:lpstr>Hangman game</vt:lpstr>
      <vt:lpstr>Hangman game – flow chart</vt:lpstr>
      <vt:lpstr>Hangman game – use case diagram</vt:lpstr>
      <vt:lpstr>Hangman game – use case description</vt:lpstr>
      <vt:lpstr>Hangman game – use case description</vt:lpstr>
      <vt:lpstr>Hangman game – use case description</vt:lpstr>
      <vt:lpstr>Hangman game – class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3</cp:revision>
  <dcterms:created xsi:type="dcterms:W3CDTF">2020-12-07T06:28:37Z</dcterms:created>
  <dcterms:modified xsi:type="dcterms:W3CDTF">2021-12-26T06:47:58Z</dcterms:modified>
</cp:coreProperties>
</file>