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84" r:id="rId2"/>
    <p:sldId id="286" r:id="rId3"/>
    <p:sldId id="287" r:id="rId4"/>
    <p:sldId id="289" r:id="rId5"/>
    <p:sldId id="288" r:id="rId6"/>
    <p:sldId id="2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12034-D105-4809-897F-57EA5C02EBFE}" v="9" dt="2021-12-24T02:25:5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8418A0E6-13D3-41E2-893F-B643C00BD281}"/>
    <pc:docChg chg="custSel addSld delSld modSld">
      <pc:chgData name="Li Lixiang" userId="6104bbfcb56aea79" providerId="LiveId" clId="{8418A0E6-13D3-41E2-893F-B643C00BD281}" dt="2021-07-05T08:47:31.792" v="534"/>
      <pc:docMkLst>
        <pc:docMk/>
      </pc:docMkLst>
      <pc:sldChg chg="del">
        <pc:chgData name="Li Lixiang" userId="6104bbfcb56aea79" providerId="LiveId" clId="{8418A0E6-13D3-41E2-893F-B643C00BD281}" dt="2021-05-31T09:02:16.658" v="0" actId="47"/>
        <pc:sldMkLst>
          <pc:docMk/>
          <pc:sldMk cId="3650079851" sldId="256"/>
        </pc:sldMkLst>
      </pc:sldChg>
      <pc:sldChg chg="add del setBg">
        <pc:chgData name="Li Lixiang" userId="6104bbfcb56aea79" providerId="LiveId" clId="{8418A0E6-13D3-41E2-893F-B643C00BD281}" dt="2021-07-05T08:47:31.792" v="534"/>
        <pc:sldMkLst>
          <pc:docMk/>
          <pc:sldMk cId="2854580649" sldId="257"/>
        </pc:sldMkLst>
      </pc:sldChg>
      <pc:sldChg chg="del">
        <pc:chgData name="Li Lixiang" userId="6104bbfcb56aea79" providerId="LiveId" clId="{8418A0E6-13D3-41E2-893F-B643C00BD281}" dt="2021-05-31T09:02:18.170" v="3" actId="47"/>
        <pc:sldMkLst>
          <pc:docMk/>
          <pc:sldMk cId="928992564" sldId="258"/>
        </pc:sldMkLst>
      </pc:sldChg>
      <pc:sldChg chg="del">
        <pc:chgData name="Li Lixiang" userId="6104bbfcb56aea79" providerId="LiveId" clId="{8418A0E6-13D3-41E2-893F-B643C00BD281}" dt="2021-05-31T09:02:17.692" v="2" actId="47"/>
        <pc:sldMkLst>
          <pc:docMk/>
          <pc:sldMk cId="390176306" sldId="259"/>
        </pc:sldMkLst>
      </pc:sldChg>
      <pc:sldChg chg="add setBg">
        <pc:chgData name="Li Lixiang" userId="6104bbfcb56aea79" providerId="LiveId" clId="{8418A0E6-13D3-41E2-893F-B643C00BD281}" dt="2021-07-05T08:47:31.792" v="534"/>
        <pc:sldMkLst>
          <pc:docMk/>
          <pc:sldMk cId="647322237" sldId="259"/>
        </pc:sldMkLst>
      </pc:sldChg>
      <pc:sldChg chg="del">
        <pc:chgData name="Li Lixiang" userId="6104bbfcb56aea79" providerId="LiveId" clId="{8418A0E6-13D3-41E2-893F-B643C00BD281}" dt="2021-05-31T09:02:18.589" v="4" actId="47"/>
        <pc:sldMkLst>
          <pc:docMk/>
          <pc:sldMk cId="3607091366" sldId="260"/>
        </pc:sldMkLst>
      </pc:sldChg>
      <pc:sldChg chg="del">
        <pc:chgData name="Li Lixiang" userId="6104bbfcb56aea79" providerId="LiveId" clId="{8418A0E6-13D3-41E2-893F-B643C00BD281}" dt="2021-05-31T09:02:19.036" v="5" actId="47"/>
        <pc:sldMkLst>
          <pc:docMk/>
          <pc:sldMk cId="184123586" sldId="261"/>
        </pc:sldMkLst>
      </pc:sldChg>
      <pc:sldChg chg="del">
        <pc:chgData name="Li Lixiang" userId="6104bbfcb56aea79" providerId="LiveId" clId="{8418A0E6-13D3-41E2-893F-B643C00BD281}" dt="2021-05-31T09:02:19.455" v="6" actId="47"/>
        <pc:sldMkLst>
          <pc:docMk/>
          <pc:sldMk cId="3009608438" sldId="262"/>
        </pc:sldMkLst>
      </pc:sldChg>
      <pc:sldChg chg="del">
        <pc:chgData name="Li Lixiang" userId="6104bbfcb56aea79" providerId="LiveId" clId="{8418A0E6-13D3-41E2-893F-B643C00BD281}" dt="2021-05-31T09:02:19.935" v="7" actId="47"/>
        <pc:sldMkLst>
          <pc:docMk/>
          <pc:sldMk cId="3406292314" sldId="263"/>
        </pc:sldMkLst>
      </pc:sldChg>
      <pc:sldChg chg="del">
        <pc:chgData name="Li Lixiang" userId="6104bbfcb56aea79" providerId="LiveId" clId="{8418A0E6-13D3-41E2-893F-B643C00BD281}" dt="2021-05-31T09:02:20.436" v="8" actId="47"/>
        <pc:sldMkLst>
          <pc:docMk/>
          <pc:sldMk cId="2803848671" sldId="264"/>
        </pc:sldMkLst>
      </pc:sldChg>
      <pc:sldChg chg="del">
        <pc:chgData name="Li Lixiang" userId="6104bbfcb56aea79" providerId="LiveId" clId="{8418A0E6-13D3-41E2-893F-B643C00BD281}" dt="2021-05-31T09:02:20.940" v="9" actId="47"/>
        <pc:sldMkLst>
          <pc:docMk/>
          <pc:sldMk cId="20270977" sldId="265"/>
        </pc:sldMkLst>
      </pc:sldChg>
      <pc:sldChg chg="add setBg">
        <pc:chgData name="Li Lixiang" userId="6104bbfcb56aea79" providerId="LiveId" clId="{8418A0E6-13D3-41E2-893F-B643C00BD281}" dt="2021-07-05T08:47:31.792" v="534"/>
        <pc:sldMkLst>
          <pc:docMk/>
          <pc:sldMk cId="851440862" sldId="265"/>
        </pc:sldMkLst>
      </pc:sldChg>
      <pc:sldChg chg="modSp mod">
        <pc:chgData name="Li Lixiang" userId="6104bbfcb56aea79" providerId="LiveId" clId="{8418A0E6-13D3-41E2-893F-B643C00BD281}" dt="2021-07-05T08:46:26.442" v="522" actId="20577"/>
        <pc:sldMkLst>
          <pc:docMk/>
          <pc:sldMk cId="521383145" sldId="267"/>
        </pc:sldMkLst>
        <pc:spChg chg="mod">
          <ac:chgData name="Li Lixiang" userId="6104bbfcb56aea79" providerId="LiveId" clId="{8418A0E6-13D3-41E2-893F-B643C00BD281}" dt="2021-07-05T08:46:26.442" v="522" actId="20577"/>
          <ac:spMkLst>
            <pc:docMk/>
            <pc:sldMk cId="521383145" sldId="267"/>
            <ac:spMk id="2" creationId="{5EC01E2D-9CFE-4D5D-8863-3BA90731F07B}"/>
          </ac:spMkLst>
        </pc:spChg>
      </pc:sldChg>
      <pc:sldChg chg="del">
        <pc:chgData name="Li Lixiang" userId="6104bbfcb56aea79" providerId="LiveId" clId="{8418A0E6-13D3-41E2-893F-B643C00BD281}" dt="2021-05-31T09:02:21.438" v="10" actId="47"/>
        <pc:sldMkLst>
          <pc:docMk/>
          <pc:sldMk cId="2217555743" sldId="269"/>
        </pc:sldMkLst>
      </pc:sldChg>
      <pc:sldChg chg="del">
        <pc:chgData name="Li Lixiang" userId="6104bbfcb56aea79" providerId="LiveId" clId="{8418A0E6-13D3-41E2-893F-B643C00BD281}" dt="2021-05-31T09:02:22.009" v="11" actId="47"/>
        <pc:sldMkLst>
          <pc:docMk/>
          <pc:sldMk cId="3585909810" sldId="283"/>
        </pc:sldMkLst>
      </pc:sldChg>
      <pc:sldChg chg="modSp mod">
        <pc:chgData name="Li Lixiang" userId="6104bbfcb56aea79" providerId="LiveId" clId="{8418A0E6-13D3-41E2-893F-B643C00BD281}" dt="2021-07-05T08:46:13.425" v="511" actId="20577"/>
        <pc:sldMkLst>
          <pc:docMk/>
          <pc:sldMk cId="3719593706" sldId="284"/>
        </pc:sldMkLst>
        <pc:spChg chg="mod">
          <ac:chgData name="Li Lixiang" userId="6104bbfcb56aea79" providerId="LiveId" clId="{8418A0E6-13D3-41E2-893F-B643C00BD281}" dt="2021-07-05T08:46:13.425" v="511" actId="20577"/>
          <ac:spMkLst>
            <pc:docMk/>
            <pc:sldMk cId="3719593706" sldId="284"/>
            <ac:spMk id="2" creationId="{5EC01E2D-9CFE-4D5D-8863-3BA90731F07B}"/>
          </ac:spMkLst>
        </pc:spChg>
      </pc:sldChg>
      <pc:sldChg chg="modSp add mod setBg">
        <pc:chgData name="Li Lixiang" userId="6104bbfcb56aea79" providerId="LiveId" clId="{8418A0E6-13D3-41E2-893F-B643C00BD281}" dt="2021-07-05T08:46:35.526" v="533" actId="20577"/>
        <pc:sldMkLst>
          <pc:docMk/>
          <pc:sldMk cId="1502459546" sldId="285"/>
        </pc:sldMkLst>
        <pc:spChg chg="mod">
          <ac:chgData name="Li Lixiang" userId="6104bbfcb56aea79" providerId="LiveId" clId="{8418A0E6-13D3-41E2-893F-B643C00BD281}" dt="2021-07-05T08:46:35.526" v="533" actId="20577"/>
          <ac:spMkLst>
            <pc:docMk/>
            <pc:sldMk cId="1502459546" sldId="285"/>
            <ac:spMk id="2" creationId="{5EC01E2D-9CFE-4D5D-8863-3BA90731F07B}"/>
          </ac:spMkLst>
        </pc:spChg>
        <pc:spChg chg="mod">
          <ac:chgData name="Li Lixiang" userId="6104bbfcb56aea79" providerId="LiveId" clId="{8418A0E6-13D3-41E2-893F-B643C00BD281}" dt="2021-06-14T01:27:17.194" v="494" actId="27636"/>
          <ac:spMkLst>
            <pc:docMk/>
            <pc:sldMk cId="1502459546" sldId="285"/>
            <ac:spMk id="3" creationId="{7060439F-2729-478E-B95F-230482B50AA1}"/>
          </ac:spMkLst>
        </pc:spChg>
      </pc:sldChg>
    </pc:docChg>
  </pc:docChgLst>
  <pc:docChgLst>
    <pc:chgData name="Li Lixiang" userId="6104bbfcb56aea79" providerId="LiveId" clId="{3CEBFCD4-4755-48CE-84C1-D9794E770E0E}"/>
    <pc:docChg chg="custSel addSld delSld modSld sldOrd">
      <pc:chgData name="Li Lixiang" userId="6104bbfcb56aea79" providerId="LiveId" clId="{3CEBFCD4-4755-48CE-84C1-D9794E770E0E}" dt="2021-05-31T09:01:13.930" v="730" actId="20577"/>
      <pc:docMkLst>
        <pc:docMk/>
      </pc:docMkLst>
      <pc:sldChg chg="modSp mod">
        <pc:chgData name="Li Lixiang" userId="6104bbfcb56aea79" providerId="LiveId" clId="{3CEBFCD4-4755-48CE-84C1-D9794E770E0E}" dt="2021-05-31T09:01:13.930" v="730" actId="20577"/>
        <pc:sldMkLst>
          <pc:docMk/>
          <pc:sldMk cId="3650079851" sldId="256"/>
        </pc:sldMkLst>
        <pc:spChg chg="mod">
          <ac:chgData name="Li Lixiang" userId="6104bbfcb56aea79" providerId="LiveId" clId="{3CEBFCD4-4755-48CE-84C1-D9794E770E0E}" dt="2021-05-31T09:01:13.930" v="73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3CEBFCD4-4755-48CE-84C1-D9794E770E0E}" dt="2021-05-31T08:54:55.668" v="679" actId="20577"/>
        <pc:sldMkLst>
          <pc:docMk/>
          <pc:sldMk cId="3406292314" sldId="263"/>
        </pc:sldMkLst>
        <pc:spChg chg="mod">
          <ac:chgData name="Li Lixiang" userId="6104bbfcb56aea79" providerId="LiveId" clId="{3CEBFCD4-4755-48CE-84C1-D9794E770E0E}" dt="2021-05-31T08:54:55.668" v="679" actId="2057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17.270" v="698" actId="6549"/>
        <pc:sldMkLst>
          <pc:docMk/>
          <pc:sldMk cId="2803848671" sldId="264"/>
        </pc:sldMkLst>
        <pc:spChg chg="mod">
          <ac:chgData name="Li Lixiang" userId="6104bbfcb56aea79" providerId="LiveId" clId="{3CEBFCD4-4755-48CE-84C1-D9794E770E0E}" dt="2021-05-31T08:55:17.270" v="698" actId="6549"/>
          <ac:spMkLst>
            <pc:docMk/>
            <pc:sldMk cId="2803848671" sldId="264"/>
            <ac:spMk id="2" creationId="{5EC01E2D-9CFE-4D5D-8863-3BA90731F07B}"/>
          </ac:spMkLst>
        </pc:spChg>
      </pc:sldChg>
      <pc:sldChg chg="modSp mod">
        <pc:chgData name="Li Lixiang" userId="6104bbfcb56aea79" providerId="LiveId" clId="{3CEBFCD4-4755-48CE-84C1-D9794E770E0E}" dt="2021-05-31T08:55:39.551" v="704" actId="20577"/>
        <pc:sldMkLst>
          <pc:docMk/>
          <pc:sldMk cId="2217555743" sldId="269"/>
        </pc:sldMkLst>
        <pc:spChg chg="mod">
          <ac:chgData name="Li Lixiang" userId="6104bbfcb56aea79" providerId="LiveId" clId="{3CEBFCD4-4755-48CE-84C1-D9794E770E0E}" dt="2021-05-31T08:55:32.416" v="703" actId="20577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39.551" v="704" actId="20577"/>
          <ac:spMkLst>
            <pc:docMk/>
            <pc:sldMk cId="2217555743" sldId="269"/>
            <ac:spMk id="3" creationId="{7060439F-2729-478E-B95F-230482B50AA1}"/>
          </ac:spMkLst>
        </pc:spChg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705451296" sldId="276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36255252" sldId="277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382715189" sldId="278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644787234" sldId="279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458152062" sldId="280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85537872" sldId="281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1892396108" sldId="282"/>
        </pc:sldMkLst>
      </pc:sldChg>
      <pc:sldChg chg="modSp mod">
        <pc:chgData name="Li Lixiang" userId="6104bbfcb56aea79" providerId="LiveId" clId="{3CEBFCD4-4755-48CE-84C1-D9794E770E0E}" dt="2021-05-31T08:55:54.763" v="710" actId="20577"/>
        <pc:sldMkLst>
          <pc:docMk/>
          <pc:sldMk cId="3585909810" sldId="283"/>
        </pc:sldMkLst>
        <pc:spChg chg="mod">
          <ac:chgData name="Li Lixiang" userId="6104bbfcb56aea79" providerId="LiveId" clId="{3CEBFCD4-4755-48CE-84C1-D9794E770E0E}" dt="2021-05-31T08:55:54.763" v="710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50.046" v="705" actId="6549"/>
          <ac:spMkLst>
            <pc:docMk/>
            <pc:sldMk cId="3585909810" sldId="283"/>
            <ac:spMk id="3" creationId="{7060439F-2729-478E-B95F-230482B50AA1}"/>
          </ac:spMkLst>
        </pc:spChg>
      </pc:sldChg>
      <pc:sldChg chg="addSp modSp add mod ord setBg">
        <pc:chgData name="Li Lixiang" userId="6104bbfcb56aea79" providerId="LiveId" clId="{3CEBFCD4-4755-48CE-84C1-D9794E770E0E}" dt="2021-05-30T11:01:38.464" v="672" actId="1076"/>
        <pc:sldMkLst>
          <pc:docMk/>
          <pc:sldMk cId="3719593706" sldId="284"/>
        </pc:sldMkLst>
        <pc:spChg chg="mod">
          <ac:chgData name="Li Lixiang" userId="6104bbfcb56aea79" providerId="LiveId" clId="{3CEBFCD4-4755-48CE-84C1-D9794E770E0E}" dt="2021-05-30T10:55:47.292" v="609" actId="20577"/>
          <ac:spMkLst>
            <pc:docMk/>
            <pc:sldMk cId="3719593706" sldId="284"/>
            <ac:spMk id="3" creationId="{7060439F-2729-478E-B95F-230482B50AA1}"/>
          </ac:spMkLst>
        </pc:spChg>
        <pc:spChg chg="add mod">
          <ac:chgData name="Li Lixiang" userId="6104bbfcb56aea79" providerId="LiveId" clId="{3CEBFCD4-4755-48CE-84C1-D9794E770E0E}" dt="2021-05-30T10:53:30.258" v="381" actId="1076"/>
          <ac:spMkLst>
            <pc:docMk/>
            <pc:sldMk cId="3719593706" sldId="284"/>
            <ac:spMk id="5" creationId="{2FE83FB9-ED60-418D-A672-204C04B87883}"/>
          </ac:spMkLst>
        </pc:spChg>
        <pc:spChg chg="add mod">
          <ac:chgData name="Li Lixiang" userId="6104bbfcb56aea79" providerId="LiveId" clId="{3CEBFCD4-4755-48CE-84C1-D9794E770E0E}" dt="2021-05-30T11:01:38.464" v="672" actId="1076"/>
          <ac:spMkLst>
            <pc:docMk/>
            <pc:sldMk cId="3719593706" sldId="284"/>
            <ac:spMk id="6" creationId="{73278296-E355-4E6E-B10F-8D2DFFA76166}"/>
          </ac:spMkLst>
        </pc:spChg>
      </pc:sldChg>
    </pc:docChg>
  </pc:docChgLst>
  <pc:docChgLst>
    <pc:chgData name="Li Lixiang" userId="6104bbfcb56aea79" providerId="LiveId" clId="{C4C4BBC2-13B2-4E83-BEBB-FE5D0572A1B0}"/>
    <pc:docChg chg="undo custSel addSld delSld modSld">
      <pc:chgData name="Li Lixiang" userId="6104bbfcb56aea79" providerId="LiveId" clId="{C4C4BBC2-13B2-4E83-BEBB-FE5D0572A1B0}" dt="2021-03-29T00:47:08.182" v="2010" actId="207"/>
      <pc:docMkLst>
        <pc:docMk/>
      </pc:docMkLst>
      <pc:sldChg chg="addSp delSp modSp mod setBg">
        <pc:chgData name="Li Lixiang" userId="6104bbfcb56aea79" providerId="LiveId" clId="{C4C4BBC2-13B2-4E83-BEBB-FE5D0572A1B0}" dt="2021-02-05T08:47:01" v="396" actId="478"/>
        <pc:sldMkLst>
          <pc:docMk/>
          <pc:sldMk cId="3650079851" sldId="256"/>
        </pc:sldMkLst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2" creationId="{FC1500E4-3964-46A5-8A63-BF74162C33AA}"/>
          </ac:spMkLst>
        </pc:spChg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4" creationId="{8DE6899A-D842-4C9E-ADC1-B0C1377122EA}"/>
          </ac:spMkLst>
        </pc:spChg>
        <pc:spChg chg="add del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10" creationId="{0DC895F7-4E59-40FB-87DD-ACE47F94C143}"/>
          </ac:spMkLst>
        </pc:sp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6" creationId="{1A51D201-00A1-4ECB-87E7-3A155CE875AE}"/>
          </ac:picMkLst>
        </pc:pic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12" creationId="{1A4C720E-710D-44F8-A8D7-2BAA61E1814B}"/>
          </ac:picMkLst>
        </pc:picChg>
        <pc:inkChg chg="add del">
          <ac:chgData name="Li Lixiang" userId="6104bbfcb56aea79" providerId="LiveId" clId="{C4C4BBC2-13B2-4E83-BEBB-FE5D0572A1B0}" dt="2021-02-05T08:47:01" v="396" actId="478"/>
          <ac:inkMkLst>
            <pc:docMk/>
            <pc:sldMk cId="3650079851" sldId="256"/>
            <ac:inkMk id="3" creationId="{E6E38B29-6F1C-4C93-BCF8-6AD2CA70250B}"/>
          </ac:inkMkLst>
        </pc:inkChg>
      </pc:sldChg>
      <pc:sldChg chg="modSp mod">
        <pc:chgData name="Li Lixiang" userId="6104bbfcb56aea79" providerId="LiveId" clId="{C4C4BBC2-13B2-4E83-BEBB-FE5D0572A1B0}" dt="2021-01-05T11:32:13.755" v="110" actId="1035"/>
        <pc:sldMkLst>
          <pc:docMk/>
          <pc:sldMk cId="2854580649" sldId="257"/>
        </pc:sldMkLst>
        <pc:spChg chg="mod">
          <ac:chgData name="Li Lixiang" userId="6104bbfcb56aea79" providerId="LiveId" clId="{C4C4BBC2-13B2-4E83-BEBB-FE5D0572A1B0}" dt="2021-01-05T11:32:13.755" v="110" actId="1035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2:07.978" v="94" actId="27636"/>
          <ac:spMkLst>
            <pc:docMk/>
            <pc:sldMk cId="2854580649" sldId="257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2-20T07:38:34.067" v="439" actId="478"/>
        <pc:sldMkLst>
          <pc:docMk/>
          <pc:sldMk cId="928992564" sldId="25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928992564" sldId="25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1:45.287" v="86" actId="403"/>
          <ac:spMkLst>
            <pc:docMk/>
            <pc:sldMk cId="928992564" sldId="258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2T14:04:06.401" v="389" actId="9405"/>
          <ac:inkMkLst>
            <pc:docMk/>
            <pc:sldMk cId="928992564" sldId="258"/>
            <ac:inkMk id="4" creationId="{E7F028B3-015F-4CD3-9A2D-878087D02E3D}"/>
          </ac:inkMkLst>
        </pc:inkChg>
        <pc:inkChg chg="add">
          <ac:chgData name="Li Lixiang" userId="6104bbfcb56aea79" providerId="LiveId" clId="{C4C4BBC2-13B2-4E83-BEBB-FE5D0572A1B0}" dt="2021-02-02T14:04:30.563" v="390" actId="9405"/>
          <ac:inkMkLst>
            <pc:docMk/>
            <pc:sldMk cId="928992564" sldId="258"/>
            <ac:inkMk id="5" creationId="{96B9BC63-AB8C-4576-827C-7793EB0C352D}"/>
          </ac:inkMkLst>
        </pc:inkChg>
        <pc:inkChg chg="add del">
          <ac:chgData name="Li Lixiang" userId="6104bbfcb56aea79" providerId="LiveId" clId="{C4C4BBC2-13B2-4E83-BEBB-FE5D0572A1B0}" dt="2021-02-20T07:38:34.067" v="439" actId="478"/>
          <ac:inkMkLst>
            <pc:docMk/>
            <pc:sldMk cId="928992564" sldId="258"/>
            <ac:inkMk id="6" creationId="{F0A6E533-CA3B-4422-AC72-D984000710C5}"/>
          </ac:inkMkLst>
        </pc:ink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90176306" sldId="25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90176306" sldId="259"/>
            <ac:spMk id="2" creationId="{5EC01E2D-9CFE-4D5D-8863-3BA90731F07B}"/>
          </ac:spMkLst>
        </pc:sp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607091366" sldId="260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607091366" sldId="260"/>
            <ac:spMk id="2" creationId="{5EC01E2D-9CFE-4D5D-8863-3BA90731F07B}"/>
          </ac:spMkLst>
        </pc:spChg>
      </pc:sldChg>
      <pc:sldChg chg="modSp mod">
        <pc:chgData name="Li Lixiang" userId="6104bbfcb56aea79" providerId="LiveId" clId="{C4C4BBC2-13B2-4E83-BEBB-FE5D0572A1B0}" dt="2021-01-12T11:32:01.218" v="213" actId="1076"/>
        <pc:sldMkLst>
          <pc:docMk/>
          <pc:sldMk cId="184123586" sldId="261"/>
        </pc:sldMkLst>
        <pc:spChg chg="mod">
          <ac:chgData name="Li Lixiang" userId="6104bbfcb56aea79" providerId="LiveId" clId="{C4C4BBC2-13B2-4E83-BEBB-FE5D0572A1B0}" dt="2021-01-12T11:30:38.564" v="208" actId="1036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12T11:31:52.847" v="212" actId="403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1-12T09:20:53.291" v="171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C4C4BBC2-13B2-4E83-BEBB-FE5D0572A1B0}" dt="2021-01-12T11:32:01.218" v="213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addSp delSp modSp mod">
        <pc:chgData name="Li Lixiang" userId="6104bbfcb56aea79" providerId="LiveId" clId="{C4C4BBC2-13B2-4E83-BEBB-FE5D0572A1B0}" dt="2021-02-05T08:47:13.100" v="397" actId="478"/>
        <pc:sldMkLst>
          <pc:docMk/>
          <pc:sldMk cId="3009608438" sldId="262"/>
        </pc:sldMkLst>
        <pc:spChg chg="mod">
          <ac:chgData name="Li Lixiang" userId="6104bbfcb56aea79" providerId="LiveId" clId="{C4C4BBC2-13B2-4E83-BEBB-FE5D0572A1B0}" dt="2021-01-05T11:33:13.106" v="139" actId="1035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3:22.706" v="142" actId="1076"/>
          <ac:spMkLst>
            <pc:docMk/>
            <pc:sldMk cId="3009608438" sldId="262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3.100" v="397" actId="478"/>
          <ac:inkMkLst>
            <pc:docMk/>
            <pc:sldMk cId="3009608438" sldId="262"/>
            <ac:inkMk id="4" creationId="{C64DFB54-46BC-4672-A727-22FE82169ED5}"/>
          </ac:inkMkLst>
        </pc:inkChg>
      </pc:sldChg>
      <pc:sldChg chg="addSp delSp modSp mod">
        <pc:chgData name="Li Lixiang" userId="6104bbfcb56aea79" providerId="LiveId" clId="{C4C4BBC2-13B2-4E83-BEBB-FE5D0572A1B0}" dt="2021-02-05T08:47:19.748" v="398" actId="478"/>
        <pc:sldMkLst>
          <pc:docMk/>
          <pc:sldMk cId="3406292314" sldId="263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406292314" sldId="26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4:37.007" v="146" actId="27636"/>
          <ac:spMkLst>
            <pc:docMk/>
            <pc:sldMk cId="3406292314" sldId="263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9.748" v="398" actId="478"/>
          <ac:inkMkLst>
            <pc:docMk/>
            <pc:sldMk cId="3406292314" sldId="263"/>
            <ac:inkMk id="4" creationId="{1EC6C0BB-521F-45E2-845B-6D2E31EB54A2}"/>
          </ac:inkMkLst>
        </pc:inkChg>
      </pc:sldChg>
      <pc:sldChg chg="addSp modSp mod">
        <pc:chgData name="Li Lixiang" userId="6104bbfcb56aea79" providerId="LiveId" clId="{C4C4BBC2-13B2-4E83-BEBB-FE5D0572A1B0}" dt="2021-02-05T08:03:36.759" v="393" actId="9405"/>
        <pc:sldMkLst>
          <pc:docMk/>
          <pc:sldMk cId="2803848671" sldId="264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803848671" sldId="26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8:44.577" v="148" actId="27636"/>
          <ac:spMkLst>
            <pc:docMk/>
            <pc:sldMk cId="2803848671" sldId="264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5T08:03:36.759" v="393" actId="9405"/>
          <ac:inkMkLst>
            <pc:docMk/>
            <pc:sldMk cId="2803848671" sldId="264"/>
            <ac:inkMk id="4" creationId="{CD5EF5FE-BC31-4155-BD9B-698ABF09DBEA}"/>
          </ac:inkMkLst>
        </pc:inkChg>
      </pc:sldChg>
      <pc:sldChg chg="addSp delSp modSp mod">
        <pc:chgData name="Li Lixiang" userId="6104bbfcb56aea79" providerId="LiveId" clId="{C4C4BBC2-13B2-4E83-BEBB-FE5D0572A1B0}" dt="2021-02-05T08:47:28.258" v="399" actId="478"/>
        <pc:sldMkLst>
          <pc:docMk/>
          <pc:sldMk cId="20270977" sldId="265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0270977" sldId="265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01.249" v="152" actId="14100"/>
          <ac:spMkLst>
            <pc:docMk/>
            <pc:sldMk cId="20270977" sldId="265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28.258" v="399" actId="478"/>
          <ac:inkMkLst>
            <pc:docMk/>
            <pc:sldMk cId="20270977" sldId="265"/>
            <ac:inkMk id="5" creationId="{C0B67D24-A5E8-4C2C-B89C-B454C7C7688C}"/>
          </ac:inkMkLst>
        </pc:inkChg>
      </pc:sldChg>
      <pc:sldChg chg="modSp del mod">
        <pc:chgData name="Li Lixiang" userId="6104bbfcb56aea79" providerId="LiveId" clId="{C4C4BBC2-13B2-4E83-BEBB-FE5D0572A1B0}" dt="2021-01-30T04:52:21.218" v="387" actId="47"/>
        <pc:sldMkLst>
          <pc:docMk/>
          <pc:sldMk cId="1777997471" sldId="266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1777997471" sldId="26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33.323" v="155" actId="14100"/>
          <ac:spMkLst>
            <pc:docMk/>
            <pc:sldMk cId="1777997471" sldId="266"/>
            <ac:spMk id="3" creationId="{7060439F-2729-478E-B95F-230482B50AA1}"/>
          </ac:spMkLst>
        </pc:spChg>
      </pc:sldChg>
      <pc:sldChg chg="modSp mod">
        <pc:chgData name="Li Lixiang" userId="6104bbfcb56aea79" providerId="LiveId" clId="{C4C4BBC2-13B2-4E83-BEBB-FE5D0572A1B0}" dt="2021-02-08T09:28:01.467" v="435" actId="6549"/>
        <pc:sldMkLst>
          <pc:docMk/>
          <pc:sldMk cId="521383145" sldId="267"/>
        </pc:sldMkLst>
        <pc:spChg chg="mod">
          <ac:chgData name="Li Lixiang" userId="6104bbfcb56aea79" providerId="LiveId" clId="{C4C4BBC2-13B2-4E83-BEBB-FE5D0572A1B0}" dt="2021-02-08T09:28:01.467" v="435" actId="6549"/>
          <ac:spMkLst>
            <pc:docMk/>
            <pc:sldMk cId="521383145" sldId="267"/>
            <ac:spMk id="3" creationId="{7060439F-2729-478E-B95F-230482B50AA1}"/>
          </ac:spMkLst>
        </pc:spChg>
      </pc:sldChg>
      <pc:sldChg chg="modSp del mod">
        <pc:chgData name="Li Lixiang" userId="6104bbfcb56aea79" providerId="LiveId" clId="{C4C4BBC2-13B2-4E83-BEBB-FE5D0572A1B0}" dt="2021-01-30T04:52:18.818" v="386" actId="47"/>
        <pc:sldMkLst>
          <pc:docMk/>
          <pc:sldMk cId="237728322" sldId="26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37728322" sldId="26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1.647" v="160" actId="27636"/>
          <ac:spMkLst>
            <pc:docMk/>
            <pc:sldMk cId="237728322" sldId="268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3-07T03:18:44.898" v="1684" actId="478"/>
        <pc:sldMkLst>
          <pc:docMk/>
          <pc:sldMk cId="2217555743" sldId="26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9.477" v="162" actId="403"/>
          <ac:spMkLst>
            <pc:docMk/>
            <pc:sldMk cId="2217555743" sldId="269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19T09:25:55.707" v="438" actId="478"/>
          <ac:inkMkLst>
            <pc:docMk/>
            <pc:sldMk cId="2217555743" sldId="269"/>
            <ac:inkMk id="5" creationId="{2664D8B1-9ED9-451D-934D-C7827440B830}"/>
          </ac:inkMkLst>
        </pc:inkChg>
        <pc:inkChg chg="add del">
          <ac:chgData name="Li Lixiang" userId="6104bbfcb56aea79" providerId="LiveId" clId="{C4C4BBC2-13B2-4E83-BEBB-FE5D0572A1B0}" dt="2021-02-05T08:47:34.587" v="400" actId="478"/>
          <ac:inkMkLst>
            <pc:docMk/>
            <pc:sldMk cId="2217555743" sldId="269"/>
            <ac:inkMk id="5" creationId="{2F02D216-4BA3-4C9C-89E5-3686BC62C1A7}"/>
          </ac:inkMkLst>
        </pc:inkChg>
        <pc:inkChg chg="add del">
          <ac:chgData name="Li Lixiang" userId="6104bbfcb56aea79" providerId="LiveId" clId="{C4C4BBC2-13B2-4E83-BEBB-FE5D0572A1B0}" dt="2021-03-07T03:18:44.898" v="1684" actId="478"/>
          <ac:inkMkLst>
            <pc:docMk/>
            <pc:sldMk cId="2217555743" sldId="269"/>
            <ac:inkMk id="5" creationId="{530D612E-E3B9-4356-B27D-0DBAE633D27C}"/>
          </ac:inkMkLst>
        </pc:ink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36255252" sldId="270"/>
        </pc:sldMkLst>
        <pc:spChg chg="mod">
          <ac:chgData name="Li Lixiang" userId="6104bbfcb56aea79" providerId="LiveId" clId="{C4C4BBC2-13B2-4E83-BEBB-FE5D0572A1B0}" dt="2021-03-04T05:41:13.317" v="1045" actId="5793"/>
          <ac:spMkLst>
            <pc:docMk/>
            <pc:sldMk cId="236255252" sldId="270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1:19.137" v="1046" actId="478"/>
          <ac:spMkLst>
            <pc:docMk/>
            <pc:sldMk cId="236255252" sldId="270"/>
            <ac:spMk id="3" creationId="{7060439F-2729-478E-B95F-230482B50AA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5" creationId="{D94FFDDE-535E-4D07-B182-BD631BF444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6" creationId="{D17ACC57-FB4A-4725-9C4A-2B5A76DE96B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7" creationId="{79266EAA-8C5B-4CE1-9600-B454AA33BF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9" creationId="{E3233F8A-8CE9-4EFA-A9FA-74F900A5DE86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10" creationId="{2AB2BCCB-667B-416B-9EB0-405293F258BD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1" creationId="{DB7063EA-8FA2-4E4E-87E1-BC71E1BC8502}"/>
          </ac:spMkLst>
        </pc:spChg>
        <pc:spChg chg="add mod">
          <ac:chgData name="Li Lixiang" userId="6104bbfcb56aea79" providerId="LiveId" clId="{C4C4BBC2-13B2-4E83-BEBB-FE5D0572A1B0}" dt="2021-03-04T05:43:22.846" v="1103" actId="20577"/>
          <ac:spMkLst>
            <pc:docMk/>
            <pc:sldMk cId="236255252" sldId="270"/>
            <ac:spMk id="13" creationId="{15E151C5-4DF6-4A8E-A7CD-298BC92D0A39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4" creationId="{C629BBBF-4767-4F3F-8FD9-112D498680E6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5" creationId="{7ADC1215-4AB3-4383-BE74-BC86F1A2FC28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8" creationId="{77BC062C-AF4F-4848-941F-DEC68B678A3E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28" creationId="{6FA455C2-F9A9-483E-82F6-38FFFD944796}"/>
          </ac:spMkLst>
        </pc:spChg>
        <pc:spChg chg="add mod">
          <ac:chgData name="Li Lixiang" userId="6104bbfcb56aea79" providerId="LiveId" clId="{C4C4BBC2-13B2-4E83-BEBB-FE5D0572A1B0}" dt="2021-03-04T05:48:57.500" v="1356" actId="5793"/>
          <ac:spMkLst>
            <pc:docMk/>
            <pc:sldMk cId="236255252" sldId="270"/>
            <ac:spMk id="30" creationId="{EBF7A61C-50C3-4887-94DE-3E42D021EC40}"/>
          </ac:spMkLst>
        </pc:spChg>
        <pc:spChg chg="add del mod">
          <ac:chgData name="Li Lixiang" userId="6104bbfcb56aea79" providerId="LiveId" clId="{C4C4BBC2-13B2-4E83-BEBB-FE5D0572A1B0}" dt="2021-03-04T05:41:22.696" v="1047" actId="478"/>
          <ac:spMkLst>
            <pc:docMk/>
            <pc:sldMk cId="236255252" sldId="270"/>
            <ac:spMk id="32" creationId="{926CF8F6-D94C-48BB-836A-EEB4A01ECF3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3" creationId="{292957EA-8FF1-43B6-988B-AFF0E5CF0DD0}"/>
          </ac:spMkLst>
        </pc:spChg>
        <pc:spChg chg="add mod">
          <ac:chgData name="Li Lixiang" userId="6104bbfcb56aea79" providerId="LiveId" clId="{C4C4BBC2-13B2-4E83-BEBB-FE5D0572A1B0}" dt="2021-03-04T05:43:27.535" v="1112" actId="20577"/>
          <ac:spMkLst>
            <pc:docMk/>
            <pc:sldMk cId="236255252" sldId="270"/>
            <ac:spMk id="35" creationId="{B08E604E-AD62-44BE-9958-2A28E851D5A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6" creationId="{EA422221-AACB-4537-9C45-49378081D02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7" creationId="{DBF91AAE-CEA1-4FA2-A68D-FF932544BC48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0" creationId="{3F34753F-2F86-487A-8312-99123BA8548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4" creationId="{D0F2AB0B-E7BA-44C5-A9C7-05E0CE915789}"/>
          </ac:spMkLst>
        </pc:spChg>
        <pc:spChg chg="add mod">
          <ac:chgData name="Li Lixiang" userId="6104bbfcb56aea79" providerId="LiveId" clId="{C4C4BBC2-13B2-4E83-BEBB-FE5D0572A1B0}" dt="2021-03-04T05:49:00.041" v="1360" actId="5793"/>
          <ac:spMkLst>
            <pc:docMk/>
            <pc:sldMk cId="236255252" sldId="270"/>
            <ac:spMk id="45" creationId="{2FA106B6-8315-4B71-910F-B13C2E8B4078}"/>
          </ac:spMkLst>
        </pc:spChg>
        <pc:spChg chg="add mod">
          <ac:chgData name="Li Lixiang" userId="6104bbfcb56aea79" providerId="LiveId" clId="{C4C4BBC2-13B2-4E83-BEBB-FE5D0572A1B0}" dt="2021-03-04T05:42:22.308" v="1084" actId="14100"/>
          <ac:spMkLst>
            <pc:docMk/>
            <pc:sldMk cId="236255252" sldId="270"/>
            <ac:spMk id="47" creationId="{EC156788-7C5D-4A77-B13D-8B8CB57B0127}"/>
          </ac:spMkLst>
        </pc:spChg>
        <pc:spChg chg="add mod">
          <ac:chgData name="Li Lixiang" userId="6104bbfcb56aea79" providerId="LiveId" clId="{C4C4BBC2-13B2-4E83-BEBB-FE5D0572A1B0}" dt="2021-03-04T05:49:03.211" v="1364" actId="5793"/>
          <ac:spMkLst>
            <pc:docMk/>
            <pc:sldMk cId="236255252" sldId="270"/>
            <ac:spMk id="48" creationId="{FAA7F6FE-B15B-4A90-B901-686DC2725680}"/>
          </ac:spMkLst>
        </pc:spChg>
        <pc:spChg chg="add mod">
          <ac:chgData name="Li Lixiang" userId="6104bbfcb56aea79" providerId="LiveId" clId="{C4C4BBC2-13B2-4E83-BEBB-FE5D0572A1B0}" dt="2021-03-04T05:50:28.144" v="1494" actId="113"/>
          <ac:spMkLst>
            <pc:docMk/>
            <pc:sldMk cId="236255252" sldId="270"/>
            <ac:spMk id="51" creationId="{F960B835-2E11-469E-B15F-0C92E98913EF}"/>
          </ac:spMkLst>
        </pc:spChg>
        <pc:picChg chg="del">
          <ac:chgData name="Li Lixiang" userId="6104bbfcb56aea79" providerId="LiveId" clId="{C4C4BBC2-13B2-4E83-BEBB-FE5D0572A1B0}" dt="2021-03-04T05:23:56.593" v="454" actId="478"/>
          <ac:picMkLst>
            <pc:docMk/>
            <pc:sldMk cId="236255252" sldId="270"/>
            <ac:picMk id="4" creationId="{A26CA0F9-CBBC-468B-B0F3-BDBB067000F1}"/>
          </ac:picMkLst>
        </pc:pic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2" creationId="{16036EAB-0792-4AEC-BF1B-C999EC67F661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6" creationId="{781CA403-BD7D-4034-ADF4-BDF552EFE449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7" creationId="{8FBDCB7B-F9D0-4AE5-B78E-8CBBA42C1B1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9" creationId="{0D0186D7-6A43-4696-8488-13AC0BD5679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0" creationId="{02346989-BBE5-425D-8C2D-BA8681818E88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4" creationId="{B873076B-FC39-4B83-B1ED-6F1D4FC558A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4" creationId="{9E3562DD-877E-42B4-BB22-36E53CDCFB9F}"/>
          </ac:cxnSpMkLst>
        </pc:cxnChg>
        <pc:cxnChg chg="add mod">
          <ac:chgData name="Li Lixiang" userId="6104bbfcb56aea79" providerId="LiveId" clId="{C4C4BBC2-13B2-4E83-BEBB-FE5D0572A1B0}" dt="2021-03-04T05:42:11.750" v="1081" actId="14100"/>
          <ac:cxnSpMkLst>
            <pc:docMk/>
            <pc:sldMk cId="236255252" sldId="270"/>
            <ac:cxnSpMk id="38" creationId="{72CD904F-6D09-4B7B-B814-3B8517971AD2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9" creationId="{BF938222-B549-4A25-BAE9-7F5AB20E50D6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1" creationId="{B6999347-85E9-4629-B42A-B86D1A001D2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2" creationId="{746AF533-001F-4B7F-A607-A50D864453B0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3" creationId="{73254342-931A-4B91-9891-7FFBCC40C095}"/>
          </ac:cxnSpMkLst>
        </pc:cxnChg>
        <pc:cxnChg chg="add mod">
          <ac:chgData name="Li Lixiang" userId="6104bbfcb56aea79" providerId="LiveId" clId="{C4C4BBC2-13B2-4E83-BEBB-FE5D0572A1B0}" dt="2021-03-04T05:42:37.926" v="1089" actId="14100"/>
          <ac:cxnSpMkLst>
            <pc:docMk/>
            <pc:sldMk cId="236255252" sldId="270"/>
            <ac:cxnSpMk id="49" creationId="{6A576DC2-C55F-4779-B0E4-DEE4587CA25E}"/>
          </ac:cxnSpMkLst>
        </pc:cxn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3644787234" sldId="271"/>
        </pc:sldMkLst>
        <pc:spChg chg="mod">
          <ac:chgData name="Li Lixiang" userId="6104bbfcb56aea79" providerId="LiveId" clId="{C4C4BBC2-13B2-4E83-BEBB-FE5D0572A1B0}" dt="2021-03-04T05:47:19.876" v="1221" actId="20577"/>
          <ac:spMkLst>
            <pc:docMk/>
            <pc:sldMk cId="3644787234" sldId="271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7:24.565" v="1222" actId="478"/>
          <ac:spMkLst>
            <pc:docMk/>
            <pc:sldMk cId="3644787234" sldId="27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3-04T05:49:26.642" v="1396" actId="5793"/>
          <ac:spMkLst>
            <pc:docMk/>
            <pc:sldMk cId="3644787234" sldId="271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44.676" v="1437" actId="5793"/>
          <ac:spMkLst>
            <pc:docMk/>
            <pc:sldMk cId="3644787234" sldId="271"/>
            <ac:spMk id="6" creationId="{D17ACC57-FB4A-4725-9C4A-2B5A76DE96B1}"/>
          </ac:spMkLst>
        </pc:spChg>
        <pc:spChg chg="mod">
          <ac:chgData name="Li Lixiang" userId="6104bbfcb56aea79" providerId="LiveId" clId="{C4C4BBC2-13B2-4E83-BEBB-FE5D0572A1B0}" dt="2021-03-04T05:46:59.839" v="1216" actId="1038"/>
          <ac:spMkLst>
            <pc:docMk/>
            <pc:sldMk cId="3644787234" sldId="271"/>
            <ac:spMk id="8" creationId="{BBD31CBD-9993-44B7-A88C-5818430D733E}"/>
          </ac:spMkLst>
        </pc:spChg>
        <pc:spChg chg="del mod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9" creationId="{E3233F8A-8CE9-4EFA-A9FA-74F900A5DE86}"/>
          </ac:spMkLst>
        </pc:spChg>
        <pc:spChg chg="del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10" creationId="{2AB2BCCB-667B-416B-9EB0-405293F258BD}"/>
          </ac:spMkLst>
        </pc:spChg>
        <pc:spChg chg="add del mod">
          <ac:chgData name="Li Lixiang" userId="6104bbfcb56aea79" providerId="LiveId" clId="{C4C4BBC2-13B2-4E83-BEBB-FE5D0572A1B0}" dt="2021-03-04T05:47:26.194" v="1223" actId="478"/>
          <ac:spMkLst>
            <pc:docMk/>
            <pc:sldMk cId="3644787234" sldId="271"/>
            <ac:spMk id="11" creationId="{DB26EF73-9A57-4F34-9BD3-046E0513B93E}"/>
          </ac:spMkLst>
        </pc:spChg>
      </pc:sldChg>
      <pc:sldChg chg="add del">
        <pc:chgData name="Li Lixiang" userId="6104bbfcb56aea79" providerId="LiveId" clId="{C4C4BBC2-13B2-4E83-BEBB-FE5D0572A1B0}" dt="2021-03-04T06:05:19.330" v="1681" actId="2696"/>
        <pc:sldMkLst>
          <pc:docMk/>
          <pc:sldMk cId="3705451296" sldId="272"/>
        </pc:sldMkLst>
      </pc:sldChg>
      <pc:sldChg chg="addSp delSp modSp new del mod">
        <pc:chgData name="Li Lixiang" userId="6104bbfcb56aea79" providerId="LiveId" clId="{C4C4BBC2-13B2-4E83-BEBB-FE5D0572A1B0}" dt="2021-03-04T06:05:19.330" v="1681" actId="2696"/>
        <pc:sldMkLst>
          <pc:docMk/>
          <pc:sldMk cId="3382715189" sldId="273"/>
        </pc:sldMkLst>
        <pc:spChg chg="del">
          <ac:chgData name="Li Lixiang" userId="6104bbfcb56aea79" providerId="LiveId" clId="{C4C4BBC2-13B2-4E83-BEBB-FE5D0572A1B0}" dt="2021-03-04T05:43:03.787" v="1091" actId="478"/>
          <ac:spMkLst>
            <pc:docMk/>
            <pc:sldMk cId="3382715189" sldId="273"/>
            <ac:spMk id="2" creationId="{951C7BDF-F400-4315-9886-E1A83A856350}"/>
          </ac:spMkLst>
        </pc:spChg>
        <pc:spChg chg="del">
          <ac:chgData name="Li Lixiang" userId="6104bbfcb56aea79" providerId="LiveId" clId="{C4C4BBC2-13B2-4E83-BEBB-FE5D0572A1B0}" dt="2021-03-04T05:43:05.228" v="1092" actId="478"/>
          <ac:spMkLst>
            <pc:docMk/>
            <pc:sldMk cId="3382715189" sldId="273"/>
            <ac:spMk id="3" creationId="{25A93757-2EB8-47FF-950B-41530E4B349E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4" creationId="{4C87BDA8-27CD-4445-B330-15F1C7261F18}"/>
          </ac:spMkLst>
        </pc:spChg>
        <pc:spChg chg="add mod">
          <ac:chgData name="Li Lixiang" userId="6104bbfcb56aea79" providerId="LiveId" clId="{C4C4BBC2-13B2-4E83-BEBB-FE5D0572A1B0}" dt="2021-03-04T05:43:42.419" v="1132" actId="20577"/>
          <ac:spMkLst>
            <pc:docMk/>
            <pc:sldMk cId="3382715189" sldId="273"/>
            <ac:spMk id="6" creationId="{EC7E49AC-AA90-4955-A874-01EA25A7FD1A}"/>
          </ac:spMkLst>
        </pc:spChg>
        <pc:spChg chg="add mod">
          <ac:chgData name="Li Lixiang" userId="6104bbfcb56aea79" providerId="LiveId" clId="{C4C4BBC2-13B2-4E83-BEBB-FE5D0572A1B0}" dt="2021-03-04T05:44:53.886" v="1147" actId="1076"/>
          <ac:spMkLst>
            <pc:docMk/>
            <pc:sldMk cId="3382715189" sldId="273"/>
            <ac:spMk id="7" creationId="{5CCBFFCB-B795-4760-B8A9-39EF54397F20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8" creationId="{0283302F-2C9E-4CF0-8CE7-59399C6557AC}"/>
          </ac:spMkLst>
        </pc:spChg>
        <pc:spChg chg="add mod">
          <ac:chgData name="Li Lixiang" userId="6104bbfcb56aea79" providerId="LiveId" clId="{C4C4BBC2-13B2-4E83-BEBB-FE5D0572A1B0}" dt="2021-03-04T05:44:37.138" v="1143" actId="1076"/>
          <ac:spMkLst>
            <pc:docMk/>
            <pc:sldMk cId="3382715189" sldId="273"/>
            <ac:spMk id="11" creationId="{39CE9E13-AFDC-4485-8B27-0462168EEBB8}"/>
          </ac:spMkLst>
        </pc:spChg>
        <pc:spChg chg="add mod">
          <ac:chgData name="Li Lixiang" userId="6104bbfcb56aea79" providerId="LiveId" clId="{C4C4BBC2-13B2-4E83-BEBB-FE5D0572A1B0}" dt="2021-03-04T05:43:51.949" v="1135" actId="1076"/>
          <ac:spMkLst>
            <pc:docMk/>
            <pc:sldMk cId="3382715189" sldId="273"/>
            <ac:spMk id="15" creationId="{A3BD1A2F-3FC7-4BCE-B046-FE3D37CB83BA}"/>
          </ac:spMkLst>
        </pc:spChg>
        <pc:spChg chg="add mod">
          <ac:chgData name="Li Lixiang" userId="6104bbfcb56aea79" providerId="LiveId" clId="{C4C4BBC2-13B2-4E83-BEBB-FE5D0572A1B0}" dt="2021-03-04T05:49:16.156" v="1377" actId="6549"/>
          <ac:spMkLst>
            <pc:docMk/>
            <pc:sldMk cId="3382715189" sldId="273"/>
            <ac:spMk id="16" creationId="{2B6944C6-DA95-4D2E-A004-E962D584BD7F}"/>
          </ac:spMkLst>
        </pc:spChg>
        <pc:spChg chg="add mod">
          <ac:chgData name="Li Lixiang" userId="6104bbfcb56aea79" providerId="LiveId" clId="{C4C4BBC2-13B2-4E83-BEBB-FE5D0572A1B0}" dt="2021-03-04T05:45:35.363" v="1158" actId="1076"/>
          <ac:spMkLst>
            <pc:docMk/>
            <pc:sldMk cId="3382715189" sldId="273"/>
            <ac:spMk id="17" creationId="{524D382A-B307-40E4-A364-B4C824C0050B}"/>
          </ac:spMkLst>
        </pc:spChg>
        <pc:spChg chg="add mod">
          <ac:chgData name="Li Lixiang" userId="6104bbfcb56aea79" providerId="LiveId" clId="{C4C4BBC2-13B2-4E83-BEBB-FE5D0572A1B0}" dt="2021-03-04T05:49:12.778" v="1372" actId="5793"/>
          <ac:spMkLst>
            <pc:docMk/>
            <pc:sldMk cId="3382715189" sldId="273"/>
            <ac:spMk id="18" creationId="{C843820F-AC13-47E8-AA31-0477C14FB2E6}"/>
          </ac:spMkLst>
        </pc:spChg>
        <pc:spChg chg="add mod">
          <ac:chgData name="Li Lixiang" userId="6104bbfcb56aea79" providerId="LiveId" clId="{C4C4BBC2-13B2-4E83-BEBB-FE5D0572A1B0}" dt="2021-03-04T05:44:25.888" v="1142" actId="1076"/>
          <ac:spMkLst>
            <pc:docMk/>
            <pc:sldMk cId="3382715189" sldId="273"/>
            <ac:spMk id="20" creationId="{453F1D08-A157-46E4-848C-C4178F2EECC2}"/>
          </ac:spMkLst>
        </pc:spChg>
        <pc:spChg chg="add mod">
          <ac:chgData name="Li Lixiang" userId="6104bbfcb56aea79" providerId="LiveId" clId="{C4C4BBC2-13B2-4E83-BEBB-FE5D0572A1B0}" dt="2021-03-04T05:45:10.953" v="1152" actId="1076"/>
          <ac:spMkLst>
            <pc:docMk/>
            <pc:sldMk cId="3382715189" sldId="273"/>
            <ac:spMk id="29" creationId="{11065F36-249E-4191-8C3C-34F120188C40}"/>
          </ac:spMkLst>
        </pc:spChg>
        <pc:spChg chg="add mod">
          <ac:chgData name="Li Lixiang" userId="6104bbfcb56aea79" providerId="LiveId" clId="{C4C4BBC2-13B2-4E83-BEBB-FE5D0572A1B0}" dt="2021-03-04T05:45:22.193" v="1154" actId="1076"/>
          <ac:spMkLst>
            <pc:docMk/>
            <pc:sldMk cId="3382715189" sldId="273"/>
            <ac:spMk id="30" creationId="{0441E439-7061-47D8-9629-7AEB3C0C1BB4}"/>
          </ac:spMkLst>
        </pc:spChg>
        <pc:spChg chg="add mod">
          <ac:chgData name="Li Lixiang" userId="6104bbfcb56aea79" providerId="LiveId" clId="{C4C4BBC2-13B2-4E83-BEBB-FE5D0572A1B0}" dt="2021-03-04T05:49:10.682" v="1368" actId="5793"/>
          <ac:spMkLst>
            <pc:docMk/>
            <pc:sldMk cId="3382715189" sldId="273"/>
            <ac:spMk id="33" creationId="{0BE74B8F-657B-4D20-AF63-1C489C58C714}"/>
          </ac:spMkLst>
        </pc:spChg>
        <pc:cxnChg chg="add mod">
          <ac:chgData name="Li Lixiang" userId="6104bbfcb56aea79" providerId="LiveId" clId="{C4C4BBC2-13B2-4E83-BEBB-FE5D0572A1B0}" dt="2021-03-04T05:43:15.003" v="1094" actId="1076"/>
          <ac:cxnSpMkLst>
            <pc:docMk/>
            <pc:sldMk cId="3382715189" sldId="273"/>
            <ac:cxnSpMk id="5" creationId="{4FD96723-E66F-4280-B666-3069751D9B51}"/>
          </ac:cxnSpMkLst>
        </pc:cxnChg>
        <pc:cxnChg chg="add mod">
          <ac:chgData name="Li Lixiang" userId="6104bbfcb56aea79" providerId="LiveId" clId="{C4C4BBC2-13B2-4E83-BEBB-FE5D0572A1B0}" dt="2021-03-04T05:44:25.888" v="1142" actId="1076"/>
          <ac:cxnSpMkLst>
            <pc:docMk/>
            <pc:sldMk cId="3382715189" sldId="273"/>
            <ac:cxnSpMk id="9" creationId="{578F437C-75FE-46D8-8E8A-85FA6DFE85DE}"/>
          </ac:cxnSpMkLst>
        </pc:cxnChg>
        <pc:cxnChg chg="add mod">
          <ac:chgData name="Li Lixiang" userId="6104bbfcb56aea79" providerId="LiveId" clId="{C4C4BBC2-13B2-4E83-BEBB-FE5D0572A1B0}" dt="2021-03-04T05:44:51.577" v="1146" actId="14100"/>
          <ac:cxnSpMkLst>
            <pc:docMk/>
            <pc:sldMk cId="3382715189" sldId="273"/>
            <ac:cxnSpMk id="10" creationId="{4727BA80-1338-4628-9528-85A869DE8CAC}"/>
          </ac:cxnSpMkLst>
        </pc:cxnChg>
        <pc:cxnChg chg="add mod">
          <ac:chgData name="Li Lixiang" userId="6104bbfcb56aea79" providerId="LiveId" clId="{C4C4BBC2-13B2-4E83-BEBB-FE5D0572A1B0}" dt="2021-03-04T05:46:03.593" v="1164" actId="14100"/>
          <ac:cxnSpMkLst>
            <pc:docMk/>
            <pc:sldMk cId="3382715189" sldId="273"/>
            <ac:cxnSpMk id="12" creationId="{3C66130C-93CE-4943-B424-ED38309339A6}"/>
          </ac:cxnSpMkLst>
        </pc:cxnChg>
        <pc:cxnChg chg="add mod">
          <ac:chgData name="Li Lixiang" userId="6104bbfcb56aea79" providerId="LiveId" clId="{C4C4BBC2-13B2-4E83-BEBB-FE5D0572A1B0}" dt="2021-03-04T05:44:37.138" v="1143" actId="1076"/>
          <ac:cxnSpMkLst>
            <pc:docMk/>
            <pc:sldMk cId="3382715189" sldId="273"/>
            <ac:cxnSpMk id="13" creationId="{DDEBABA1-E15D-40A3-A0F2-B15A95713FBE}"/>
          </ac:cxnSpMkLst>
        </pc:cxnChg>
        <pc:cxnChg chg="add mod">
          <ac:chgData name="Li Lixiang" userId="6104bbfcb56aea79" providerId="LiveId" clId="{C4C4BBC2-13B2-4E83-BEBB-FE5D0572A1B0}" dt="2021-03-04T05:45:56.990" v="1163" actId="14100"/>
          <ac:cxnSpMkLst>
            <pc:docMk/>
            <pc:sldMk cId="3382715189" sldId="273"/>
            <ac:cxnSpMk id="14" creationId="{0AD24947-C982-4CC9-8227-A7496E5E7156}"/>
          </ac:cxnSpMkLst>
        </pc:cxnChg>
        <pc:cxnChg chg="add mod">
          <ac:chgData name="Li Lixiang" userId="6104bbfcb56aea79" providerId="LiveId" clId="{C4C4BBC2-13B2-4E83-BEBB-FE5D0572A1B0}" dt="2021-03-04T05:43:51.949" v="1135" actId="1076"/>
          <ac:cxnSpMkLst>
            <pc:docMk/>
            <pc:sldMk cId="3382715189" sldId="273"/>
            <ac:cxnSpMk id="19" creationId="{C5965A85-4F15-4370-A9B0-0BB0CD3E979C}"/>
          </ac:cxnSpMkLst>
        </pc:cxnChg>
        <pc:cxnChg chg="add mod">
          <ac:chgData name="Li Lixiang" userId="6104bbfcb56aea79" providerId="LiveId" clId="{C4C4BBC2-13B2-4E83-BEBB-FE5D0572A1B0}" dt="2021-03-04T05:45:04.902" v="1150" actId="14100"/>
          <ac:cxnSpMkLst>
            <pc:docMk/>
            <pc:sldMk cId="3382715189" sldId="273"/>
            <ac:cxnSpMk id="27" creationId="{82762DFE-5EEF-4562-BCBF-E2860A386F3F}"/>
          </ac:cxnSpMkLst>
        </pc:cxnChg>
        <pc:cxnChg chg="add mod">
          <ac:chgData name="Li Lixiang" userId="6104bbfcb56aea79" providerId="LiveId" clId="{C4C4BBC2-13B2-4E83-BEBB-FE5D0572A1B0}" dt="2021-03-04T05:45:22.193" v="1154" actId="1076"/>
          <ac:cxnSpMkLst>
            <pc:docMk/>
            <pc:sldMk cId="3382715189" sldId="273"/>
            <ac:cxnSpMk id="31" creationId="{B0A7787F-2CE7-4555-B92E-E990F09A1CD8}"/>
          </ac:cxnSpMkLst>
        </pc:cxnChg>
        <pc:cxnChg chg="add mod">
          <ac:chgData name="Li Lixiang" userId="6104bbfcb56aea79" providerId="LiveId" clId="{C4C4BBC2-13B2-4E83-BEBB-FE5D0572A1B0}" dt="2021-03-04T05:45:27.044" v="1157" actId="1037"/>
          <ac:cxnSpMkLst>
            <pc:docMk/>
            <pc:sldMk cId="3382715189" sldId="273"/>
            <ac:cxnSpMk id="32" creationId="{310795D9-060E-450B-97BD-68A9E14D6849}"/>
          </ac:cxnSpMkLst>
        </pc:cxnChg>
        <pc:cxnChg chg="add mod">
          <ac:chgData name="Li Lixiang" userId="6104bbfcb56aea79" providerId="LiveId" clId="{C4C4BBC2-13B2-4E83-BEBB-FE5D0572A1B0}" dt="2021-03-04T05:45:47.909" v="1161" actId="1076"/>
          <ac:cxnSpMkLst>
            <pc:docMk/>
            <pc:sldMk cId="3382715189" sldId="273"/>
            <ac:cxnSpMk id="34" creationId="{12B60333-9BB0-4406-A012-2F745ED20266}"/>
          </ac:cxnSpMkLst>
        </pc:cxnChg>
      </pc:sldChg>
      <pc:sldChg chg="modSp add del mod">
        <pc:chgData name="Li Lixiang" userId="6104bbfcb56aea79" providerId="LiveId" clId="{C4C4BBC2-13B2-4E83-BEBB-FE5D0572A1B0}" dt="2021-03-04T06:05:19.330" v="1681" actId="2696"/>
        <pc:sldMkLst>
          <pc:docMk/>
          <pc:sldMk cId="2458152062" sldId="274"/>
        </pc:sldMkLst>
        <pc:spChg chg="mod">
          <ac:chgData name="Li Lixiang" userId="6104bbfcb56aea79" providerId="LiveId" clId="{C4C4BBC2-13B2-4E83-BEBB-FE5D0572A1B0}" dt="2021-03-04T05:47:36.639" v="1229" actId="20577"/>
          <ac:spMkLst>
            <pc:docMk/>
            <pc:sldMk cId="2458152062" sldId="27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5:48:26.343" v="1325" actId="5793"/>
          <ac:spMkLst>
            <pc:docMk/>
            <pc:sldMk cId="2458152062" sldId="274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58.208" v="1458" actId="20577"/>
          <ac:spMkLst>
            <pc:docMk/>
            <pc:sldMk cId="2458152062" sldId="274"/>
            <ac:spMk id="6" creationId="{D17ACC57-FB4A-4725-9C4A-2B5A76DE96B1}"/>
          </ac:spMkLst>
        </pc:sp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85537872" sldId="275"/>
        </pc:sldMkLst>
        <pc:spChg chg="mod">
          <ac:chgData name="Li Lixiang" userId="6104bbfcb56aea79" providerId="LiveId" clId="{C4C4BBC2-13B2-4E83-BEBB-FE5D0572A1B0}" dt="2021-03-04T06:00:30.266" v="1535" actId="20577"/>
          <ac:spMkLst>
            <pc:docMk/>
            <pc:sldMk cId="285537872" sldId="275"/>
            <ac:spMk id="2" creationId="{5EC01E2D-9CFE-4D5D-8863-3BA90731F07B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6:03:47.659" v="1680" actId="1076"/>
          <ac:spMkLst>
            <pc:docMk/>
            <pc:sldMk cId="285537872" sldId="275"/>
            <ac:spMk id="9" creationId="{30257987-5DAD-4BA9-A19E-34AE3588C3FA}"/>
          </ac:spMkLst>
        </pc:spChg>
        <pc:picChg chg="add mod">
          <ac:chgData name="Li Lixiang" userId="6104bbfcb56aea79" providerId="LiveId" clId="{C4C4BBC2-13B2-4E83-BEBB-FE5D0572A1B0}" dt="2021-03-04T06:01:04.196" v="1548" actId="1076"/>
          <ac:picMkLst>
            <pc:docMk/>
            <pc:sldMk cId="285537872" sldId="275"/>
            <ac:picMk id="1026" creationId="{BE219327-CCBE-4485-9239-9A7E84DF2E27}"/>
          </ac:picMkLst>
        </pc:picChg>
        <pc:picChg chg="add del mod">
          <ac:chgData name="Li Lixiang" userId="6104bbfcb56aea79" providerId="LiveId" clId="{C4C4BBC2-13B2-4E83-BEBB-FE5D0572A1B0}" dt="2021-03-04T06:00:45.636" v="1545" actId="478"/>
          <ac:picMkLst>
            <pc:docMk/>
            <pc:sldMk cId="285537872" sldId="275"/>
            <ac:picMk id="1028" creationId="{2D28478F-F77B-4514-A344-271ECA410EDF}"/>
          </ac:picMkLst>
        </pc:picChg>
      </pc:sldChg>
      <pc:sldChg chg="delSp modSp add del mod">
        <pc:chgData name="Li Lixiang" userId="6104bbfcb56aea79" providerId="LiveId" clId="{C4C4BBC2-13B2-4E83-BEBB-FE5D0572A1B0}" dt="2021-03-04T06:05:19.330" v="1681" actId="2696"/>
        <pc:sldMkLst>
          <pc:docMk/>
          <pc:sldMk cId="1892396108" sldId="276"/>
        </pc:sldMkLst>
        <pc:spChg chg="mod">
          <ac:chgData name="Li Lixiang" userId="6104bbfcb56aea79" providerId="LiveId" clId="{C4C4BBC2-13B2-4E83-BEBB-FE5D0572A1B0}" dt="2021-03-04T06:00:39.901" v="1544" actId="20577"/>
          <ac:spMkLst>
            <pc:docMk/>
            <pc:sldMk cId="1892396108" sldId="27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6:03:20.633" v="1657" actId="1076"/>
          <ac:spMkLst>
            <pc:docMk/>
            <pc:sldMk cId="1892396108" sldId="276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2:53.102" v="1631" actId="478"/>
          <ac:spMkLst>
            <pc:docMk/>
            <pc:sldMk cId="1892396108" sldId="276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17.098" v="1656" actId="478"/>
          <ac:spMkLst>
            <pc:docMk/>
            <pc:sldMk cId="1892396108" sldId="276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2:58.607" v="1632" actId="478"/>
          <ac:spMkLst>
            <pc:docMk/>
            <pc:sldMk cId="1892396108" sldId="276"/>
            <ac:spMk id="8" creationId="{BBD31CBD-9993-44B7-A88C-5818430D733E}"/>
          </ac:spMkLst>
        </pc:spChg>
        <pc:picChg chg="del">
          <ac:chgData name="Li Lixiang" userId="6104bbfcb56aea79" providerId="LiveId" clId="{C4C4BBC2-13B2-4E83-BEBB-FE5D0572A1B0}" dt="2021-03-04T06:00:50.952" v="1546" actId="478"/>
          <ac:picMkLst>
            <pc:docMk/>
            <pc:sldMk cId="1892396108" sldId="276"/>
            <ac:picMk id="1026" creationId="{BE219327-CCBE-4485-9239-9A7E84DF2E27}"/>
          </ac:picMkLst>
        </pc:picChg>
        <pc:picChg chg="mod">
          <ac:chgData name="Li Lixiang" userId="6104bbfcb56aea79" providerId="LiveId" clId="{C4C4BBC2-13B2-4E83-BEBB-FE5D0572A1B0}" dt="2021-03-04T06:00:52.928" v="1547" actId="1076"/>
          <ac:picMkLst>
            <pc:docMk/>
            <pc:sldMk cId="1892396108" sldId="276"/>
            <ac:picMk id="1028" creationId="{2D28478F-F77B-4514-A344-271ECA410EDF}"/>
          </ac:picMkLst>
        </pc:picChg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3705451296" sldId="276"/>
        </pc:sldMkLst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236255252" sldId="277"/>
        </pc:sldMkLst>
      </pc:sldChg>
      <pc:sldChg chg="modSp add mod">
        <pc:chgData name="Li Lixiang" userId="6104bbfcb56aea79" providerId="LiveId" clId="{C4C4BBC2-13B2-4E83-BEBB-FE5D0572A1B0}" dt="2021-03-09T07:22:57.826" v="1731" actId="20577"/>
        <pc:sldMkLst>
          <pc:docMk/>
          <pc:sldMk cId="3382715189" sldId="278"/>
        </pc:sldMkLst>
        <pc:spChg chg="mod">
          <ac:chgData name="Li Lixiang" userId="6104bbfcb56aea79" providerId="LiveId" clId="{C4C4BBC2-13B2-4E83-BEBB-FE5D0572A1B0}" dt="2021-03-09T07:22:55.057" v="1730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C4C4BBC2-13B2-4E83-BEBB-FE5D0572A1B0}" dt="2021-03-09T07:22:57.826" v="1731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C4C4BBC2-13B2-4E83-BEBB-FE5D0572A1B0}" dt="2021-03-09T07:22:52.989" v="1729" actId="20577"/>
          <ac:spMkLst>
            <pc:docMk/>
            <pc:sldMk cId="3382715189" sldId="278"/>
            <ac:spMk id="26" creationId="{EEA3ADC2-BCDD-4416-9184-995966377ADD}"/>
          </ac:spMkLst>
        </pc:spChg>
      </pc:sldChg>
      <pc:sldChg chg="addSp modSp add mod">
        <pc:chgData name="Li Lixiang" userId="6104bbfcb56aea79" providerId="LiveId" clId="{C4C4BBC2-13B2-4E83-BEBB-FE5D0572A1B0}" dt="2021-03-09T07:23:24.632" v="1737" actId="20577"/>
        <pc:sldMkLst>
          <pc:docMk/>
          <pc:sldMk cId="3644787234" sldId="279"/>
        </pc:sldMkLst>
        <pc:spChg chg="mod">
          <ac:chgData name="Li Lixiang" userId="6104bbfcb56aea79" providerId="LiveId" clId="{C4C4BBC2-13B2-4E83-BEBB-FE5D0572A1B0}" dt="2021-03-09T07:23:24.632" v="1737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C4C4BBC2-13B2-4E83-BEBB-FE5D0572A1B0}" dt="2021-03-07T03:43:10.310" v="1689" actId="14100"/>
          <ac:cxnSpMkLst>
            <pc:docMk/>
            <pc:sldMk cId="3644787234" sldId="279"/>
            <ac:cxnSpMk id="28" creationId="{2E3D4FF6-4C1C-4504-9A2B-B2F2B1B5D015}"/>
          </ac:cxnSpMkLst>
        </pc:cxnChg>
        <pc:cxnChg chg="add mod">
          <ac:chgData name="Li Lixiang" userId="6104bbfcb56aea79" providerId="LiveId" clId="{C4C4BBC2-13B2-4E83-BEBB-FE5D0572A1B0}" dt="2021-03-07T03:43:17.959" v="1692" actId="14100"/>
          <ac:cxnSpMkLst>
            <pc:docMk/>
            <pc:sldMk cId="3644787234" sldId="279"/>
            <ac:cxnSpMk id="32" creationId="{1B264823-55B9-4A23-9697-54CDC03AA575}"/>
          </ac:cxnSpMkLst>
        </pc:cxnChg>
        <pc:cxnChg chg="add mod">
          <ac:chgData name="Li Lixiang" userId="6104bbfcb56aea79" providerId="LiveId" clId="{C4C4BBC2-13B2-4E83-BEBB-FE5D0572A1B0}" dt="2021-03-07T03:43:26.892" v="1695" actId="14100"/>
          <ac:cxnSpMkLst>
            <pc:docMk/>
            <pc:sldMk cId="3644787234" sldId="279"/>
            <ac:cxnSpMk id="33" creationId="{23B58C9E-3D2A-485A-AEBD-9AE2C382A626}"/>
          </ac:cxnSpMkLst>
        </pc:cxnChg>
        <pc:cxnChg chg="mod">
          <ac:chgData name="Li Lixiang" userId="6104bbfcb56aea79" providerId="LiveId" clId="{C4C4BBC2-13B2-4E83-BEBB-FE5D0572A1B0}" dt="2021-03-07T03:43:00.389" v="1685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C4C4BBC2-13B2-4E83-BEBB-FE5D0572A1B0}" dt="2021-03-07T03:43:35.967" v="1697" actId="1076"/>
          <ac:cxnSpMkLst>
            <pc:docMk/>
            <pc:sldMk cId="3644787234" sldId="279"/>
            <ac:cxnSpMk id="36" creationId="{153CEDD4-4A0D-4F31-A9B9-BD10DB980154}"/>
          </ac:cxnSpMkLst>
        </pc:cxnChg>
      </pc:sldChg>
      <pc:sldChg chg="addSp modSp add mod">
        <pc:chgData name="Li Lixiang" userId="6104bbfcb56aea79" providerId="LiveId" clId="{C4C4BBC2-13B2-4E83-BEBB-FE5D0572A1B0}" dt="2021-03-07T03:45:22.536" v="1711" actId="1076"/>
        <pc:sldMkLst>
          <pc:docMk/>
          <pc:sldMk cId="2458152062" sldId="280"/>
        </pc:sldMkLst>
        <pc:cxnChg chg="mod">
          <ac:chgData name="Li Lixiang" userId="6104bbfcb56aea79" providerId="LiveId" clId="{C4C4BBC2-13B2-4E83-BEBB-FE5D0572A1B0}" dt="2021-03-07T03:44:49.956" v="1698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C4C4BBC2-13B2-4E83-BEBB-FE5D0572A1B0}" dt="2021-03-07T03:44:55.926" v="1701" actId="14100"/>
          <ac:cxnSpMkLst>
            <pc:docMk/>
            <pc:sldMk cId="2458152062" sldId="280"/>
            <ac:cxnSpMk id="28" creationId="{65E60105-F4E6-48C1-BB66-61E25FF6B1B6}"/>
          </ac:cxnSpMkLst>
        </pc:cxnChg>
        <pc:cxnChg chg="add mod">
          <ac:chgData name="Li Lixiang" userId="6104bbfcb56aea79" providerId="LiveId" clId="{C4C4BBC2-13B2-4E83-BEBB-FE5D0572A1B0}" dt="2021-03-07T03:45:03.822" v="1704" actId="14100"/>
          <ac:cxnSpMkLst>
            <pc:docMk/>
            <pc:sldMk cId="2458152062" sldId="280"/>
            <ac:cxnSpMk id="29" creationId="{BD6CCEE0-BF59-4536-9E2C-67C63B587CE2}"/>
          </ac:cxnSpMkLst>
        </pc:cxnChg>
        <pc:cxnChg chg="add mod">
          <ac:chgData name="Li Lixiang" userId="6104bbfcb56aea79" providerId="LiveId" clId="{C4C4BBC2-13B2-4E83-BEBB-FE5D0572A1B0}" dt="2021-03-07T03:45:12.430" v="1707" actId="14100"/>
          <ac:cxnSpMkLst>
            <pc:docMk/>
            <pc:sldMk cId="2458152062" sldId="280"/>
            <ac:cxnSpMk id="30" creationId="{C8837701-5A4F-422F-8767-23437240880E}"/>
          </ac:cxnSpMkLst>
        </pc:cxnChg>
        <pc:cxnChg chg="add mod">
          <ac:chgData name="Li Lixiang" userId="6104bbfcb56aea79" providerId="LiveId" clId="{C4C4BBC2-13B2-4E83-BEBB-FE5D0572A1B0}" dt="2021-03-07T03:45:22.536" v="1711" actId="1076"/>
          <ac:cxnSpMkLst>
            <pc:docMk/>
            <pc:sldMk cId="2458152062" sldId="280"/>
            <ac:cxnSpMk id="31" creationId="{FCCCCA07-883B-4427-AB2B-EE57DF10EF46}"/>
          </ac:cxnSpMkLst>
        </pc:cxnChg>
      </pc:sldChg>
      <pc:sldChg chg="addSp delSp modSp add mod">
        <pc:chgData name="Li Lixiang" userId="6104bbfcb56aea79" providerId="LiveId" clId="{C4C4BBC2-13B2-4E83-BEBB-FE5D0572A1B0}" dt="2021-03-09T08:58:51.103" v="1812" actId="14100"/>
        <pc:sldMkLst>
          <pc:docMk/>
          <pc:sldMk cId="285537872" sldId="281"/>
        </pc:sldMkLst>
        <pc:spChg chg="mod">
          <ac:chgData name="Li Lixiang" userId="6104bbfcb56aea79" providerId="LiveId" clId="{C4C4BBC2-13B2-4E83-BEBB-FE5D0572A1B0}" dt="2021-03-09T07:24:26.937" v="1757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C4C4BBC2-13B2-4E83-BEBB-FE5D0572A1B0}" dt="2021-03-09T08:57:48.723" v="1793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C4C4BBC2-13B2-4E83-BEBB-FE5D0572A1B0}" dt="2021-03-07T03:46:41.175" v="171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C4C4BBC2-13B2-4E83-BEBB-FE5D0572A1B0}" dt="2021-03-09T08:57:59.282" v="1796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C4C4BBC2-13B2-4E83-BEBB-FE5D0572A1B0}" dt="2021-03-09T08:58:39.759" v="180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C4C4BBC2-13B2-4E83-BEBB-FE5D0572A1B0}" dt="2021-03-07T03:47:06.489" v="1724" actId="14100"/>
          <ac:cxnSpMkLst>
            <pc:docMk/>
            <pc:sldMk cId="285537872" sldId="281"/>
            <ac:cxnSpMk id="29" creationId="{EF68867D-59C8-420F-9059-31AFAE36792D}"/>
          </ac:cxnSpMkLst>
        </pc:cxnChg>
        <pc:cxnChg chg="del mod">
          <ac:chgData name="Li Lixiang" userId="6104bbfcb56aea79" providerId="LiveId" clId="{C4C4BBC2-13B2-4E83-BEBB-FE5D0572A1B0}" dt="2021-03-09T08:58:42.805" v="1810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C4C4BBC2-13B2-4E83-BEBB-FE5D0572A1B0}" dt="2021-03-09T08:58:20.604" v="1801" actId="14100"/>
          <ac:cxnSpMkLst>
            <pc:docMk/>
            <pc:sldMk cId="285537872" sldId="281"/>
            <ac:cxnSpMk id="31" creationId="{96DA98E2-8E7A-497B-8BBB-E459CF982943}"/>
          </ac:cxnSpMkLst>
        </pc:cxnChg>
        <pc:cxnChg chg="add mod">
          <ac:chgData name="Li Lixiang" userId="6104bbfcb56aea79" providerId="LiveId" clId="{C4C4BBC2-13B2-4E83-BEBB-FE5D0572A1B0}" dt="2021-03-09T08:58:34.560" v="1807" actId="1076"/>
          <ac:cxnSpMkLst>
            <pc:docMk/>
            <pc:sldMk cId="285537872" sldId="281"/>
            <ac:cxnSpMk id="32" creationId="{F3A0A3E2-CDA4-4F40-8A92-E1A7982676AB}"/>
          </ac:cxnSpMkLst>
        </pc:cxnChg>
        <pc:cxnChg chg="mod">
          <ac:chgData name="Li Lixiang" userId="6104bbfcb56aea79" providerId="LiveId" clId="{C4C4BBC2-13B2-4E83-BEBB-FE5D0572A1B0}" dt="2021-03-09T08:57:56" v="1795" actId="14100"/>
          <ac:cxnSpMkLst>
            <pc:docMk/>
            <pc:sldMk cId="285537872" sldId="281"/>
            <ac:cxnSpMk id="37" creationId="{C57E4C2F-39B9-4760-BBF8-151F3595360B}"/>
          </ac:cxnSpMkLst>
        </pc:cxnChg>
        <pc:cxnChg chg="mod">
          <ac:chgData name="Li Lixiang" userId="6104bbfcb56aea79" providerId="LiveId" clId="{C4C4BBC2-13B2-4E83-BEBB-FE5D0572A1B0}" dt="2021-03-09T08:58:51.103" v="1812" actId="14100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C4C4BBC2-13B2-4E83-BEBB-FE5D0572A1B0}" dt="2021-03-11T07:17:47.999" v="1813" actId="1076"/>
        <pc:sldMkLst>
          <pc:docMk/>
          <pc:sldMk cId="1892396108" sldId="282"/>
        </pc:sldMkLst>
        <pc:spChg chg="mod">
          <ac:chgData name="Li Lixiang" userId="6104bbfcb56aea79" providerId="LiveId" clId="{C4C4BBC2-13B2-4E83-BEBB-FE5D0572A1B0}" dt="2021-03-09T07:26:01.637" v="1791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9T07:25:02.091" v="1760" actId="107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C4C4BBC2-13B2-4E83-BEBB-FE5D0572A1B0}" dt="2021-03-09T07:24:57.643" v="1759" actId="107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C4C4BBC2-13B2-4E83-BEBB-FE5D0572A1B0}" dt="2021-03-09T07:25:13.749" v="1763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C4C4BBC2-13B2-4E83-BEBB-FE5D0572A1B0}" dt="2021-03-09T07:25:06.435" v="1761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C4C4BBC2-13B2-4E83-BEBB-FE5D0572A1B0}" dt="2021-03-11T07:17:47.999" v="1813" actId="107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C4C4BBC2-13B2-4E83-BEBB-FE5D0572A1B0}" dt="2021-03-09T07:25:23.068" v="1766" actId="14100"/>
          <ac:cxnSpMkLst>
            <pc:docMk/>
            <pc:sldMk cId="1892396108" sldId="282"/>
            <ac:cxnSpMk id="29" creationId="{6C483521-AE24-453C-AA53-628C6A407C1B}"/>
          </ac:cxnSpMkLst>
        </pc:cxnChg>
        <pc:cxnChg chg="add mod">
          <ac:chgData name="Li Lixiang" userId="6104bbfcb56aea79" providerId="LiveId" clId="{C4C4BBC2-13B2-4E83-BEBB-FE5D0572A1B0}" dt="2021-03-09T07:25:31.084" v="1769" actId="14100"/>
          <ac:cxnSpMkLst>
            <pc:docMk/>
            <pc:sldMk cId="1892396108" sldId="282"/>
            <ac:cxnSpMk id="31" creationId="{3F1ECA60-55FC-46D0-8C7D-060F3877864A}"/>
          </ac:cxnSpMkLst>
        </pc:cxnChg>
      </pc:sldChg>
      <pc:sldChg chg="addSp delSp modSp add mod">
        <pc:chgData name="Li Lixiang" userId="6104bbfcb56aea79" providerId="LiveId" clId="{C4C4BBC2-13B2-4E83-BEBB-FE5D0572A1B0}" dt="2021-03-29T00:47:08.182" v="2010" actId="207"/>
        <pc:sldMkLst>
          <pc:docMk/>
          <pc:sldMk cId="3585909810" sldId="283"/>
        </pc:sldMkLst>
        <pc:spChg chg="mod">
          <ac:chgData name="Li Lixiang" userId="6104bbfcb56aea79" providerId="LiveId" clId="{C4C4BBC2-13B2-4E83-BEBB-FE5D0572A1B0}" dt="2021-03-29T00:44:02.253" v="1822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29T00:47:08.182" v="2010" actId="207"/>
          <ac:spMkLst>
            <pc:docMk/>
            <pc:sldMk cId="3585909810" sldId="283"/>
            <ac:spMk id="3" creationId="{7060439F-2729-478E-B95F-230482B50AA1}"/>
          </ac:spMkLst>
        </pc:spChg>
        <pc:picChg chg="del mod">
          <ac:chgData name="Li Lixiang" userId="6104bbfcb56aea79" providerId="LiveId" clId="{C4C4BBC2-13B2-4E83-BEBB-FE5D0572A1B0}" dt="2021-03-29T00:45:13.997" v="1993" actId="478"/>
          <ac:picMkLst>
            <pc:docMk/>
            <pc:sldMk cId="3585909810" sldId="283"/>
            <ac:picMk id="4" creationId="{A26CA0F9-CBBC-468B-B0F3-BDBB067000F1}"/>
          </ac:picMkLst>
        </pc:picChg>
        <pc:picChg chg="add mod">
          <ac:chgData name="Li Lixiang" userId="6104bbfcb56aea79" providerId="LiveId" clId="{C4C4BBC2-13B2-4E83-BEBB-FE5D0572A1B0}" dt="2021-03-29T00:46:28.429" v="1996" actId="14100"/>
          <ac:picMkLst>
            <pc:docMk/>
            <pc:sldMk cId="3585909810" sldId="283"/>
            <ac:picMk id="6" creationId="{56589C3E-9775-4BDD-8938-D15BE1A164D8}"/>
          </ac:picMkLst>
        </pc:picChg>
      </pc:sldChg>
    </pc:docChg>
  </pc:docChgLst>
  <pc:docChgLst>
    <pc:chgData name="Li Lixiang" userId="6104bbfcb56aea79" providerId="LiveId" clId="{06230E1F-D356-4C37-AC34-84FCAA7A9ACA}"/>
    <pc:docChg chg="undo custSel addSld delSld modSld sldOrd">
      <pc:chgData name="Li Lixiang" userId="6104bbfcb56aea79" providerId="LiveId" clId="{06230E1F-D356-4C37-AC34-84FCAA7A9ACA}" dt="2021-12-12T02:51:42.606" v="1874" actId="47"/>
      <pc:docMkLst>
        <pc:docMk/>
      </pc:docMkLst>
      <pc:sldChg chg="addSp modSp mod">
        <pc:chgData name="Li Lixiang" userId="6104bbfcb56aea79" providerId="LiveId" clId="{06230E1F-D356-4C37-AC34-84FCAA7A9ACA}" dt="2021-11-18T09:17:53.417" v="183" actId="20577"/>
        <pc:sldMkLst>
          <pc:docMk/>
          <pc:sldMk cId="521383145" sldId="267"/>
        </pc:sldMkLst>
        <pc:spChg chg="mod">
          <ac:chgData name="Li Lixiang" userId="6104bbfcb56aea79" providerId="LiveId" clId="{06230E1F-D356-4C37-AC34-84FCAA7A9ACA}" dt="2021-11-18T09:17:53.417" v="183" actId="20577"/>
          <ac:spMkLst>
            <pc:docMk/>
            <pc:sldMk cId="521383145" sldId="267"/>
            <ac:spMk id="3" creationId="{7060439F-2729-478E-B95F-230482B50AA1}"/>
          </ac:spMkLst>
        </pc:spChg>
        <pc:spChg chg="add mod">
          <ac:chgData name="Li Lixiang" userId="6104bbfcb56aea79" providerId="LiveId" clId="{06230E1F-D356-4C37-AC34-84FCAA7A9ACA}" dt="2021-11-18T09:16:24.290" v="63" actId="1076"/>
          <ac:spMkLst>
            <pc:docMk/>
            <pc:sldMk cId="521383145" sldId="267"/>
            <ac:spMk id="4" creationId="{DDAFC502-84FC-4D06-80EB-69B911342252}"/>
          </ac:spMkLst>
        </pc:spChg>
      </pc:sldChg>
      <pc:sldChg chg="modSp mod">
        <pc:chgData name="Li Lixiang" userId="6104bbfcb56aea79" providerId="LiveId" clId="{06230E1F-D356-4C37-AC34-84FCAA7A9ACA}" dt="2021-12-12T02:18:26.368" v="1192" actId="27636"/>
        <pc:sldMkLst>
          <pc:docMk/>
          <pc:sldMk cId="3719593706" sldId="284"/>
        </pc:sldMkLst>
        <pc:spChg chg="mod">
          <ac:chgData name="Li Lixiang" userId="6104bbfcb56aea79" providerId="LiveId" clId="{06230E1F-D356-4C37-AC34-84FCAA7A9ACA}" dt="2021-12-12T02:18:26.368" v="1192" actId="27636"/>
          <ac:spMkLst>
            <pc:docMk/>
            <pc:sldMk cId="3719593706" sldId="284"/>
            <ac:spMk id="3" creationId="{7060439F-2729-478E-B95F-230482B50AA1}"/>
          </ac:spMkLst>
        </pc:spChg>
      </pc:sldChg>
      <pc:sldChg chg="add setBg">
        <pc:chgData name="Li Lixiang" userId="6104bbfcb56aea79" providerId="LiveId" clId="{06230E1F-D356-4C37-AC34-84FCAA7A9ACA}" dt="2021-11-18T09:15:21.935" v="0"/>
        <pc:sldMkLst>
          <pc:docMk/>
          <pc:sldMk cId="2646919547" sldId="287"/>
        </pc:sldMkLst>
      </pc:sldChg>
      <pc:sldChg chg="delSp modSp add mod setBg">
        <pc:chgData name="Li Lixiang" userId="6104bbfcb56aea79" providerId="LiveId" clId="{06230E1F-D356-4C37-AC34-84FCAA7A9ACA}" dt="2021-12-12T02:20:37.652" v="1226" actId="27636"/>
        <pc:sldMkLst>
          <pc:docMk/>
          <pc:sldMk cId="1671578506" sldId="288"/>
        </pc:sldMkLst>
        <pc:spChg chg="mod">
          <ac:chgData name="Li Lixiang" userId="6104bbfcb56aea79" providerId="LiveId" clId="{06230E1F-D356-4C37-AC34-84FCAA7A9ACA}" dt="2021-12-12T02:20:37.652" v="1226" actId="27636"/>
          <ac:spMkLst>
            <pc:docMk/>
            <pc:sldMk cId="1671578506" sldId="288"/>
            <ac:spMk id="3" creationId="{7060439F-2729-478E-B95F-230482B50AA1}"/>
          </ac:spMkLst>
        </pc:spChg>
        <pc:spChg chg="del">
          <ac:chgData name="Li Lixiang" userId="6104bbfcb56aea79" providerId="LiveId" clId="{06230E1F-D356-4C37-AC34-84FCAA7A9ACA}" dt="2021-11-18T09:18:10.686" v="185" actId="478"/>
          <ac:spMkLst>
            <pc:docMk/>
            <pc:sldMk cId="1671578506" sldId="288"/>
            <ac:spMk id="4" creationId="{DDAFC502-84FC-4D06-80EB-69B911342252}"/>
          </ac:spMkLst>
        </pc:spChg>
      </pc:sldChg>
      <pc:sldChg chg="modSp add mod">
        <pc:chgData name="Li Lixiang" userId="6104bbfcb56aea79" providerId="LiveId" clId="{06230E1F-D356-4C37-AC34-84FCAA7A9ACA}" dt="2021-12-12T02:22:08.567" v="1476" actId="20577"/>
        <pc:sldMkLst>
          <pc:docMk/>
          <pc:sldMk cId="428481265" sldId="289"/>
        </pc:sldMkLst>
        <pc:spChg chg="mod">
          <ac:chgData name="Li Lixiang" userId="6104bbfcb56aea79" providerId="LiveId" clId="{06230E1F-D356-4C37-AC34-84FCAA7A9ACA}" dt="2021-12-12T02:22:08.567" v="1476" actId="20577"/>
          <ac:spMkLst>
            <pc:docMk/>
            <pc:sldMk cId="428481265" sldId="289"/>
            <ac:spMk id="3" creationId="{7060439F-2729-478E-B95F-230482B50AA1}"/>
          </ac:spMkLst>
        </pc:spChg>
      </pc:sldChg>
      <pc:sldChg chg="modSp add del mod">
        <pc:chgData name="Li Lixiang" userId="6104bbfcb56aea79" providerId="LiveId" clId="{06230E1F-D356-4C37-AC34-84FCAA7A9ACA}" dt="2021-12-12T02:51:42.606" v="1874" actId="47"/>
        <pc:sldMkLst>
          <pc:docMk/>
          <pc:sldMk cId="1821804651" sldId="290"/>
        </pc:sldMkLst>
        <pc:spChg chg="mod">
          <ac:chgData name="Li Lixiang" userId="6104bbfcb56aea79" providerId="LiveId" clId="{06230E1F-D356-4C37-AC34-84FCAA7A9ACA}" dt="2021-11-18T09:47:46.148" v="1173" actId="20577"/>
          <ac:spMkLst>
            <pc:docMk/>
            <pc:sldMk cId="1821804651" sldId="290"/>
            <ac:spMk id="3" creationId="{7060439F-2729-478E-B95F-230482B50AA1}"/>
          </ac:spMkLst>
        </pc:spChg>
      </pc:sldChg>
      <pc:sldChg chg="delSp modSp add mod ord">
        <pc:chgData name="Li Lixiang" userId="6104bbfcb56aea79" providerId="LiveId" clId="{06230E1F-D356-4C37-AC34-84FCAA7A9ACA}" dt="2021-12-12T02:19:09.946" v="1208" actId="27636"/>
        <pc:sldMkLst>
          <pc:docMk/>
          <pc:sldMk cId="1390580729" sldId="291"/>
        </pc:sldMkLst>
        <pc:spChg chg="mod">
          <ac:chgData name="Li Lixiang" userId="6104bbfcb56aea79" providerId="LiveId" clId="{06230E1F-D356-4C37-AC34-84FCAA7A9ACA}" dt="2021-12-12T02:19:09.946" v="1208" actId="27636"/>
          <ac:spMkLst>
            <pc:docMk/>
            <pc:sldMk cId="1390580729" sldId="291"/>
            <ac:spMk id="3" creationId="{7060439F-2729-478E-B95F-230482B50AA1}"/>
          </ac:spMkLst>
        </pc:spChg>
        <pc:spChg chg="del">
          <ac:chgData name="Li Lixiang" userId="6104bbfcb56aea79" providerId="LiveId" clId="{06230E1F-D356-4C37-AC34-84FCAA7A9ACA}" dt="2021-12-12T02:18:41.747" v="1198" actId="478"/>
          <ac:spMkLst>
            <pc:docMk/>
            <pc:sldMk cId="1390580729" sldId="291"/>
            <ac:spMk id="5" creationId="{2FE83FB9-ED60-418D-A672-204C04B87883}"/>
          </ac:spMkLst>
        </pc:spChg>
        <pc:spChg chg="del">
          <ac:chgData name="Li Lixiang" userId="6104bbfcb56aea79" providerId="LiveId" clId="{06230E1F-D356-4C37-AC34-84FCAA7A9ACA}" dt="2021-12-12T02:18:39.955" v="1197" actId="478"/>
          <ac:spMkLst>
            <pc:docMk/>
            <pc:sldMk cId="1390580729" sldId="291"/>
            <ac:spMk id="6" creationId="{73278296-E355-4E6E-B10F-8D2DFFA76166}"/>
          </ac:spMkLst>
        </pc:spChg>
      </pc:sldChg>
      <pc:sldChg chg="modSp new mod">
        <pc:chgData name="Li Lixiang" userId="6104bbfcb56aea79" providerId="LiveId" clId="{06230E1F-D356-4C37-AC34-84FCAA7A9ACA}" dt="2021-12-12T02:36:55.467" v="1873" actId="14"/>
        <pc:sldMkLst>
          <pc:docMk/>
          <pc:sldMk cId="3124131665" sldId="292"/>
        </pc:sldMkLst>
        <pc:spChg chg="mod">
          <ac:chgData name="Li Lixiang" userId="6104bbfcb56aea79" providerId="LiveId" clId="{06230E1F-D356-4C37-AC34-84FCAA7A9ACA}" dt="2021-12-12T02:23:27.373" v="1478"/>
          <ac:spMkLst>
            <pc:docMk/>
            <pc:sldMk cId="3124131665" sldId="292"/>
            <ac:spMk id="2" creationId="{68FC5CD9-350E-411B-833F-637FB3A36C2B}"/>
          </ac:spMkLst>
        </pc:spChg>
        <pc:spChg chg="mod">
          <ac:chgData name="Li Lixiang" userId="6104bbfcb56aea79" providerId="LiveId" clId="{06230E1F-D356-4C37-AC34-84FCAA7A9ACA}" dt="2021-12-12T02:36:55.467" v="1873" actId="14"/>
          <ac:spMkLst>
            <pc:docMk/>
            <pc:sldMk cId="3124131665" sldId="292"/>
            <ac:spMk id="3" creationId="{A9A74A00-8237-4773-B481-72C765F68AD3}"/>
          </ac:spMkLst>
        </pc:spChg>
      </pc:sldChg>
    </pc:docChg>
  </pc:docChgLst>
  <pc:docChgLst>
    <pc:chgData name="Lixiang Li" userId="6104bbfcb56aea79" providerId="LiveId" clId="{5BE80ADE-68E1-414F-8889-E9FCB76111A7}"/>
    <pc:docChg chg="custSel modSld">
      <pc:chgData name="Lixiang Li" userId="6104bbfcb56aea79" providerId="LiveId" clId="{5BE80ADE-68E1-414F-8889-E9FCB76111A7}" dt="2020-12-29T06:48:53.235" v="100" actId="20577"/>
      <pc:docMkLst>
        <pc:docMk/>
      </pc:docMkLst>
      <pc:sldChg chg="modSp">
        <pc:chgData name="Lixiang Li" userId="6104bbfcb56aea79" providerId="LiveId" clId="{5BE80ADE-68E1-414F-8889-E9FCB76111A7}" dt="2020-12-29T06:48:53.235" v="100" actId="20577"/>
        <pc:sldMkLst>
          <pc:docMk/>
          <pc:sldMk cId="184123586" sldId="261"/>
        </pc:sldMkLst>
        <pc:spChg chg="mod">
          <ac:chgData name="Lixiang Li" userId="6104bbfcb56aea79" providerId="LiveId" clId="{5BE80ADE-68E1-414F-8889-E9FCB76111A7}" dt="2020-12-29T06:48:53.235" v="100" actId="20577"/>
          <ac:spMkLst>
            <pc:docMk/>
            <pc:sldMk cId="184123586" sldId="261"/>
            <ac:spMk id="3" creationId="{7060439F-2729-478E-B95F-230482B50AA1}"/>
          </ac:spMkLst>
        </pc:spChg>
      </pc:sldChg>
    </pc:docChg>
  </pc:docChgLst>
  <pc:docChgLst>
    <pc:chgData name="Li Lixiang" userId="6104bbfcb56aea79" providerId="LiveId" clId="{7432083A-B725-4104-89E1-B02C2A1C59E7}"/>
    <pc:docChg chg="undo custSel addSld delSld modSld">
      <pc:chgData name="Li Lixiang" userId="6104bbfcb56aea79" providerId="LiveId" clId="{7432083A-B725-4104-89E1-B02C2A1C59E7}" dt="2021-08-22T01:50:01.632" v="557" actId="20577"/>
      <pc:docMkLst>
        <pc:docMk/>
      </pc:docMkLst>
      <pc:sldChg chg="modSp mod">
        <pc:chgData name="Li Lixiang" userId="6104bbfcb56aea79" providerId="LiveId" clId="{7432083A-B725-4104-89E1-B02C2A1C59E7}" dt="2021-08-14T03:55:26.654" v="437" actId="27636"/>
        <pc:sldMkLst>
          <pc:docMk/>
          <pc:sldMk cId="521383145" sldId="267"/>
        </pc:sldMkLst>
        <pc:spChg chg="mod">
          <ac:chgData name="Li Lixiang" userId="6104bbfcb56aea79" providerId="LiveId" clId="{7432083A-B725-4104-89E1-B02C2A1C59E7}" dt="2021-08-14T03:55:26.654" v="437" actId="27636"/>
          <ac:spMkLst>
            <pc:docMk/>
            <pc:sldMk cId="521383145" sldId="267"/>
            <ac:spMk id="3" creationId="{7060439F-2729-478E-B95F-230482B50AA1}"/>
          </ac:spMkLst>
        </pc:spChg>
      </pc:sldChg>
      <pc:sldChg chg="modSp mod">
        <pc:chgData name="Li Lixiang" userId="6104bbfcb56aea79" providerId="LiveId" clId="{7432083A-B725-4104-89E1-B02C2A1C59E7}" dt="2021-08-22T01:50:01.632" v="557" actId="20577"/>
        <pc:sldMkLst>
          <pc:docMk/>
          <pc:sldMk cId="3719593706" sldId="284"/>
        </pc:sldMkLst>
        <pc:spChg chg="mod">
          <ac:chgData name="Li Lixiang" userId="6104bbfcb56aea79" providerId="LiveId" clId="{7432083A-B725-4104-89E1-B02C2A1C59E7}" dt="2021-08-22T01:50:01.632" v="557" actId="20577"/>
          <ac:spMkLst>
            <pc:docMk/>
            <pc:sldMk cId="3719593706" sldId="284"/>
            <ac:spMk id="3" creationId="{7060439F-2729-478E-B95F-230482B50AA1}"/>
          </ac:spMkLst>
        </pc:spChg>
        <pc:spChg chg="mod">
          <ac:chgData name="Li Lixiang" userId="6104bbfcb56aea79" providerId="LiveId" clId="{7432083A-B725-4104-89E1-B02C2A1C59E7}" dt="2021-08-22T01:49:57.421" v="548" actId="1076"/>
          <ac:spMkLst>
            <pc:docMk/>
            <pc:sldMk cId="3719593706" sldId="284"/>
            <ac:spMk id="5" creationId="{2FE83FB9-ED60-418D-A672-204C04B87883}"/>
          </ac:spMkLst>
        </pc:spChg>
      </pc:sldChg>
      <pc:sldChg chg="add del">
        <pc:chgData name="Li Lixiang" userId="6104bbfcb56aea79" providerId="LiveId" clId="{7432083A-B725-4104-89E1-B02C2A1C59E7}" dt="2021-08-14T03:52:05.766" v="1"/>
        <pc:sldMkLst>
          <pc:docMk/>
          <pc:sldMk cId="2771097479" sldId="286"/>
        </pc:sldMkLst>
      </pc:sldChg>
      <pc:sldChg chg="modSp add mod setBg">
        <pc:chgData name="Li Lixiang" userId="6104bbfcb56aea79" providerId="LiveId" clId="{7432083A-B725-4104-89E1-B02C2A1C59E7}" dt="2021-08-14T04:49:06.055" v="446" actId="27636"/>
        <pc:sldMkLst>
          <pc:docMk/>
          <pc:sldMk cId="3714358071" sldId="286"/>
        </pc:sldMkLst>
        <pc:spChg chg="mod">
          <ac:chgData name="Li Lixiang" userId="6104bbfcb56aea79" providerId="LiveId" clId="{7432083A-B725-4104-89E1-B02C2A1C59E7}" dt="2021-08-14T04:49:06.055" v="446" actId="27636"/>
          <ac:spMkLst>
            <pc:docMk/>
            <pc:sldMk cId="3714358071" sldId="286"/>
            <ac:spMk id="3" creationId="{7060439F-2729-478E-B95F-230482B50AA1}"/>
          </ac:spMkLst>
        </pc:spChg>
      </pc:sldChg>
    </pc:docChg>
  </pc:docChgLst>
  <pc:docChgLst>
    <pc:chgData name="Li Lixiang" userId="6104bbfcb56aea79" providerId="LiveId" clId="{51C12034-D105-4809-897F-57EA5C02EBFE}"/>
    <pc:docChg chg="undo custSel addSld delSld modSld sldOrd">
      <pc:chgData name="Li Lixiang" userId="6104bbfcb56aea79" providerId="LiveId" clId="{51C12034-D105-4809-897F-57EA5C02EBFE}" dt="2021-12-24T02:27:13.380" v="1632" actId="27636"/>
      <pc:docMkLst>
        <pc:docMk/>
      </pc:docMkLst>
      <pc:sldChg chg="del">
        <pc:chgData name="Li Lixiang" userId="6104bbfcb56aea79" providerId="LiveId" clId="{51C12034-D105-4809-897F-57EA5C02EBFE}" dt="2021-12-24T02:04:54.901" v="292" actId="47"/>
        <pc:sldMkLst>
          <pc:docMk/>
          <pc:sldMk cId="2854580649" sldId="257"/>
        </pc:sldMkLst>
      </pc:sldChg>
      <pc:sldChg chg="del">
        <pc:chgData name="Li Lixiang" userId="6104bbfcb56aea79" providerId="LiveId" clId="{51C12034-D105-4809-897F-57EA5C02EBFE}" dt="2021-12-24T02:04:54.472" v="291" actId="47"/>
        <pc:sldMkLst>
          <pc:docMk/>
          <pc:sldMk cId="647322237" sldId="259"/>
        </pc:sldMkLst>
      </pc:sldChg>
      <pc:sldChg chg="del">
        <pc:chgData name="Li Lixiang" userId="6104bbfcb56aea79" providerId="LiveId" clId="{51C12034-D105-4809-897F-57EA5C02EBFE}" dt="2021-12-24T02:04:55.372" v="293" actId="47"/>
        <pc:sldMkLst>
          <pc:docMk/>
          <pc:sldMk cId="851440862" sldId="265"/>
        </pc:sldMkLst>
      </pc:sldChg>
      <pc:sldChg chg="del">
        <pc:chgData name="Li Lixiang" userId="6104bbfcb56aea79" providerId="LiveId" clId="{51C12034-D105-4809-897F-57EA5C02EBFE}" dt="2021-12-24T02:04:50.862" v="283" actId="47"/>
        <pc:sldMkLst>
          <pc:docMk/>
          <pc:sldMk cId="521383145" sldId="267"/>
        </pc:sldMkLst>
      </pc:sldChg>
      <pc:sldChg chg="addSp delSp modSp mod">
        <pc:chgData name="Li Lixiang" userId="6104bbfcb56aea79" providerId="LiveId" clId="{51C12034-D105-4809-897F-57EA5C02EBFE}" dt="2021-12-24T02:06:50.050" v="410" actId="1076"/>
        <pc:sldMkLst>
          <pc:docMk/>
          <pc:sldMk cId="3719593706" sldId="284"/>
        </pc:sldMkLst>
        <pc:spChg chg="del mod">
          <ac:chgData name="Li Lixiang" userId="6104bbfcb56aea79" providerId="LiveId" clId="{51C12034-D105-4809-897F-57EA5C02EBFE}" dt="2021-12-24T01:50:33.868" v="8" actId="478"/>
          <ac:spMkLst>
            <pc:docMk/>
            <pc:sldMk cId="3719593706" sldId="284"/>
            <ac:spMk id="2" creationId="{5EC01E2D-9CFE-4D5D-8863-3BA90731F07B}"/>
          </ac:spMkLst>
        </pc:spChg>
        <pc:spChg chg="mod">
          <ac:chgData name="Li Lixiang" userId="6104bbfcb56aea79" providerId="LiveId" clId="{51C12034-D105-4809-897F-57EA5C02EBFE}" dt="2021-12-24T02:06:41.889" v="408" actId="27636"/>
          <ac:spMkLst>
            <pc:docMk/>
            <pc:sldMk cId="3719593706" sldId="284"/>
            <ac:spMk id="3" creationId="{7060439F-2729-478E-B95F-230482B50AA1}"/>
          </ac:spMkLst>
        </pc:spChg>
        <pc:spChg chg="del">
          <ac:chgData name="Li Lixiang" userId="6104bbfcb56aea79" providerId="LiveId" clId="{51C12034-D105-4809-897F-57EA5C02EBFE}" dt="2021-12-24T01:50:38.282" v="10" actId="478"/>
          <ac:spMkLst>
            <pc:docMk/>
            <pc:sldMk cId="3719593706" sldId="284"/>
            <ac:spMk id="5" creationId="{2FE83FB9-ED60-418D-A672-204C04B87883}"/>
          </ac:spMkLst>
        </pc:spChg>
        <pc:spChg chg="del">
          <ac:chgData name="Li Lixiang" userId="6104bbfcb56aea79" providerId="LiveId" clId="{51C12034-D105-4809-897F-57EA5C02EBFE}" dt="2021-12-24T01:50:41.624" v="11" actId="478"/>
          <ac:spMkLst>
            <pc:docMk/>
            <pc:sldMk cId="3719593706" sldId="284"/>
            <ac:spMk id="6" creationId="{73278296-E355-4E6E-B10F-8D2DFFA76166}"/>
          </ac:spMkLst>
        </pc:spChg>
        <pc:spChg chg="add del mod">
          <ac:chgData name="Li Lixiang" userId="6104bbfcb56aea79" providerId="LiveId" clId="{51C12034-D105-4809-897F-57EA5C02EBFE}" dt="2021-12-24T01:50:35.846" v="9" actId="478"/>
          <ac:spMkLst>
            <pc:docMk/>
            <pc:sldMk cId="3719593706" sldId="284"/>
            <ac:spMk id="7" creationId="{E07A474D-FF07-41FF-99BB-F75E2C3C6EE5}"/>
          </ac:spMkLst>
        </pc:spChg>
        <pc:spChg chg="add mod">
          <ac:chgData name="Li Lixiang" userId="6104bbfcb56aea79" providerId="LiveId" clId="{51C12034-D105-4809-897F-57EA5C02EBFE}" dt="2021-12-24T02:06:46.636" v="409" actId="1076"/>
          <ac:spMkLst>
            <pc:docMk/>
            <pc:sldMk cId="3719593706" sldId="284"/>
            <ac:spMk id="8" creationId="{B8BB24F3-79C1-4FF9-B64F-291CFA674DB9}"/>
          </ac:spMkLst>
        </pc:spChg>
        <pc:spChg chg="add mod">
          <ac:chgData name="Li Lixiang" userId="6104bbfcb56aea79" providerId="LiveId" clId="{51C12034-D105-4809-897F-57EA5C02EBFE}" dt="2021-12-24T02:06:50.050" v="410" actId="1076"/>
          <ac:spMkLst>
            <pc:docMk/>
            <pc:sldMk cId="3719593706" sldId="284"/>
            <ac:spMk id="9" creationId="{AC05F62B-EAFE-4E12-94DF-04E1AFD30D6D}"/>
          </ac:spMkLst>
        </pc:spChg>
      </pc:sldChg>
      <pc:sldChg chg="del">
        <pc:chgData name="Li Lixiang" userId="6104bbfcb56aea79" providerId="LiveId" clId="{51C12034-D105-4809-897F-57EA5C02EBFE}" dt="2021-12-24T02:04:53.987" v="290" actId="47"/>
        <pc:sldMkLst>
          <pc:docMk/>
          <pc:sldMk cId="1502459546" sldId="285"/>
        </pc:sldMkLst>
      </pc:sldChg>
      <pc:sldChg chg="new del">
        <pc:chgData name="Li Lixiang" userId="6104bbfcb56aea79" providerId="LiveId" clId="{51C12034-D105-4809-897F-57EA5C02EBFE}" dt="2021-12-24T02:06:29.461" v="402" actId="47"/>
        <pc:sldMkLst>
          <pc:docMk/>
          <pc:sldMk cId="2545144913" sldId="285"/>
        </pc:sldMkLst>
      </pc:sldChg>
      <pc:sldChg chg="del">
        <pc:chgData name="Li Lixiang" userId="6104bbfcb56aea79" providerId="LiveId" clId="{51C12034-D105-4809-897F-57EA5C02EBFE}" dt="2021-12-24T02:04:53.559" v="289" actId="47"/>
        <pc:sldMkLst>
          <pc:docMk/>
          <pc:sldMk cId="3714358071" sldId="286"/>
        </pc:sldMkLst>
      </pc:sldChg>
      <pc:sldChg chg="modSp add mod ord">
        <pc:chgData name="Li Lixiang" userId="6104bbfcb56aea79" providerId="LiveId" clId="{51C12034-D105-4809-897F-57EA5C02EBFE}" dt="2021-12-24T02:07:10.974" v="419" actId="1076"/>
        <pc:sldMkLst>
          <pc:docMk/>
          <pc:sldMk cId="4161212838" sldId="286"/>
        </pc:sldMkLst>
        <pc:spChg chg="mod">
          <ac:chgData name="Li Lixiang" userId="6104bbfcb56aea79" providerId="LiveId" clId="{51C12034-D105-4809-897F-57EA5C02EBFE}" dt="2021-12-24T02:07:02.794" v="417" actId="27636"/>
          <ac:spMkLst>
            <pc:docMk/>
            <pc:sldMk cId="4161212838" sldId="286"/>
            <ac:spMk id="3" creationId="{7060439F-2729-478E-B95F-230482B50AA1}"/>
          </ac:spMkLst>
        </pc:spChg>
        <pc:spChg chg="mod">
          <ac:chgData name="Li Lixiang" userId="6104bbfcb56aea79" providerId="LiveId" clId="{51C12034-D105-4809-897F-57EA5C02EBFE}" dt="2021-12-24T02:07:06.378" v="418" actId="1076"/>
          <ac:spMkLst>
            <pc:docMk/>
            <pc:sldMk cId="4161212838" sldId="286"/>
            <ac:spMk id="8" creationId="{B8BB24F3-79C1-4FF9-B64F-291CFA674DB9}"/>
          </ac:spMkLst>
        </pc:spChg>
        <pc:spChg chg="mod">
          <ac:chgData name="Li Lixiang" userId="6104bbfcb56aea79" providerId="LiveId" clId="{51C12034-D105-4809-897F-57EA5C02EBFE}" dt="2021-12-24T02:07:10.974" v="419" actId="1076"/>
          <ac:spMkLst>
            <pc:docMk/>
            <pc:sldMk cId="4161212838" sldId="286"/>
            <ac:spMk id="9" creationId="{AC05F62B-EAFE-4E12-94DF-04E1AFD30D6D}"/>
          </ac:spMkLst>
        </pc:spChg>
      </pc:sldChg>
      <pc:sldChg chg="del">
        <pc:chgData name="Li Lixiang" userId="6104bbfcb56aea79" providerId="LiveId" clId="{51C12034-D105-4809-897F-57EA5C02EBFE}" dt="2021-12-24T02:04:53.138" v="288" actId="47"/>
        <pc:sldMkLst>
          <pc:docMk/>
          <pc:sldMk cId="2646919547" sldId="287"/>
        </pc:sldMkLst>
      </pc:sldChg>
      <pc:sldChg chg="modSp add mod">
        <pc:chgData name="Li Lixiang" userId="6104bbfcb56aea79" providerId="LiveId" clId="{51C12034-D105-4809-897F-57EA5C02EBFE}" dt="2021-12-24T02:13:46.635" v="773" actId="20577"/>
        <pc:sldMkLst>
          <pc:docMk/>
          <pc:sldMk cId="3298610533" sldId="287"/>
        </pc:sldMkLst>
        <pc:spChg chg="mod">
          <ac:chgData name="Li Lixiang" userId="6104bbfcb56aea79" providerId="LiveId" clId="{51C12034-D105-4809-897F-57EA5C02EBFE}" dt="2021-12-24T02:10:43.491" v="670" actId="27636"/>
          <ac:spMkLst>
            <pc:docMk/>
            <pc:sldMk cId="3298610533" sldId="287"/>
            <ac:spMk id="3" creationId="{7060439F-2729-478E-B95F-230482B50AA1}"/>
          </ac:spMkLst>
        </pc:spChg>
        <pc:spChg chg="mod">
          <ac:chgData name="Li Lixiang" userId="6104bbfcb56aea79" providerId="LiveId" clId="{51C12034-D105-4809-897F-57EA5C02EBFE}" dt="2021-12-24T02:11:02.354" v="684" actId="20577"/>
          <ac:spMkLst>
            <pc:docMk/>
            <pc:sldMk cId="3298610533" sldId="287"/>
            <ac:spMk id="8" creationId="{B8BB24F3-79C1-4FF9-B64F-291CFA674DB9}"/>
          </ac:spMkLst>
        </pc:spChg>
        <pc:spChg chg="mod">
          <ac:chgData name="Li Lixiang" userId="6104bbfcb56aea79" providerId="LiveId" clId="{51C12034-D105-4809-897F-57EA5C02EBFE}" dt="2021-12-24T02:13:46.635" v="773" actId="20577"/>
          <ac:spMkLst>
            <pc:docMk/>
            <pc:sldMk cId="3298610533" sldId="287"/>
            <ac:spMk id="9" creationId="{AC05F62B-EAFE-4E12-94DF-04E1AFD30D6D}"/>
          </ac:spMkLst>
        </pc:spChg>
      </pc:sldChg>
      <pc:sldChg chg="del">
        <pc:chgData name="Li Lixiang" userId="6104bbfcb56aea79" providerId="LiveId" clId="{51C12034-D105-4809-897F-57EA5C02EBFE}" dt="2021-12-24T02:04:52.306" v="286" actId="47"/>
        <pc:sldMkLst>
          <pc:docMk/>
          <pc:sldMk cId="1671578506" sldId="288"/>
        </pc:sldMkLst>
      </pc:sldChg>
      <pc:sldChg chg="modSp add mod">
        <pc:chgData name="Li Lixiang" userId="6104bbfcb56aea79" providerId="LiveId" clId="{51C12034-D105-4809-897F-57EA5C02EBFE}" dt="2021-12-24T02:19:43.303" v="1107" actId="20577"/>
        <pc:sldMkLst>
          <pc:docMk/>
          <pc:sldMk cId="4041151450" sldId="288"/>
        </pc:sldMkLst>
        <pc:spChg chg="mod">
          <ac:chgData name="Li Lixiang" userId="6104bbfcb56aea79" providerId="LiveId" clId="{51C12034-D105-4809-897F-57EA5C02EBFE}" dt="2021-12-24T02:19:00.937" v="1020" actId="20577"/>
          <ac:spMkLst>
            <pc:docMk/>
            <pc:sldMk cId="4041151450" sldId="288"/>
            <ac:spMk id="3" creationId="{7060439F-2729-478E-B95F-230482B50AA1}"/>
          </ac:spMkLst>
        </pc:spChg>
        <pc:spChg chg="mod">
          <ac:chgData name="Li Lixiang" userId="6104bbfcb56aea79" providerId="LiveId" clId="{51C12034-D105-4809-897F-57EA5C02EBFE}" dt="2021-12-24T02:19:12.719" v="1035" actId="20577"/>
          <ac:spMkLst>
            <pc:docMk/>
            <pc:sldMk cId="4041151450" sldId="288"/>
            <ac:spMk id="8" creationId="{B8BB24F3-79C1-4FF9-B64F-291CFA674DB9}"/>
          </ac:spMkLst>
        </pc:spChg>
        <pc:spChg chg="mod">
          <ac:chgData name="Li Lixiang" userId="6104bbfcb56aea79" providerId="LiveId" clId="{51C12034-D105-4809-897F-57EA5C02EBFE}" dt="2021-12-24T02:19:43.303" v="1107" actId="20577"/>
          <ac:spMkLst>
            <pc:docMk/>
            <pc:sldMk cId="4041151450" sldId="288"/>
            <ac:spMk id="9" creationId="{AC05F62B-EAFE-4E12-94DF-04E1AFD30D6D}"/>
          </ac:spMkLst>
        </pc:spChg>
      </pc:sldChg>
      <pc:sldChg chg="del">
        <pc:chgData name="Li Lixiang" userId="6104bbfcb56aea79" providerId="LiveId" clId="{51C12034-D105-4809-897F-57EA5C02EBFE}" dt="2021-12-24T02:04:52.730" v="287" actId="47"/>
        <pc:sldMkLst>
          <pc:docMk/>
          <pc:sldMk cId="428481265" sldId="289"/>
        </pc:sldMkLst>
      </pc:sldChg>
      <pc:sldChg chg="modSp add mod ord">
        <pc:chgData name="Li Lixiang" userId="6104bbfcb56aea79" providerId="LiveId" clId="{51C12034-D105-4809-897F-57EA5C02EBFE}" dt="2021-12-24T02:21:53.003" v="1235"/>
        <pc:sldMkLst>
          <pc:docMk/>
          <pc:sldMk cId="1529310866" sldId="289"/>
        </pc:sldMkLst>
        <pc:spChg chg="mod">
          <ac:chgData name="Li Lixiang" userId="6104bbfcb56aea79" providerId="LiveId" clId="{51C12034-D105-4809-897F-57EA5C02EBFE}" dt="2021-12-24T02:21:30.865" v="1209" actId="20577"/>
          <ac:spMkLst>
            <pc:docMk/>
            <pc:sldMk cId="1529310866" sldId="289"/>
            <ac:spMk id="3" creationId="{7060439F-2729-478E-B95F-230482B50AA1}"/>
          </ac:spMkLst>
        </pc:spChg>
        <pc:spChg chg="mod">
          <ac:chgData name="Li Lixiang" userId="6104bbfcb56aea79" providerId="LiveId" clId="{51C12034-D105-4809-897F-57EA5C02EBFE}" dt="2021-12-24T02:21:39.398" v="1219" actId="20577"/>
          <ac:spMkLst>
            <pc:docMk/>
            <pc:sldMk cId="1529310866" sldId="289"/>
            <ac:spMk id="8" creationId="{B8BB24F3-79C1-4FF9-B64F-291CFA674DB9}"/>
          </ac:spMkLst>
        </pc:spChg>
        <pc:spChg chg="mod">
          <ac:chgData name="Li Lixiang" userId="6104bbfcb56aea79" providerId="LiveId" clId="{51C12034-D105-4809-897F-57EA5C02EBFE}" dt="2021-12-24T02:21:49.655" v="1233" actId="20577"/>
          <ac:spMkLst>
            <pc:docMk/>
            <pc:sldMk cId="1529310866" sldId="289"/>
            <ac:spMk id="9" creationId="{AC05F62B-EAFE-4E12-94DF-04E1AFD30D6D}"/>
          </ac:spMkLst>
        </pc:spChg>
      </pc:sldChg>
      <pc:sldChg chg="addSp modSp add mod">
        <pc:chgData name="Li Lixiang" userId="6104bbfcb56aea79" providerId="LiveId" clId="{51C12034-D105-4809-897F-57EA5C02EBFE}" dt="2021-12-24T02:27:13.380" v="1632" actId="27636"/>
        <pc:sldMkLst>
          <pc:docMk/>
          <pc:sldMk cId="386489568" sldId="290"/>
        </pc:sldMkLst>
        <pc:spChg chg="mod">
          <ac:chgData name="Li Lixiang" userId="6104bbfcb56aea79" providerId="LiveId" clId="{51C12034-D105-4809-897F-57EA5C02EBFE}" dt="2021-12-24T02:27:13.380" v="1632" actId="27636"/>
          <ac:spMkLst>
            <pc:docMk/>
            <pc:sldMk cId="386489568" sldId="290"/>
            <ac:spMk id="3" creationId="{7060439F-2729-478E-B95F-230482B50AA1}"/>
          </ac:spMkLst>
        </pc:spChg>
        <pc:spChg chg="add mod">
          <ac:chgData name="Li Lixiang" userId="6104bbfcb56aea79" providerId="LiveId" clId="{51C12034-D105-4809-897F-57EA5C02EBFE}" dt="2021-12-24T02:25:53.543" v="1485" actId="20577"/>
          <ac:spMkLst>
            <pc:docMk/>
            <pc:sldMk cId="386489568" sldId="290"/>
            <ac:spMk id="5" creationId="{EC1ABCFD-AEA8-4FEF-ACD0-D2C7A24C9152}"/>
          </ac:spMkLst>
        </pc:spChg>
        <pc:spChg chg="add mod">
          <ac:chgData name="Li Lixiang" userId="6104bbfcb56aea79" providerId="LiveId" clId="{51C12034-D105-4809-897F-57EA5C02EBFE}" dt="2021-12-24T02:26:54.164" v="1590" actId="20577"/>
          <ac:spMkLst>
            <pc:docMk/>
            <pc:sldMk cId="386489568" sldId="290"/>
            <ac:spMk id="6" creationId="{E6F35DFD-A920-453C-BF76-44684831A8AE}"/>
          </ac:spMkLst>
        </pc:spChg>
        <pc:spChg chg="mod">
          <ac:chgData name="Li Lixiang" userId="6104bbfcb56aea79" providerId="LiveId" clId="{51C12034-D105-4809-897F-57EA5C02EBFE}" dt="2021-12-24T02:25:28.425" v="1399" actId="20577"/>
          <ac:spMkLst>
            <pc:docMk/>
            <pc:sldMk cId="386489568" sldId="290"/>
            <ac:spMk id="8" creationId="{B8BB24F3-79C1-4FF9-B64F-291CFA674DB9}"/>
          </ac:spMkLst>
        </pc:spChg>
        <pc:spChg chg="mod">
          <ac:chgData name="Li Lixiang" userId="6104bbfcb56aea79" providerId="LiveId" clId="{51C12034-D105-4809-897F-57EA5C02EBFE}" dt="2021-12-24T02:25:33.661" v="1408" actId="20577"/>
          <ac:spMkLst>
            <pc:docMk/>
            <pc:sldMk cId="386489568" sldId="290"/>
            <ac:spMk id="9" creationId="{AC05F62B-EAFE-4E12-94DF-04E1AFD30D6D}"/>
          </ac:spMkLst>
        </pc:spChg>
      </pc:sldChg>
      <pc:sldChg chg="del">
        <pc:chgData name="Li Lixiang" userId="6104bbfcb56aea79" providerId="LiveId" clId="{51C12034-D105-4809-897F-57EA5C02EBFE}" dt="2021-12-24T02:04:51.867" v="285" actId="47"/>
        <pc:sldMkLst>
          <pc:docMk/>
          <pc:sldMk cId="1390580729" sldId="291"/>
        </pc:sldMkLst>
      </pc:sldChg>
      <pc:sldChg chg="del">
        <pc:chgData name="Li Lixiang" userId="6104bbfcb56aea79" providerId="LiveId" clId="{51C12034-D105-4809-897F-57EA5C02EBFE}" dt="2021-12-24T02:04:51.406" v="284" actId="47"/>
        <pc:sldMkLst>
          <pc:docMk/>
          <pc:sldMk cId="3124131665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4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49" y="1104975"/>
            <a:ext cx="8673516" cy="3224978"/>
          </a:xfrm>
        </p:spPr>
        <p:txBody>
          <a:bodyPr anchor="t">
            <a:normAutofit lnSpcReduction="10000"/>
          </a:bodyPr>
          <a:lstStyle/>
          <a:p>
            <a:r>
              <a:rPr lang="en-MY" dirty="0"/>
              <a:t>Given four values, which represents the quantity of quarters, dimes, nickels, and pennies.</a:t>
            </a:r>
          </a:p>
          <a:p>
            <a:r>
              <a:rPr lang="en-MY" dirty="0"/>
              <a:t>Output the total value in $.</a:t>
            </a:r>
          </a:p>
          <a:p>
            <a:r>
              <a:rPr lang="en-MY" dirty="0"/>
              <a:t>Example: if input is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r>
              <a:rPr lang="en-MY" dirty="0"/>
              <a:t>Then output should be: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B24F3-79C1-4FF9-B64F-291CFA674DB9}"/>
              </a:ext>
            </a:extLst>
          </p:cNvPr>
          <p:cNvSpPr txBox="1"/>
          <p:nvPr/>
        </p:nvSpPr>
        <p:spPr>
          <a:xfrm>
            <a:off x="1629252" y="2703806"/>
            <a:ext cx="2897923" cy="83099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endParaRPr lang="en-MY" sz="12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5F62B-EAFE-4E12-94DF-04E1AFD30D6D}"/>
              </a:ext>
            </a:extLst>
          </p:cNvPr>
          <p:cNvSpPr txBox="1"/>
          <p:nvPr/>
        </p:nvSpPr>
        <p:spPr>
          <a:xfrm>
            <a:off x="1629251" y="4589028"/>
            <a:ext cx="2897923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Amount: $1.41</a:t>
            </a:r>
            <a:endParaRPr lang="en-MY" sz="12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9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49" y="1104974"/>
            <a:ext cx="8673516" cy="3269802"/>
          </a:xfrm>
        </p:spPr>
        <p:txBody>
          <a:bodyPr anchor="t">
            <a:normAutofit/>
          </a:bodyPr>
          <a:lstStyle/>
          <a:p>
            <a:r>
              <a:rPr lang="en-MY" dirty="0"/>
              <a:t>The program will take input of 3 integer values.</a:t>
            </a:r>
          </a:p>
          <a:p>
            <a:r>
              <a:rPr lang="en-MY" dirty="0"/>
              <a:t>Output the smallest value.</a:t>
            </a:r>
          </a:p>
          <a:p>
            <a:r>
              <a:rPr lang="en-MY" dirty="0"/>
              <a:t>Example: if input is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r>
              <a:rPr lang="en-MY" dirty="0"/>
              <a:t>Then output should be: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B24F3-79C1-4FF9-B64F-291CFA674DB9}"/>
              </a:ext>
            </a:extLst>
          </p:cNvPr>
          <p:cNvSpPr txBox="1"/>
          <p:nvPr/>
        </p:nvSpPr>
        <p:spPr>
          <a:xfrm>
            <a:off x="1629252" y="2428386"/>
            <a:ext cx="2897923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13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5F62B-EAFE-4E12-94DF-04E1AFD30D6D}"/>
              </a:ext>
            </a:extLst>
          </p:cNvPr>
          <p:cNvSpPr txBox="1"/>
          <p:nvPr/>
        </p:nvSpPr>
        <p:spPr>
          <a:xfrm>
            <a:off x="1629252" y="4473565"/>
            <a:ext cx="2897923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The minimum is: 2</a:t>
            </a:r>
            <a:endParaRPr lang="en-MY" sz="12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49" y="1104974"/>
            <a:ext cx="8673516" cy="3269802"/>
          </a:xfrm>
        </p:spPr>
        <p:txBody>
          <a:bodyPr anchor="t">
            <a:normAutofit/>
          </a:bodyPr>
          <a:lstStyle/>
          <a:p>
            <a:r>
              <a:rPr lang="en-MY" dirty="0"/>
              <a:t>The program will calculate driving cost. It will take a car’s Km/</a:t>
            </a:r>
            <a:r>
              <a:rPr lang="en-MY" dirty="0" err="1"/>
              <a:t>liter</a:t>
            </a:r>
            <a:r>
              <a:rPr lang="en-MY" dirty="0"/>
              <a:t> gas and money/</a:t>
            </a:r>
            <a:r>
              <a:rPr lang="en-MY" dirty="0" err="1"/>
              <a:t>liter</a:t>
            </a:r>
            <a:r>
              <a:rPr lang="en-MY" dirty="0"/>
              <a:t> (both in float values), and output the gas cost for 20Km, 75Km, and 500Km.</a:t>
            </a:r>
          </a:p>
          <a:p>
            <a:r>
              <a:rPr lang="en-MY" dirty="0"/>
              <a:t>Example: if input is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r>
              <a:rPr lang="en-MY" dirty="0"/>
              <a:t>Then output should be: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B24F3-79C1-4FF9-B64F-291CFA674DB9}"/>
              </a:ext>
            </a:extLst>
          </p:cNvPr>
          <p:cNvSpPr txBox="1"/>
          <p:nvPr/>
        </p:nvSpPr>
        <p:spPr>
          <a:xfrm>
            <a:off x="1629252" y="2428386"/>
            <a:ext cx="2897923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15.6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2.05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5F62B-EAFE-4E12-94DF-04E1AFD30D6D}"/>
              </a:ext>
            </a:extLst>
          </p:cNvPr>
          <p:cNvSpPr txBox="1"/>
          <p:nvPr/>
        </p:nvSpPr>
        <p:spPr>
          <a:xfrm>
            <a:off x="1629252" y="4473565"/>
            <a:ext cx="2897923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Gas cost for 25Km is: 3.29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Gas cost for 75Km is: 9.86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Gas cost for 500km is: 65.71</a:t>
            </a:r>
            <a:endParaRPr lang="en-MY" sz="12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1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49" y="1104974"/>
            <a:ext cx="8673516" cy="3269802"/>
          </a:xfrm>
        </p:spPr>
        <p:txBody>
          <a:bodyPr anchor="t">
            <a:normAutofit/>
          </a:bodyPr>
          <a:lstStyle/>
          <a:p>
            <a:r>
              <a:rPr lang="en-MY" dirty="0"/>
              <a:t>You give a 10 digits phone number to program, and program output it in specific format.</a:t>
            </a:r>
          </a:p>
          <a:p>
            <a:r>
              <a:rPr lang="en-MY" dirty="0"/>
              <a:t>Example: if input is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r>
              <a:rPr lang="en-MY" dirty="0"/>
              <a:t>Then output should be: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B24F3-79C1-4FF9-B64F-291CFA674DB9}"/>
              </a:ext>
            </a:extLst>
          </p:cNvPr>
          <p:cNvSpPr txBox="1"/>
          <p:nvPr/>
        </p:nvSpPr>
        <p:spPr>
          <a:xfrm>
            <a:off x="1629252" y="2428386"/>
            <a:ext cx="2897923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0123456789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5F62B-EAFE-4E12-94DF-04E1AFD30D6D}"/>
              </a:ext>
            </a:extLst>
          </p:cNvPr>
          <p:cNvSpPr txBox="1"/>
          <p:nvPr/>
        </p:nvSpPr>
        <p:spPr>
          <a:xfrm>
            <a:off x="1629252" y="4383915"/>
            <a:ext cx="2897923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(012) 345-6789</a:t>
            </a:r>
            <a:endParaRPr lang="en-MY" sz="12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1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49" y="1104974"/>
            <a:ext cx="8673516" cy="3269802"/>
          </a:xfrm>
        </p:spPr>
        <p:txBody>
          <a:bodyPr anchor="t">
            <a:normAutofit/>
          </a:bodyPr>
          <a:lstStyle/>
          <a:p>
            <a:r>
              <a:rPr lang="en-MY" dirty="0"/>
              <a:t>The program get input a symbol for arrow head and arrow body, the output an arrow with them.</a:t>
            </a:r>
          </a:p>
          <a:p>
            <a:r>
              <a:rPr lang="en-MY" dirty="0"/>
              <a:t>Example: if input is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r>
              <a:rPr lang="en-MY" dirty="0"/>
              <a:t>Then output should be: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B24F3-79C1-4FF9-B64F-291CFA674DB9}"/>
              </a:ext>
            </a:extLst>
          </p:cNvPr>
          <p:cNvSpPr txBox="1"/>
          <p:nvPr/>
        </p:nvSpPr>
        <p:spPr>
          <a:xfrm>
            <a:off x="1629252" y="2428386"/>
            <a:ext cx="2897923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=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5F62B-EAFE-4E12-94DF-04E1AFD30D6D}"/>
              </a:ext>
            </a:extLst>
          </p:cNvPr>
          <p:cNvSpPr txBox="1"/>
          <p:nvPr/>
        </p:nvSpPr>
        <p:spPr>
          <a:xfrm>
            <a:off x="1629252" y="4383915"/>
            <a:ext cx="2897923" cy="101566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     *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=========**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=========***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=========**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     *</a:t>
            </a:r>
            <a:endParaRPr lang="en-MY" sz="12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15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48" y="1104974"/>
            <a:ext cx="9778499" cy="3269802"/>
          </a:xfrm>
        </p:spPr>
        <p:txBody>
          <a:bodyPr anchor="t">
            <a:normAutofit/>
          </a:bodyPr>
          <a:lstStyle/>
          <a:p>
            <a:r>
              <a:rPr lang="en-MY" dirty="0"/>
              <a:t>Give total change in cents to the program, then program should output how to give the exact changes in: Quarters, Dimes, </a:t>
            </a:r>
            <a:r>
              <a:rPr lang="en-MY" dirty="0" err="1"/>
              <a:t>Nickles</a:t>
            </a:r>
            <a:r>
              <a:rPr lang="en-MY" dirty="0"/>
              <a:t>, and Pennies. </a:t>
            </a:r>
          </a:p>
          <a:p>
            <a:r>
              <a:rPr lang="en-MY" dirty="0"/>
              <a:t>Example if input                                                                 if input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r>
              <a:rPr lang="en-MY" dirty="0"/>
              <a:t>Then output should be:                                                    output (notice the singular and plural)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B24F3-79C1-4FF9-B64F-291CFA674DB9}"/>
              </a:ext>
            </a:extLst>
          </p:cNvPr>
          <p:cNvSpPr txBox="1"/>
          <p:nvPr/>
        </p:nvSpPr>
        <p:spPr>
          <a:xfrm>
            <a:off x="1629252" y="2428386"/>
            <a:ext cx="2897923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5F62B-EAFE-4E12-94DF-04E1AFD30D6D}"/>
              </a:ext>
            </a:extLst>
          </p:cNvPr>
          <p:cNvSpPr txBox="1"/>
          <p:nvPr/>
        </p:nvSpPr>
        <p:spPr>
          <a:xfrm>
            <a:off x="1629252" y="4383915"/>
            <a:ext cx="2897923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No Change</a:t>
            </a:r>
            <a:endParaRPr lang="en-MY" sz="12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ABCFD-AEA8-4FEF-ACD0-D2C7A24C9152}"/>
              </a:ext>
            </a:extLst>
          </p:cNvPr>
          <p:cNvSpPr txBox="1"/>
          <p:nvPr/>
        </p:nvSpPr>
        <p:spPr>
          <a:xfrm>
            <a:off x="6095999" y="2428385"/>
            <a:ext cx="2897923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35DFD-A920-453C-BF76-44684831A8AE}"/>
              </a:ext>
            </a:extLst>
          </p:cNvPr>
          <p:cNvSpPr txBox="1"/>
          <p:nvPr/>
        </p:nvSpPr>
        <p:spPr>
          <a:xfrm>
            <a:off x="6095999" y="4374776"/>
            <a:ext cx="2897923" cy="83099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 Quarter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 Dime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 Nickle</a:t>
            </a:r>
          </a:p>
          <a:p>
            <a:r>
              <a:rPr lang="en-US" sz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 Pennies</a:t>
            </a:r>
            <a:endParaRPr lang="en-MY" sz="12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960</TotalTime>
  <Words>279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 SemiBold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6</cp:revision>
  <dcterms:created xsi:type="dcterms:W3CDTF">2020-12-04T05:07:57Z</dcterms:created>
  <dcterms:modified xsi:type="dcterms:W3CDTF">2021-12-24T02:27:13Z</dcterms:modified>
</cp:coreProperties>
</file>