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8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493B9-D806-42DA-93D3-9C00FC1E94C5}" v="4" dt="2023-05-12T02:45:26.524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>
        <p:scale>
          <a:sx n="100" d="100"/>
          <a:sy n="100" d="100"/>
        </p:scale>
        <p:origin x="94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04C913BA-AFE4-4126-852F-044D0147B568}"/>
    <pc:docChg chg="delSld modSld">
      <pc:chgData name="Li Lixiang" userId="6104bbfcb56aea79" providerId="LiveId" clId="{04C913BA-AFE4-4126-852F-044D0147B568}" dt="2021-06-25T15:05:26.208" v="40" actId="20577"/>
      <pc:docMkLst>
        <pc:docMk/>
      </pc:docMkLst>
      <pc:sldChg chg="modSp mod">
        <pc:chgData name="Li Lixiang" userId="6104bbfcb56aea79" providerId="LiveId" clId="{04C913BA-AFE4-4126-852F-044D0147B568}" dt="2021-05-31T09:03:11.038" v="23" actId="20577"/>
        <pc:sldMkLst>
          <pc:docMk/>
          <pc:sldMk cId="3650079851" sldId="256"/>
        </pc:sldMkLst>
        <pc:spChg chg="mod">
          <ac:chgData name="Li Lixiang" userId="6104bbfcb56aea79" providerId="LiveId" clId="{04C913BA-AFE4-4126-852F-044D0147B568}" dt="2021-05-31T09:03:11.038" v="2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04C913BA-AFE4-4126-852F-044D0147B568}" dt="2021-05-31T09:02:57.230" v="0" actId="47"/>
        <pc:sldMkLst>
          <pc:docMk/>
          <pc:sldMk cId="2854580649" sldId="257"/>
        </pc:sldMkLst>
      </pc:sldChg>
      <pc:sldChg chg="del">
        <pc:chgData name="Li Lixiang" userId="6104bbfcb56aea79" providerId="LiveId" clId="{04C913BA-AFE4-4126-852F-044D0147B568}" dt="2021-05-31T09:02:59.670" v="4" actId="47"/>
        <pc:sldMkLst>
          <pc:docMk/>
          <pc:sldMk cId="3903523967" sldId="258"/>
        </pc:sldMkLst>
      </pc:sldChg>
      <pc:sldChg chg="del">
        <pc:chgData name="Li Lixiang" userId="6104bbfcb56aea79" providerId="LiveId" clId="{04C913BA-AFE4-4126-852F-044D0147B568}" dt="2021-05-31T09:02:58.566" v="2" actId="47"/>
        <pc:sldMkLst>
          <pc:docMk/>
          <pc:sldMk cId="647322237" sldId="259"/>
        </pc:sldMkLst>
      </pc:sldChg>
      <pc:sldChg chg="del">
        <pc:chgData name="Li Lixiang" userId="6104bbfcb56aea79" providerId="LiveId" clId="{04C913BA-AFE4-4126-852F-044D0147B568}" dt="2021-05-31T09:03:00.898" v="6" actId="47"/>
        <pc:sldMkLst>
          <pc:docMk/>
          <pc:sldMk cId="1167250398" sldId="260"/>
        </pc:sldMkLst>
      </pc:sldChg>
      <pc:sldChg chg="del">
        <pc:chgData name="Li Lixiang" userId="6104bbfcb56aea79" providerId="LiveId" clId="{04C913BA-AFE4-4126-852F-044D0147B568}" dt="2021-05-31T09:03:25.019" v="31" actId="47"/>
        <pc:sldMkLst>
          <pc:docMk/>
          <pc:sldMk cId="2998306887" sldId="266"/>
        </pc:sldMkLst>
      </pc:sldChg>
      <pc:sldChg chg="del">
        <pc:chgData name="Li Lixiang" userId="6104bbfcb56aea79" providerId="LiveId" clId="{04C913BA-AFE4-4126-852F-044D0147B568}" dt="2021-05-31T09:02:58.018" v="1" actId="47"/>
        <pc:sldMkLst>
          <pc:docMk/>
          <pc:sldMk cId="2133616112" sldId="267"/>
        </pc:sldMkLst>
      </pc:sldChg>
      <pc:sldChg chg="del">
        <pc:chgData name="Li Lixiang" userId="6104bbfcb56aea79" providerId="LiveId" clId="{04C913BA-AFE4-4126-852F-044D0147B568}" dt="2021-05-31T09:03:00.310" v="5" actId="47"/>
        <pc:sldMkLst>
          <pc:docMk/>
          <pc:sldMk cId="3450450490" sldId="268"/>
        </pc:sldMkLst>
      </pc:sldChg>
      <pc:sldChg chg="del">
        <pc:chgData name="Li Lixiang" userId="6104bbfcb56aea79" providerId="LiveId" clId="{04C913BA-AFE4-4126-852F-044D0147B568}" dt="2021-05-31T09:03:03.027" v="10" actId="47"/>
        <pc:sldMkLst>
          <pc:docMk/>
          <pc:sldMk cId="1777997471" sldId="269"/>
        </pc:sldMkLst>
      </pc:sldChg>
      <pc:sldChg chg="del">
        <pc:chgData name="Li Lixiang" userId="6104bbfcb56aea79" providerId="LiveId" clId="{04C913BA-AFE4-4126-852F-044D0147B568}" dt="2021-05-31T09:03:04.182" v="11" actId="47"/>
        <pc:sldMkLst>
          <pc:docMk/>
          <pc:sldMk cId="237728322" sldId="270"/>
        </pc:sldMkLst>
      </pc:sldChg>
      <pc:sldChg chg="del">
        <pc:chgData name="Li Lixiang" userId="6104bbfcb56aea79" providerId="LiveId" clId="{04C913BA-AFE4-4126-852F-044D0147B568}" dt="2021-05-31T09:02:59.115" v="3" actId="47"/>
        <pc:sldMkLst>
          <pc:docMk/>
          <pc:sldMk cId="584544023" sldId="271"/>
        </pc:sldMkLst>
      </pc:sldChg>
      <pc:sldChg chg="del">
        <pc:chgData name="Li Lixiang" userId="6104bbfcb56aea79" providerId="LiveId" clId="{04C913BA-AFE4-4126-852F-044D0147B568}" dt="2021-05-31T09:03:01.971" v="8" actId="47"/>
        <pc:sldMkLst>
          <pc:docMk/>
          <pc:sldMk cId="3132061225" sldId="272"/>
        </pc:sldMkLst>
      </pc:sldChg>
      <pc:sldChg chg="del">
        <pc:chgData name="Li Lixiang" userId="6104bbfcb56aea79" providerId="LiveId" clId="{04C913BA-AFE4-4126-852F-044D0147B568}" dt="2021-05-31T09:03:26.023" v="32" actId="47"/>
        <pc:sldMkLst>
          <pc:docMk/>
          <pc:sldMk cId="3363691834" sldId="273"/>
        </pc:sldMkLst>
      </pc:sldChg>
      <pc:sldChg chg="del">
        <pc:chgData name="Li Lixiang" userId="6104bbfcb56aea79" providerId="LiveId" clId="{04C913BA-AFE4-4126-852F-044D0147B568}" dt="2021-05-31T09:03:17.376" v="24" actId="47"/>
        <pc:sldMkLst>
          <pc:docMk/>
          <pc:sldMk cId="3705451296" sldId="276"/>
        </pc:sldMkLst>
      </pc:sldChg>
      <pc:sldChg chg="del">
        <pc:chgData name="Li Lixiang" userId="6104bbfcb56aea79" providerId="LiveId" clId="{04C913BA-AFE4-4126-852F-044D0147B568}" dt="2021-05-31T09:03:17.922" v="25" actId="47"/>
        <pc:sldMkLst>
          <pc:docMk/>
          <pc:sldMk cId="236255252" sldId="277"/>
        </pc:sldMkLst>
      </pc:sldChg>
      <pc:sldChg chg="del">
        <pc:chgData name="Li Lixiang" userId="6104bbfcb56aea79" providerId="LiveId" clId="{04C913BA-AFE4-4126-852F-044D0147B568}" dt="2021-05-31T09:03:18.507" v="26" actId="47"/>
        <pc:sldMkLst>
          <pc:docMk/>
          <pc:sldMk cId="3382715189" sldId="278"/>
        </pc:sldMkLst>
      </pc:sldChg>
      <pc:sldChg chg="del">
        <pc:chgData name="Li Lixiang" userId="6104bbfcb56aea79" providerId="LiveId" clId="{04C913BA-AFE4-4126-852F-044D0147B568}" dt="2021-05-31T09:03:19.965" v="27" actId="47"/>
        <pc:sldMkLst>
          <pc:docMk/>
          <pc:sldMk cId="3644787234" sldId="279"/>
        </pc:sldMkLst>
      </pc:sldChg>
      <pc:sldChg chg="del">
        <pc:chgData name="Li Lixiang" userId="6104bbfcb56aea79" providerId="LiveId" clId="{04C913BA-AFE4-4126-852F-044D0147B568}" dt="2021-05-31T09:03:21.307" v="28" actId="47"/>
        <pc:sldMkLst>
          <pc:docMk/>
          <pc:sldMk cId="2458152062" sldId="280"/>
        </pc:sldMkLst>
      </pc:sldChg>
      <pc:sldChg chg="del">
        <pc:chgData name="Li Lixiang" userId="6104bbfcb56aea79" providerId="LiveId" clId="{04C913BA-AFE4-4126-852F-044D0147B568}" dt="2021-05-31T09:03:22.162" v="29" actId="47"/>
        <pc:sldMkLst>
          <pc:docMk/>
          <pc:sldMk cId="285537872" sldId="281"/>
        </pc:sldMkLst>
      </pc:sldChg>
      <pc:sldChg chg="del">
        <pc:chgData name="Li Lixiang" userId="6104bbfcb56aea79" providerId="LiveId" clId="{04C913BA-AFE4-4126-852F-044D0147B568}" dt="2021-05-31T09:03:23.576" v="30" actId="47"/>
        <pc:sldMkLst>
          <pc:docMk/>
          <pc:sldMk cId="1892396108" sldId="282"/>
        </pc:sldMkLst>
      </pc:sldChg>
      <pc:sldChg chg="del">
        <pc:chgData name="Li Lixiang" userId="6104bbfcb56aea79" providerId="LiveId" clId="{04C913BA-AFE4-4126-852F-044D0147B568}" dt="2021-05-31T09:03:01.446" v="7" actId="47"/>
        <pc:sldMkLst>
          <pc:docMk/>
          <pc:sldMk cId="669132949" sldId="283"/>
        </pc:sldMkLst>
      </pc:sldChg>
      <pc:sldChg chg="del">
        <pc:chgData name="Li Lixiang" userId="6104bbfcb56aea79" providerId="LiveId" clId="{04C913BA-AFE4-4126-852F-044D0147B568}" dt="2021-05-31T09:03:02.402" v="9" actId="47"/>
        <pc:sldMkLst>
          <pc:docMk/>
          <pc:sldMk cId="2287529749" sldId="284"/>
        </pc:sldMkLst>
      </pc:sldChg>
      <pc:sldChg chg="modSp mod">
        <pc:chgData name="Li Lixiang" userId="6104bbfcb56aea79" providerId="LiveId" clId="{04C913BA-AFE4-4126-852F-044D0147B568}" dt="2021-06-25T15:05:26.208" v="40" actId="20577"/>
        <pc:sldMkLst>
          <pc:docMk/>
          <pc:sldMk cId="2762807510" sldId="292"/>
        </pc:sldMkLst>
        <pc:spChg chg="mod">
          <ac:chgData name="Li Lixiang" userId="6104bbfcb56aea79" providerId="LiveId" clId="{04C913BA-AFE4-4126-852F-044D0147B568}" dt="2021-06-25T15:05:26.208" v="40" actId="20577"/>
          <ac:spMkLst>
            <pc:docMk/>
            <pc:sldMk cId="2762807510" sldId="292"/>
            <ac:spMk id="2" creationId="{D947D2DF-FCBF-47C3-9EC9-872096C568C7}"/>
          </ac:spMkLst>
        </pc:spChg>
      </pc:sldChg>
    </pc:docChg>
  </pc:docChgLst>
  <pc:docChgLst>
    <pc:chgData name="Li Lixiang" userId="6104bbfcb56aea79" providerId="LiveId" clId="{5776241A-1620-4F5E-AFDE-05B04B448E95}"/>
    <pc:docChg chg="delSld modSld">
      <pc:chgData name="Li Lixiang" userId="6104bbfcb56aea79" providerId="LiveId" clId="{5776241A-1620-4F5E-AFDE-05B04B448E95}" dt="2023-05-12T02:36:13.915" v="1" actId="47"/>
      <pc:docMkLst>
        <pc:docMk/>
      </pc:docMkLst>
      <pc:sldChg chg="modSp mod">
        <pc:chgData name="Li Lixiang" userId="6104bbfcb56aea79" providerId="LiveId" clId="{5776241A-1620-4F5E-AFDE-05B04B448E95}" dt="2023-05-12T02:32:27.436" v="0" actId="20577"/>
        <pc:sldMkLst>
          <pc:docMk/>
          <pc:sldMk cId="3650079851" sldId="256"/>
        </pc:sldMkLst>
        <pc:spChg chg="mod">
          <ac:chgData name="Li Lixiang" userId="6104bbfcb56aea79" providerId="LiveId" clId="{5776241A-1620-4F5E-AFDE-05B04B448E95}" dt="2023-05-12T02:32:27.436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5776241A-1620-4F5E-AFDE-05B04B448E95}" dt="2023-05-12T02:36:13.915" v="1" actId="47"/>
        <pc:sldMkLst>
          <pc:docMk/>
          <pc:sldMk cId="399355629" sldId="298"/>
        </pc:sldMkLst>
      </pc:sldChg>
    </pc:docChg>
  </pc:docChgLst>
  <pc:docChgLst>
    <pc:chgData name="Li Lixiang" userId="6104bbfcb56aea79" providerId="LiveId" clId="{6B7493B9-D806-42DA-93D3-9C00FC1E94C5}"/>
    <pc:docChg chg="undo custSel delSld modSld">
      <pc:chgData name="Li Lixiang" userId="6104bbfcb56aea79" providerId="LiveId" clId="{6B7493B9-D806-42DA-93D3-9C00FC1E94C5}" dt="2023-05-12T03:36:29.675" v="1428" actId="20577"/>
      <pc:docMkLst>
        <pc:docMk/>
      </pc:docMkLst>
      <pc:sldChg chg="modSp mod">
        <pc:chgData name="Li Lixiang" userId="6104bbfcb56aea79" providerId="LiveId" clId="{6B7493B9-D806-42DA-93D3-9C00FC1E94C5}" dt="2023-05-12T03:03:33.584" v="1177" actId="20577"/>
        <pc:sldMkLst>
          <pc:docMk/>
          <pc:sldMk cId="3650079851" sldId="256"/>
        </pc:sldMkLst>
        <pc:spChg chg="mod">
          <ac:chgData name="Li Lixiang" userId="6104bbfcb56aea79" providerId="LiveId" clId="{6B7493B9-D806-42DA-93D3-9C00FC1E94C5}" dt="2023-05-12T03:03:33.584" v="1177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6B7493B9-D806-42DA-93D3-9C00FC1E94C5}" dt="2023-05-12T03:36:04.585" v="1387" actId="14100"/>
        <pc:sldMkLst>
          <pc:docMk/>
          <pc:sldMk cId="3575300521" sldId="285"/>
        </pc:sldMkLst>
        <pc:spChg chg="mod">
          <ac:chgData name="Li Lixiang" userId="6104bbfcb56aea79" providerId="LiveId" clId="{6B7493B9-D806-42DA-93D3-9C00FC1E94C5}" dt="2023-05-12T03:23:24.105" v="1235" actId="20577"/>
          <ac:spMkLst>
            <pc:docMk/>
            <pc:sldMk cId="3575300521" sldId="285"/>
            <ac:spMk id="2" creationId="{D947D2DF-FCBF-47C3-9EC9-872096C568C7}"/>
          </ac:spMkLst>
        </pc:spChg>
        <pc:spChg chg="mod">
          <ac:chgData name="Li Lixiang" userId="6104bbfcb56aea79" providerId="LiveId" clId="{6B7493B9-D806-42DA-93D3-9C00FC1E94C5}" dt="2023-05-12T03:36:04.585" v="1387" actId="14100"/>
          <ac:spMkLst>
            <pc:docMk/>
            <pc:sldMk cId="3575300521" sldId="285"/>
            <ac:spMk id="28" creationId="{39D71EE6-7BB9-465D-AA60-A5E6C460D83A}"/>
          </ac:spMkLst>
        </pc:spChg>
      </pc:sldChg>
      <pc:sldChg chg="addSp delSp modSp mod">
        <pc:chgData name="Li Lixiang" userId="6104bbfcb56aea79" providerId="LiveId" clId="{6B7493B9-D806-42DA-93D3-9C00FC1E94C5}" dt="2023-05-12T03:36:29.675" v="1428" actId="20577"/>
        <pc:sldMkLst>
          <pc:docMk/>
          <pc:sldMk cId="1893043477" sldId="286"/>
        </pc:sldMkLst>
        <pc:spChg chg="mod">
          <ac:chgData name="Li Lixiang" userId="6104bbfcb56aea79" providerId="LiveId" clId="{6B7493B9-D806-42DA-93D3-9C00FC1E94C5}" dt="2023-05-12T03:36:29.675" v="1428" actId="20577"/>
          <ac:spMkLst>
            <pc:docMk/>
            <pc:sldMk cId="1893043477" sldId="286"/>
            <ac:spMk id="2" creationId="{D947D2DF-FCBF-47C3-9EC9-872096C568C7}"/>
          </ac:spMkLst>
        </pc:spChg>
        <pc:spChg chg="add del mod">
          <ac:chgData name="Li Lixiang" userId="6104bbfcb56aea79" providerId="LiveId" clId="{6B7493B9-D806-42DA-93D3-9C00FC1E94C5}" dt="2023-05-12T02:54:19.171" v="1167" actId="478"/>
          <ac:spMkLst>
            <pc:docMk/>
            <pc:sldMk cId="1893043477" sldId="286"/>
            <ac:spMk id="3" creationId="{84C2CE16-DB37-968E-4B0C-391475156E2B}"/>
          </ac:spMkLst>
        </pc:spChg>
        <pc:spChg chg="add mod">
          <ac:chgData name="Li Lixiang" userId="6104bbfcb56aea79" providerId="LiveId" clId="{6B7493B9-D806-42DA-93D3-9C00FC1E94C5}" dt="2023-05-12T03:35:12.110" v="1368" actId="20577"/>
          <ac:spMkLst>
            <pc:docMk/>
            <pc:sldMk cId="1893043477" sldId="286"/>
            <ac:spMk id="4" creationId="{5F85FA65-59C7-CB62-1551-F61068D1DD83}"/>
          </ac:spMkLst>
        </pc:spChg>
        <pc:spChg chg="add mod">
          <ac:chgData name="Li Lixiang" userId="6104bbfcb56aea79" providerId="LiveId" clId="{6B7493B9-D806-42DA-93D3-9C00FC1E94C5}" dt="2023-05-12T03:36:10.956" v="1389" actId="20577"/>
          <ac:spMkLst>
            <pc:docMk/>
            <pc:sldMk cId="1893043477" sldId="286"/>
            <ac:spMk id="5" creationId="{50E3EF14-E35D-4288-7A3C-54A9B7F3699C}"/>
          </ac:spMkLst>
        </pc:spChg>
        <pc:spChg chg="add del mod">
          <ac:chgData name="Li Lixiang" userId="6104bbfcb56aea79" providerId="LiveId" clId="{6B7493B9-D806-42DA-93D3-9C00FC1E94C5}" dt="2023-05-12T02:53:27.585" v="1162" actId="478"/>
          <ac:spMkLst>
            <pc:docMk/>
            <pc:sldMk cId="1893043477" sldId="286"/>
            <ac:spMk id="6" creationId="{3618CD4F-A6F4-FB4F-BB20-821012138392}"/>
          </ac:spMkLst>
        </pc:spChg>
        <pc:spChg chg="del">
          <ac:chgData name="Li Lixiang" userId="6104bbfcb56aea79" providerId="LiveId" clId="{6B7493B9-D806-42DA-93D3-9C00FC1E94C5}" dt="2023-05-12T02:39:07.811" v="349" actId="478"/>
          <ac:spMkLst>
            <pc:docMk/>
            <pc:sldMk cId="1893043477" sldId="286"/>
            <ac:spMk id="18" creationId="{A318515E-D2DC-4752-BF96-90061EAECE8B}"/>
          </ac:spMkLst>
        </pc:spChg>
        <pc:spChg chg="del">
          <ac:chgData name="Li Lixiang" userId="6104bbfcb56aea79" providerId="LiveId" clId="{6B7493B9-D806-42DA-93D3-9C00FC1E94C5}" dt="2023-05-12T02:39:13.140" v="350" actId="478"/>
          <ac:spMkLst>
            <pc:docMk/>
            <pc:sldMk cId="1893043477" sldId="286"/>
            <ac:spMk id="33" creationId="{D7987D92-6521-47C1-85D0-366B7053B58C}"/>
          </ac:spMkLst>
        </pc:spChg>
        <pc:spChg chg="del">
          <ac:chgData name="Li Lixiang" userId="6104bbfcb56aea79" providerId="LiveId" clId="{6B7493B9-D806-42DA-93D3-9C00FC1E94C5}" dt="2023-05-12T02:39:07.811" v="349" actId="478"/>
          <ac:spMkLst>
            <pc:docMk/>
            <pc:sldMk cId="1893043477" sldId="286"/>
            <ac:spMk id="34" creationId="{6C2B4F57-7173-4203-8B99-E179A8156EB5}"/>
          </ac:spMkLst>
        </pc:spChg>
        <pc:spChg chg="del">
          <ac:chgData name="Li Lixiang" userId="6104bbfcb56aea79" providerId="LiveId" clId="{6B7493B9-D806-42DA-93D3-9C00FC1E94C5}" dt="2023-05-12T02:39:07.811" v="349" actId="478"/>
          <ac:spMkLst>
            <pc:docMk/>
            <pc:sldMk cId="1893043477" sldId="286"/>
            <ac:spMk id="35" creationId="{C8E8B3D0-991F-44D0-A7C8-D4266F084A1B}"/>
          </ac:spMkLst>
        </pc:spChg>
        <pc:spChg chg="del">
          <ac:chgData name="Li Lixiang" userId="6104bbfcb56aea79" providerId="LiveId" clId="{6B7493B9-D806-42DA-93D3-9C00FC1E94C5}" dt="2023-05-12T02:39:07.811" v="349" actId="478"/>
          <ac:spMkLst>
            <pc:docMk/>
            <pc:sldMk cId="1893043477" sldId="286"/>
            <ac:spMk id="36" creationId="{404E617B-5D08-44C2-9025-B6742A4E3209}"/>
          </ac:spMkLst>
        </pc:spChg>
        <pc:spChg chg="del">
          <ac:chgData name="Li Lixiang" userId="6104bbfcb56aea79" providerId="LiveId" clId="{6B7493B9-D806-42DA-93D3-9C00FC1E94C5}" dt="2023-05-12T02:39:07.811" v="349" actId="478"/>
          <ac:spMkLst>
            <pc:docMk/>
            <pc:sldMk cId="1893043477" sldId="286"/>
            <ac:spMk id="37" creationId="{4B470DAF-5546-42CA-900E-8EC504250603}"/>
          </ac:spMkLst>
        </pc:spChg>
        <pc:spChg chg="del">
          <ac:chgData name="Li Lixiang" userId="6104bbfcb56aea79" providerId="LiveId" clId="{6B7493B9-D806-42DA-93D3-9C00FC1E94C5}" dt="2023-05-12T02:39:07.811" v="349" actId="478"/>
          <ac:spMkLst>
            <pc:docMk/>
            <pc:sldMk cId="1893043477" sldId="286"/>
            <ac:spMk id="38" creationId="{1AA4BE9D-3076-4135-B063-42711D752DFB}"/>
          </ac:spMkLst>
        </pc:spChg>
        <pc:spChg chg="del">
          <ac:chgData name="Li Lixiang" userId="6104bbfcb56aea79" providerId="LiveId" clId="{6B7493B9-D806-42DA-93D3-9C00FC1E94C5}" dt="2023-05-12T02:39:07.811" v="349" actId="478"/>
          <ac:spMkLst>
            <pc:docMk/>
            <pc:sldMk cId="1893043477" sldId="286"/>
            <ac:spMk id="39" creationId="{40ADB6FC-AD4C-4CBF-8A4C-71525B73C05D}"/>
          </ac:spMkLst>
        </pc:spChg>
        <pc:spChg chg="del">
          <ac:chgData name="Li Lixiang" userId="6104bbfcb56aea79" providerId="LiveId" clId="{6B7493B9-D806-42DA-93D3-9C00FC1E94C5}" dt="2023-05-12T02:39:14.296" v="351" actId="478"/>
          <ac:spMkLst>
            <pc:docMk/>
            <pc:sldMk cId="1893043477" sldId="286"/>
            <ac:spMk id="41" creationId="{18C7FB35-E459-461B-9643-E397DFC329EE}"/>
          </ac:spMkLst>
        </pc:spChg>
        <pc:picChg chg="add del mod">
          <ac:chgData name="Li Lixiang" userId="6104bbfcb56aea79" providerId="LiveId" clId="{6B7493B9-D806-42DA-93D3-9C00FC1E94C5}" dt="2023-05-12T03:34:37.802" v="1352" actId="478"/>
          <ac:picMkLst>
            <pc:docMk/>
            <pc:sldMk cId="1893043477" sldId="286"/>
            <ac:picMk id="8" creationId="{2966CC0C-36D2-C2F1-2B19-68529ACB3CDB}"/>
          </ac:picMkLst>
        </pc:picChg>
        <pc:picChg chg="add mod">
          <ac:chgData name="Li Lixiang" userId="6104bbfcb56aea79" providerId="LiveId" clId="{6B7493B9-D806-42DA-93D3-9C00FC1E94C5}" dt="2023-05-12T02:54:24.554" v="1169" actId="1076"/>
          <ac:picMkLst>
            <pc:docMk/>
            <pc:sldMk cId="1893043477" sldId="286"/>
            <ac:picMk id="10" creationId="{B9A3A080-4FD3-60F7-5DF0-E8B4F0BDB9FD}"/>
          </ac:picMkLst>
        </pc:picChg>
        <pc:picChg chg="add mod modCrop">
          <ac:chgData name="Li Lixiang" userId="6104bbfcb56aea79" providerId="LiveId" clId="{6B7493B9-D806-42DA-93D3-9C00FC1E94C5}" dt="2023-05-12T03:34:53.826" v="1356" actId="1076"/>
          <ac:picMkLst>
            <pc:docMk/>
            <pc:sldMk cId="1893043477" sldId="286"/>
            <ac:picMk id="12" creationId="{952BD591-C679-1475-A566-EA65556AF207}"/>
          </ac:picMkLst>
        </pc:picChg>
        <pc:picChg chg="del">
          <ac:chgData name="Li Lixiang" userId="6104bbfcb56aea79" providerId="LiveId" clId="{6B7493B9-D806-42DA-93D3-9C00FC1E94C5}" dt="2023-05-12T02:39:07.811" v="349" actId="478"/>
          <ac:picMkLst>
            <pc:docMk/>
            <pc:sldMk cId="1893043477" sldId="286"/>
            <ac:picMk id="17" creationId="{4BEC49B1-9346-4DC2-8BC6-B690C863EDE7}"/>
          </ac:picMkLst>
        </pc:picChg>
      </pc:sldChg>
      <pc:sldChg chg="del">
        <pc:chgData name="Li Lixiang" userId="6104bbfcb56aea79" providerId="LiveId" clId="{6B7493B9-D806-42DA-93D3-9C00FC1E94C5}" dt="2023-05-12T03:03:57.274" v="1193" actId="47"/>
        <pc:sldMkLst>
          <pc:docMk/>
          <pc:sldMk cId="1566997948" sldId="287"/>
        </pc:sldMkLst>
      </pc:sldChg>
      <pc:sldChg chg="del">
        <pc:chgData name="Li Lixiang" userId="6104bbfcb56aea79" providerId="LiveId" clId="{6B7493B9-D806-42DA-93D3-9C00FC1E94C5}" dt="2023-05-12T03:03:58.199" v="1195" actId="47"/>
        <pc:sldMkLst>
          <pc:docMk/>
          <pc:sldMk cId="1052484605" sldId="288"/>
        </pc:sldMkLst>
      </pc:sldChg>
      <pc:sldChg chg="del">
        <pc:chgData name="Li Lixiang" userId="6104bbfcb56aea79" providerId="LiveId" clId="{6B7493B9-D806-42DA-93D3-9C00FC1E94C5}" dt="2023-05-12T03:04:00.222" v="1200" actId="47"/>
        <pc:sldMkLst>
          <pc:docMk/>
          <pc:sldMk cId="2441130311" sldId="289"/>
        </pc:sldMkLst>
      </pc:sldChg>
      <pc:sldChg chg="del">
        <pc:chgData name="Li Lixiang" userId="6104bbfcb56aea79" providerId="LiveId" clId="{6B7493B9-D806-42DA-93D3-9C00FC1E94C5}" dt="2023-05-12T03:04:01.118" v="1202" actId="47"/>
        <pc:sldMkLst>
          <pc:docMk/>
          <pc:sldMk cId="1241975191" sldId="290"/>
        </pc:sldMkLst>
      </pc:sldChg>
      <pc:sldChg chg="del">
        <pc:chgData name="Li Lixiang" userId="6104bbfcb56aea79" providerId="LiveId" clId="{6B7493B9-D806-42DA-93D3-9C00FC1E94C5}" dt="2023-05-12T03:03:59.014" v="1197" actId="47"/>
        <pc:sldMkLst>
          <pc:docMk/>
          <pc:sldMk cId="926358613" sldId="291"/>
        </pc:sldMkLst>
      </pc:sldChg>
      <pc:sldChg chg="del">
        <pc:chgData name="Li Lixiang" userId="6104bbfcb56aea79" providerId="LiveId" clId="{6B7493B9-D806-42DA-93D3-9C00FC1E94C5}" dt="2023-05-12T03:03:59.814" v="1199" actId="47"/>
        <pc:sldMkLst>
          <pc:docMk/>
          <pc:sldMk cId="2762807510" sldId="292"/>
        </pc:sldMkLst>
      </pc:sldChg>
      <pc:sldChg chg="del">
        <pc:chgData name="Li Lixiang" userId="6104bbfcb56aea79" providerId="LiveId" clId="{6B7493B9-D806-42DA-93D3-9C00FC1E94C5}" dt="2023-05-12T03:04:02.718" v="1206" actId="47"/>
        <pc:sldMkLst>
          <pc:docMk/>
          <pc:sldMk cId="1466285209" sldId="293"/>
        </pc:sldMkLst>
      </pc:sldChg>
      <pc:sldChg chg="del">
        <pc:chgData name="Li Lixiang" userId="6104bbfcb56aea79" providerId="LiveId" clId="{6B7493B9-D806-42DA-93D3-9C00FC1E94C5}" dt="2023-05-12T03:04:01.683" v="1204" actId="47"/>
        <pc:sldMkLst>
          <pc:docMk/>
          <pc:sldMk cId="692569666" sldId="294"/>
        </pc:sldMkLst>
      </pc:sldChg>
      <pc:sldChg chg="del">
        <pc:chgData name="Li Lixiang" userId="6104bbfcb56aea79" providerId="LiveId" clId="{6B7493B9-D806-42DA-93D3-9C00FC1E94C5}" dt="2023-05-12T03:03:57.791" v="1194" actId="47"/>
        <pc:sldMkLst>
          <pc:docMk/>
          <pc:sldMk cId="2347769449" sldId="295"/>
        </pc:sldMkLst>
      </pc:sldChg>
      <pc:sldChg chg="del">
        <pc:chgData name="Li Lixiang" userId="6104bbfcb56aea79" providerId="LiveId" clId="{6B7493B9-D806-42DA-93D3-9C00FC1E94C5}" dt="2023-05-12T03:03:58.622" v="1196" actId="47"/>
        <pc:sldMkLst>
          <pc:docMk/>
          <pc:sldMk cId="1923821541" sldId="296"/>
        </pc:sldMkLst>
      </pc:sldChg>
      <pc:sldChg chg="del">
        <pc:chgData name="Li Lixiang" userId="6104bbfcb56aea79" providerId="LiveId" clId="{6B7493B9-D806-42DA-93D3-9C00FC1E94C5}" dt="2023-05-12T03:03:59.437" v="1198" actId="47"/>
        <pc:sldMkLst>
          <pc:docMk/>
          <pc:sldMk cId="3644478469" sldId="297"/>
        </pc:sldMkLst>
      </pc:sldChg>
      <pc:sldChg chg="del">
        <pc:chgData name="Li Lixiang" userId="6104bbfcb56aea79" providerId="LiveId" clId="{6B7493B9-D806-42DA-93D3-9C00FC1E94C5}" dt="2023-05-12T03:04:00.625" v="1201" actId="47"/>
        <pc:sldMkLst>
          <pc:docMk/>
          <pc:sldMk cId="1337673820" sldId="299"/>
        </pc:sldMkLst>
      </pc:sldChg>
      <pc:sldChg chg="del">
        <pc:chgData name="Li Lixiang" userId="6104bbfcb56aea79" providerId="LiveId" clId="{6B7493B9-D806-42DA-93D3-9C00FC1E94C5}" dt="2023-05-12T03:04:01.369" v="1203" actId="47"/>
        <pc:sldMkLst>
          <pc:docMk/>
          <pc:sldMk cId="2050573411" sldId="300"/>
        </pc:sldMkLst>
      </pc:sldChg>
      <pc:sldChg chg="del">
        <pc:chgData name="Li Lixiang" userId="6104bbfcb56aea79" providerId="LiveId" clId="{6B7493B9-D806-42DA-93D3-9C00FC1E94C5}" dt="2023-05-12T03:04:02.076" v="1205" actId="47"/>
        <pc:sldMkLst>
          <pc:docMk/>
          <pc:sldMk cId="1431496112" sldId="301"/>
        </pc:sldMkLst>
      </pc:sldChg>
      <pc:sldChg chg="del">
        <pc:chgData name="Li Lixiang" userId="6104bbfcb56aea79" providerId="LiveId" clId="{6B7493B9-D806-42DA-93D3-9C00FC1E94C5}" dt="2023-05-12T03:04:03.079" v="1207" actId="47"/>
        <pc:sldMkLst>
          <pc:docMk/>
          <pc:sldMk cId="1789888979" sldId="302"/>
        </pc:sldMkLst>
      </pc:sldChg>
    </pc:docChg>
  </pc:docChgLst>
  <pc:docChgLst>
    <pc:chgData name="Li Lixiang" userId="6104bbfcb56aea79" providerId="LiveId" clId="{3FDD4BF6-6783-4A39-AE51-992956F9868D}"/>
    <pc:docChg chg="custSel addSld delSld modSld">
      <pc:chgData name="Li Lixiang" userId="6104bbfcb56aea79" providerId="LiveId" clId="{3FDD4BF6-6783-4A39-AE51-992956F9868D}" dt="2023-04-25T11:49:20.279" v="69" actId="20577"/>
      <pc:docMkLst>
        <pc:docMk/>
      </pc:docMkLst>
      <pc:sldChg chg="modSp mod">
        <pc:chgData name="Li Lixiang" userId="6104bbfcb56aea79" providerId="LiveId" clId="{3FDD4BF6-6783-4A39-AE51-992956F9868D}" dt="2023-04-25T11:49:20.279" v="69" actId="20577"/>
        <pc:sldMkLst>
          <pc:docMk/>
          <pc:sldMk cId="3650079851" sldId="256"/>
        </pc:sldMkLst>
        <pc:spChg chg="mod">
          <ac:chgData name="Li Lixiang" userId="6104bbfcb56aea79" providerId="LiveId" clId="{3FDD4BF6-6783-4A39-AE51-992956F9868D}" dt="2023-04-25T11:49:20.279" v="69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del mod">
        <pc:chgData name="Li Lixiang" userId="6104bbfcb56aea79" providerId="LiveId" clId="{3FDD4BF6-6783-4A39-AE51-992956F9868D}" dt="2021-10-05T07:49:43.236" v="31" actId="47"/>
        <pc:sldMkLst>
          <pc:docMk/>
          <pc:sldMk cId="2441130311" sldId="289"/>
        </pc:sldMkLst>
        <pc:spChg chg="mod">
          <ac:chgData name="Li Lixiang" userId="6104bbfcb56aea79" providerId="LiveId" clId="{3FDD4BF6-6783-4A39-AE51-992956F9868D}" dt="2021-10-05T07:46:38.159" v="30" actId="20577"/>
          <ac:spMkLst>
            <pc:docMk/>
            <pc:sldMk cId="2441130311" sldId="289"/>
            <ac:spMk id="15" creationId="{F6E4BC8C-67FE-44C5-8DAE-60B51939EF5A}"/>
          </ac:spMkLst>
        </pc:spChg>
      </pc:sldChg>
      <pc:sldChg chg="del">
        <pc:chgData name="Li Lixiang" userId="6104bbfcb56aea79" providerId="LiveId" clId="{3FDD4BF6-6783-4A39-AE51-992956F9868D}" dt="2021-10-05T07:49:53.472" v="33" actId="47"/>
        <pc:sldMkLst>
          <pc:docMk/>
          <pc:sldMk cId="1241975191" sldId="290"/>
        </pc:sldMkLst>
      </pc:sldChg>
      <pc:sldChg chg="modSp mod">
        <pc:chgData name="Li Lixiang" userId="6104bbfcb56aea79" providerId="LiveId" clId="{3FDD4BF6-6783-4A39-AE51-992956F9868D}" dt="2021-10-16T13:05:32.283" v="63" actId="20577"/>
        <pc:sldMkLst>
          <pc:docMk/>
          <pc:sldMk cId="2762807510" sldId="292"/>
        </pc:sldMkLst>
        <pc:spChg chg="mod">
          <ac:chgData name="Li Lixiang" userId="6104bbfcb56aea79" providerId="LiveId" clId="{3FDD4BF6-6783-4A39-AE51-992956F9868D}" dt="2021-10-16T13:05:32.283" v="63" actId="20577"/>
          <ac:spMkLst>
            <pc:docMk/>
            <pc:sldMk cId="2762807510" sldId="292"/>
            <ac:spMk id="2" creationId="{D947D2DF-FCBF-47C3-9EC9-872096C568C7}"/>
          </ac:spMkLst>
        </pc:spChg>
      </pc:sldChg>
      <pc:sldChg chg="del">
        <pc:chgData name="Li Lixiang" userId="6104bbfcb56aea79" providerId="LiveId" clId="{3FDD4BF6-6783-4A39-AE51-992956F9868D}" dt="2021-10-05T08:04:10.014" v="38" actId="47"/>
        <pc:sldMkLst>
          <pc:docMk/>
          <pc:sldMk cId="1466285209" sldId="293"/>
        </pc:sldMkLst>
      </pc:sldChg>
      <pc:sldChg chg="del">
        <pc:chgData name="Li Lixiang" userId="6104bbfcb56aea79" providerId="LiveId" clId="{3FDD4BF6-6783-4A39-AE51-992956F9868D}" dt="2021-10-05T07:49:55.466" v="34" actId="47"/>
        <pc:sldMkLst>
          <pc:docMk/>
          <pc:sldMk cId="692569666" sldId="294"/>
        </pc:sldMkLst>
      </pc:sldChg>
      <pc:sldChg chg="addSp delSp modSp new mod">
        <pc:chgData name="Li Lixiang" userId="6104bbfcb56aea79" providerId="LiveId" clId="{3FDD4BF6-6783-4A39-AE51-992956F9868D}" dt="2021-10-05T07:25:15.880" v="6" actId="1076"/>
        <pc:sldMkLst>
          <pc:docMk/>
          <pc:sldMk cId="2347769449" sldId="295"/>
        </pc:sldMkLst>
        <pc:spChg chg="mod">
          <ac:chgData name="Li Lixiang" userId="6104bbfcb56aea79" providerId="LiveId" clId="{3FDD4BF6-6783-4A39-AE51-992956F9868D}" dt="2021-10-05T07:16:39.263" v="1"/>
          <ac:spMkLst>
            <pc:docMk/>
            <pc:sldMk cId="2347769449" sldId="295"/>
            <ac:spMk id="2" creationId="{F17A0A55-2959-41DE-9CAB-446B3A2EC23B}"/>
          </ac:spMkLst>
        </pc:spChg>
        <pc:spChg chg="del">
          <ac:chgData name="Li Lixiang" userId="6104bbfcb56aea79" providerId="LiveId" clId="{3FDD4BF6-6783-4A39-AE51-992956F9868D}" dt="2021-10-05T07:16:43.668" v="2" actId="478"/>
          <ac:spMkLst>
            <pc:docMk/>
            <pc:sldMk cId="2347769449" sldId="295"/>
            <ac:spMk id="3" creationId="{40E0DD12-507C-44C0-AB39-8FF844CF1F51}"/>
          </ac:spMkLst>
        </pc:spChg>
        <pc:picChg chg="add mod">
          <ac:chgData name="Li Lixiang" userId="6104bbfcb56aea79" providerId="LiveId" clId="{3FDD4BF6-6783-4A39-AE51-992956F9868D}" dt="2021-10-05T07:20:50.412" v="4" actId="1076"/>
          <ac:picMkLst>
            <pc:docMk/>
            <pc:sldMk cId="2347769449" sldId="295"/>
            <ac:picMk id="5" creationId="{CD38E992-6167-4E21-B765-3F713CA59162}"/>
          </ac:picMkLst>
        </pc:picChg>
        <pc:picChg chg="add mod">
          <ac:chgData name="Li Lixiang" userId="6104bbfcb56aea79" providerId="LiveId" clId="{3FDD4BF6-6783-4A39-AE51-992956F9868D}" dt="2021-10-05T07:25:15.880" v="6" actId="1076"/>
          <ac:picMkLst>
            <pc:docMk/>
            <pc:sldMk cId="2347769449" sldId="295"/>
            <ac:picMk id="7" creationId="{D2EE539B-4AE0-4099-8D7B-93A00A62A8A9}"/>
          </ac:picMkLst>
        </pc:picChg>
      </pc:sldChg>
      <pc:sldChg chg="addSp delSp modSp new mod">
        <pc:chgData name="Li Lixiang" userId="6104bbfcb56aea79" providerId="LiveId" clId="{3FDD4BF6-6783-4A39-AE51-992956F9868D}" dt="2021-10-05T07:36:05.186" v="15" actId="1076"/>
        <pc:sldMkLst>
          <pc:docMk/>
          <pc:sldMk cId="1923821541" sldId="296"/>
        </pc:sldMkLst>
        <pc:spChg chg="mod">
          <ac:chgData name="Li Lixiang" userId="6104bbfcb56aea79" providerId="LiveId" clId="{3FDD4BF6-6783-4A39-AE51-992956F9868D}" dt="2021-10-05T07:26:03.194" v="8"/>
          <ac:spMkLst>
            <pc:docMk/>
            <pc:sldMk cId="1923821541" sldId="296"/>
            <ac:spMk id="2" creationId="{B28439DF-47E4-4D15-96D2-F93590BCB049}"/>
          </ac:spMkLst>
        </pc:spChg>
        <pc:spChg chg="del">
          <ac:chgData name="Li Lixiang" userId="6104bbfcb56aea79" providerId="LiveId" clId="{3FDD4BF6-6783-4A39-AE51-992956F9868D}" dt="2021-10-05T07:26:36.480" v="9" actId="478"/>
          <ac:spMkLst>
            <pc:docMk/>
            <pc:sldMk cId="1923821541" sldId="296"/>
            <ac:spMk id="3" creationId="{460A4771-2FEB-46B7-B32F-143A5D80848D}"/>
          </ac:spMkLst>
        </pc:spChg>
        <pc:picChg chg="add del mod">
          <ac:chgData name="Li Lixiang" userId="6104bbfcb56aea79" providerId="LiveId" clId="{3FDD4BF6-6783-4A39-AE51-992956F9868D}" dt="2021-10-05T07:36:02.363" v="13" actId="478"/>
          <ac:picMkLst>
            <pc:docMk/>
            <pc:sldMk cId="1923821541" sldId="296"/>
            <ac:picMk id="5" creationId="{A8D7360B-E8E3-4513-9093-CFE8F1AE9253}"/>
          </ac:picMkLst>
        </pc:picChg>
        <pc:picChg chg="add mod">
          <ac:chgData name="Li Lixiang" userId="6104bbfcb56aea79" providerId="LiveId" clId="{3FDD4BF6-6783-4A39-AE51-992956F9868D}" dt="2021-10-05T07:36:05.186" v="15" actId="1076"/>
          <ac:picMkLst>
            <pc:docMk/>
            <pc:sldMk cId="1923821541" sldId="296"/>
            <ac:picMk id="7" creationId="{626104B8-E2D1-4686-99E2-77764F53281B}"/>
          </ac:picMkLst>
        </pc:picChg>
      </pc:sldChg>
      <pc:sldChg chg="addSp delSp modSp new del mod">
        <pc:chgData name="Li Lixiang" userId="6104bbfcb56aea79" providerId="LiveId" clId="{3FDD4BF6-6783-4A39-AE51-992956F9868D}" dt="2021-10-05T07:49:44.835" v="32" actId="47"/>
        <pc:sldMkLst>
          <pc:docMk/>
          <pc:sldMk cId="1337673820" sldId="297"/>
        </pc:sldMkLst>
        <pc:spChg chg="mod">
          <ac:chgData name="Li Lixiang" userId="6104bbfcb56aea79" providerId="LiveId" clId="{3FDD4BF6-6783-4A39-AE51-992956F9868D}" dt="2021-10-05T07:37:48.179" v="17"/>
          <ac:spMkLst>
            <pc:docMk/>
            <pc:sldMk cId="1337673820" sldId="297"/>
            <ac:spMk id="2" creationId="{87B31375-DBB1-4A0D-B4DA-BA248AB3DCC6}"/>
          </ac:spMkLst>
        </pc:spChg>
        <pc:spChg chg="del">
          <ac:chgData name="Li Lixiang" userId="6104bbfcb56aea79" providerId="LiveId" clId="{3FDD4BF6-6783-4A39-AE51-992956F9868D}" dt="2021-10-05T07:37:51.291" v="18" actId="478"/>
          <ac:spMkLst>
            <pc:docMk/>
            <pc:sldMk cId="1337673820" sldId="297"/>
            <ac:spMk id="3" creationId="{EF934426-4268-4EA5-8722-50F1C2B27AC2}"/>
          </ac:spMkLst>
        </pc:spChg>
        <pc:picChg chg="add mod">
          <ac:chgData name="Li Lixiang" userId="6104bbfcb56aea79" providerId="LiveId" clId="{3FDD4BF6-6783-4A39-AE51-992956F9868D}" dt="2021-10-05T07:41:52.129" v="21" actId="1076"/>
          <ac:picMkLst>
            <pc:docMk/>
            <pc:sldMk cId="1337673820" sldId="297"/>
            <ac:picMk id="5" creationId="{6F732DC5-CD3C-4C21-86A2-98BF8477C70C}"/>
          </ac:picMkLst>
        </pc:picChg>
      </pc:sldChg>
      <pc:sldChg chg="addSp delSp modSp new mod">
        <pc:chgData name="Li Lixiang" userId="6104bbfcb56aea79" providerId="LiveId" clId="{3FDD4BF6-6783-4A39-AE51-992956F9868D}" dt="2021-10-05T08:12:40.292" v="40" actId="1076"/>
        <pc:sldMkLst>
          <pc:docMk/>
          <pc:sldMk cId="3644478469" sldId="297"/>
        </pc:sldMkLst>
        <pc:spChg chg="mod">
          <ac:chgData name="Li Lixiang" userId="6104bbfcb56aea79" providerId="LiveId" clId="{3FDD4BF6-6783-4A39-AE51-992956F9868D}" dt="2021-10-05T07:52:53.845" v="36"/>
          <ac:spMkLst>
            <pc:docMk/>
            <pc:sldMk cId="3644478469" sldId="297"/>
            <ac:spMk id="2" creationId="{C1D295C8-C2A7-4ED5-95D1-7DEBF2E0423E}"/>
          </ac:spMkLst>
        </pc:spChg>
        <pc:spChg chg="del">
          <ac:chgData name="Li Lixiang" userId="6104bbfcb56aea79" providerId="LiveId" clId="{3FDD4BF6-6783-4A39-AE51-992956F9868D}" dt="2021-10-05T07:52:57.382" v="37" actId="478"/>
          <ac:spMkLst>
            <pc:docMk/>
            <pc:sldMk cId="3644478469" sldId="297"/>
            <ac:spMk id="3" creationId="{46CD2DD2-32CD-49FD-8833-74371BD35BC4}"/>
          </ac:spMkLst>
        </pc:spChg>
        <pc:picChg chg="add mod">
          <ac:chgData name="Li Lixiang" userId="6104bbfcb56aea79" providerId="LiveId" clId="{3FDD4BF6-6783-4A39-AE51-992956F9868D}" dt="2021-10-05T08:12:40.292" v="40" actId="1076"/>
          <ac:picMkLst>
            <pc:docMk/>
            <pc:sldMk cId="3644478469" sldId="297"/>
            <ac:picMk id="5" creationId="{A030F1E2-F254-4956-9249-F99FA363BE08}"/>
          </ac:picMkLst>
        </pc:picChg>
      </pc:sldChg>
      <pc:sldChg chg="modSp mod">
        <pc:chgData name="Li Lixiang" userId="6104bbfcb56aea79" providerId="LiveId" clId="{3FDD4BF6-6783-4A39-AE51-992956F9868D}" dt="2023-04-25T11:49:11.378" v="67" actId="20577"/>
        <pc:sldMkLst>
          <pc:docMk/>
          <pc:sldMk cId="399355629" sldId="298"/>
        </pc:sldMkLst>
        <pc:spChg chg="mod">
          <ac:chgData name="Li Lixiang" userId="6104bbfcb56aea79" providerId="LiveId" clId="{3FDD4BF6-6783-4A39-AE51-992956F9868D}" dt="2023-04-25T11:49:11.378" v="67" actId="20577"/>
          <ac:spMkLst>
            <pc:docMk/>
            <pc:sldMk cId="399355629" sldId="298"/>
            <ac:spMk id="4" creationId="{8DE6899A-D842-4C9E-ADC1-B0C1377122EA}"/>
          </ac:spMkLst>
        </pc:spChg>
      </pc:sldChg>
    </pc:docChg>
  </pc:docChgLst>
  <pc:docChgLst>
    <pc:chgData name="Li Lixiang" userId="6104bbfcb56aea79" providerId="LiveId" clId="{CA1745B2-F4B4-4436-9202-E80D06F6668A}"/>
    <pc:docChg chg="custSel addSld modSld">
      <pc:chgData name="Li Lixiang" userId="6104bbfcb56aea79" providerId="LiveId" clId="{CA1745B2-F4B4-4436-9202-E80D06F6668A}" dt="2021-09-08T06:22:02.971" v="633" actId="1076"/>
      <pc:docMkLst>
        <pc:docMk/>
      </pc:docMkLst>
      <pc:sldChg chg="modSp mod">
        <pc:chgData name="Li Lixiang" userId="6104bbfcb56aea79" providerId="LiveId" clId="{CA1745B2-F4B4-4436-9202-E80D06F6668A}" dt="2021-09-08T06:14:13.409" v="60" actId="20577"/>
        <pc:sldMkLst>
          <pc:docMk/>
          <pc:sldMk cId="2441130311" sldId="289"/>
        </pc:sldMkLst>
        <pc:spChg chg="mod">
          <ac:chgData name="Li Lixiang" userId="6104bbfcb56aea79" providerId="LiveId" clId="{CA1745B2-F4B4-4436-9202-E80D06F6668A}" dt="2021-09-08T04:35:14.512" v="12" actId="20577"/>
          <ac:spMkLst>
            <pc:docMk/>
            <pc:sldMk cId="2441130311" sldId="289"/>
            <ac:spMk id="2" creationId="{D947D2DF-FCBF-47C3-9EC9-872096C568C7}"/>
          </ac:spMkLst>
        </pc:spChg>
        <pc:spChg chg="mod">
          <ac:chgData name="Li Lixiang" userId="6104bbfcb56aea79" providerId="LiveId" clId="{CA1745B2-F4B4-4436-9202-E80D06F6668A}" dt="2021-09-08T06:14:13.409" v="60" actId="20577"/>
          <ac:spMkLst>
            <pc:docMk/>
            <pc:sldMk cId="2441130311" sldId="289"/>
            <ac:spMk id="15" creationId="{F6E4BC8C-67FE-44C5-8DAE-60B51939EF5A}"/>
          </ac:spMkLst>
        </pc:spChg>
      </pc:sldChg>
      <pc:sldChg chg="modSp mod">
        <pc:chgData name="Li Lixiang" userId="6104bbfcb56aea79" providerId="LiveId" clId="{CA1745B2-F4B4-4436-9202-E80D06F6668A}" dt="2021-09-08T04:37:46.047" v="55" actId="6549"/>
        <pc:sldMkLst>
          <pc:docMk/>
          <pc:sldMk cId="1241975191" sldId="290"/>
        </pc:sldMkLst>
        <pc:spChg chg="mod">
          <ac:chgData name="Li Lixiang" userId="6104bbfcb56aea79" providerId="LiveId" clId="{CA1745B2-F4B4-4436-9202-E80D06F6668A}" dt="2021-09-08T04:36:44.181" v="48" actId="6549"/>
          <ac:spMkLst>
            <pc:docMk/>
            <pc:sldMk cId="1241975191" sldId="290"/>
            <ac:spMk id="2" creationId="{D947D2DF-FCBF-47C3-9EC9-872096C568C7}"/>
          </ac:spMkLst>
        </pc:spChg>
        <pc:spChg chg="mod">
          <ac:chgData name="Li Lixiang" userId="6104bbfcb56aea79" providerId="LiveId" clId="{CA1745B2-F4B4-4436-9202-E80D06F6668A}" dt="2021-09-08T04:37:46.047" v="55" actId="6549"/>
          <ac:spMkLst>
            <pc:docMk/>
            <pc:sldMk cId="1241975191" sldId="290"/>
            <ac:spMk id="15" creationId="{F6E4BC8C-67FE-44C5-8DAE-60B51939EF5A}"/>
          </ac:spMkLst>
        </pc:spChg>
      </pc:sldChg>
      <pc:sldChg chg="add">
        <pc:chgData name="Li Lixiang" userId="6104bbfcb56aea79" providerId="LiveId" clId="{CA1745B2-F4B4-4436-9202-E80D06F6668A}" dt="2021-08-12T07:36:50.914" v="0"/>
        <pc:sldMkLst>
          <pc:docMk/>
          <pc:sldMk cId="1466285209" sldId="293"/>
        </pc:sldMkLst>
      </pc:sldChg>
      <pc:sldChg chg="addSp delSp modSp new mod">
        <pc:chgData name="Li Lixiang" userId="6104bbfcb56aea79" providerId="LiveId" clId="{CA1745B2-F4B4-4436-9202-E80D06F6668A}" dt="2021-09-08T06:22:02.971" v="633" actId="1076"/>
        <pc:sldMkLst>
          <pc:docMk/>
          <pc:sldMk cId="692569666" sldId="294"/>
        </pc:sldMkLst>
        <pc:spChg chg="mod">
          <ac:chgData name="Li Lixiang" userId="6104bbfcb56aea79" providerId="LiveId" clId="{CA1745B2-F4B4-4436-9202-E80D06F6668A}" dt="2021-09-08T06:15:05.631" v="87" actId="20577"/>
          <ac:spMkLst>
            <pc:docMk/>
            <pc:sldMk cId="692569666" sldId="294"/>
            <ac:spMk id="2" creationId="{AD009BA9-B9BE-4248-8426-7DC6E216874D}"/>
          </ac:spMkLst>
        </pc:spChg>
        <pc:spChg chg="del">
          <ac:chgData name="Li Lixiang" userId="6104bbfcb56aea79" providerId="LiveId" clId="{CA1745B2-F4B4-4436-9202-E80D06F6668A}" dt="2021-09-08T06:16:59.426" v="88" actId="478"/>
          <ac:spMkLst>
            <pc:docMk/>
            <pc:sldMk cId="692569666" sldId="294"/>
            <ac:spMk id="3" creationId="{66047D4B-869C-402C-921D-D3C4A2E74EC3}"/>
          </ac:spMkLst>
        </pc:spChg>
        <pc:spChg chg="add mod">
          <ac:chgData name="Li Lixiang" userId="6104bbfcb56aea79" providerId="LiveId" clId="{CA1745B2-F4B4-4436-9202-E80D06F6668A}" dt="2021-09-08T06:18:29.125" v="626" actId="14100"/>
          <ac:spMkLst>
            <pc:docMk/>
            <pc:sldMk cId="692569666" sldId="294"/>
            <ac:spMk id="4" creationId="{79CAE4BD-3931-4E57-A03E-1DB1A5FFC6B3}"/>
          </ac:spMkLst>
        </pc:spChg>
        <pc:picChg chg="add mod">
          <ac:chgData name="Li Lixiang" userId="6104bbfcb56aea79" providerId="LiveId" clId="{CA1745B2-F4B4-4436-9202-E80D06F6668A}" dt="2021-09-08T06:21:52.128" v="631" actId="1076"/>
          <ac:picMkLst>
            <pc:docMk/>
            <pc:sldMk cId="692569666" sldId="294"/>
            <ac:picMk id="6" creationId="{0D8D8A97-82EF-4B33-8B3D-B72CB3DFFF24}"/>
          </ac:picMkLst>
        </pc:picChg>
        <pc:picChg chg="add mod">
          <ac:chgData name="Li Lixiang" userId="6104bbfcb56aea79" providerId="LiveId" clId="{CA1745B2-F4B4-4436-9202-E80D06F6668A}" dt="2021-09-08T06:22:02.971" v="633" actId="1076"/>
          <ac:picMkLst>
            <pc:docMk/>
            <pc:sldMk cId="692569666" sldId="294"/>
            <ac:picMk id="8" creationId="{E862C698-F704-421B-B667-0082BAA41C71}"/>
          </ac:picMkLst>
        </pc:picChg>
      </pc:sldChg>
    </pc:docChg>
  </pc:docChgLst>
  <pc:docChgLst>
    <pc:chgData name="Li Lixiang" userId="6104bbfcb56aea79" providerId="LiveId" clId="{1586F562-4063-4BC9-BBAB-BD8B389D253D}"/>
    <pc:docChg chg="addSld modSld">
      <pc:chgData name="Li Lixiang" userId="6104bbfcb56aea79" providerId="LiveId" clId="{1586F562-4063-4BC9-BBAB-BD8B389D253D}" dt="2021-05-31T08:59:38.537" v="0"/>
      <pc:docMkLst>
        <pc:docMk/>
      </pc:docMkLst>
      <pc:sldChg chg="add">
        <pc:chgData name="Li Lixiang" userId="6104bbfcb56aea79" providerId="LiveId" clId="{1586F562-4063-4BC9-BBAB-BD8B389D253D}" dt="2021-05-31T08:59:38.537" v="0"/>
        <pc:sldMkLst>
          <pc:docMk/>
          <pc:sldMk cId="3575300521" sldId="285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893043477" sldId="286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566997948" sldId="287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052484605" sldId="288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441130311" sldId="289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241975191" sldId="290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926358613" sldId="291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195C821F-1926-4771-8AF3-DE34471BCA3B}"/>
    <pc:docChg chg="custSel addSld modSld sldOrd">
      <pc:chgData name="Li Lixiang" userId="6104bbfcb56aea79" providerId="LiveId" clId="{195C821F-1926-4771-8AF3-DE34471BCA3B}" dt="2021-04-21T11:57:25.193" v="2223" actId="20577"/>
      <pc:docMkLst>
        <pc:docMk/>
      </pc:docMkLst>
      <pc:sldChg chg="modSp mod">
        <pc:chgData name="Li Lixiang" userId="6104bbfcb56aea79" providerId="LiveId" clId="{195C821F-1926-4771-8AF3-DE34471BCA3B}" dt="2021-02-09T07:46:33.305" v="1313" actId="1076"/>
        <pc:sldMkLst>
          <pc:docMk/>
          <pc:sldMk cId="2854580649" sldId="257"/>
        </pc:sldMkLst>
        <pc:spChg chg="mod ord">
          <ac:chgData name="Li Lixiang" userId="6104bbfcb56aea79" providerId="LiveId" clId="{195C821F-1926-4771-8AF3-DE34471BCA3B}" dt="2021-02-09T07:46:26.326" v="1311" actId="167"/>
          <ac:spMkLst>
            <pc:docMk/>
            <pc:sldMk cId="2854580649" sldId="257"/>
            <ac:spMk id="3" creationId="{7060439F-2729-478E-B95F-230482B50AA1}"/>
          </ac:spMkLst>
        </pc:spChg>
        <pc:spChg chg="mod">
          <ac:chgData name="Li Lixiang" userId="6104bbfcb56aea79" providerId="LiveId" clId="{195C821F-1926-4771-8AF3-DE34471BCA3B}" dt="2021-02-09T07:46:33.305" v="1313" actId="1076"/>
          <ac:spMkLst>
            <pc:docMk/>
            <pc:sldMk cId="2854580649" sldId="257"/>
            <ac:spMk id="5" creationId="{26928568-CB66-459F-99EA-7CB2555F4D7F}"/>
          </ac:spMkLst>
        </pc:spChg>
        <pc:picChg chg="mod">
          <ac:chgData name="Li Lixiang" userId="6104bbfcb56aea79" providerId="LiveId" clId="{195C821F-1926-4771-8AF3-DE34471BCA3B}" dt="2021-02-09T07:46:29.401" v="1312" actId="1076"/>
          <ac:picMkLst>
            <pc:docMk/>
            <pc:sldMk cId="2854580649" sldId="257"/>
            <ac:picMk id="6" creationId="{F83CCE3F-562B-45E2-AC5D-E13C127B03DA}"/>
          </ac:picMkLst>
        </pc:picChg>
      </pc:sldChg>
      <pc:sldChg chg="addSp delSp modSp mod">
        <pc:chgData name="Li Lixiang" userId="6104bbfcb56aea79" providerId="LiveId" clId="{195C821F-1926-4771-8AF3-DE34471BCA3B}" dt="2021-04-03T11:16:58.436" v="1534" actId="478"/>
        <pc:sldMkLst>
          <pc:docMk/>
          <pc:sldMk cId="3903523967" sldId="258"/>
        </pc:sldMkLst>
        <pc:spChg chg="mod">
          <ac:chgData name="Li Lixiang" userId="6104bbfcb56aea79" providerId="LiveId" clId="{195C821F-1926-4771-8AF3-DE34471BCA3B}" dt="2021-01-19T02:34:16.254" v="16" actId="20577"/>
          <ac:spMkLst>
            <pc:docMk/>
            <pc:sldMk cId="3903523967" sldId="258"/>
            <ac:spMk id="3" creationId="{7060439F-2729-478E-B95F-230482B50AA1}"/>
          </ac:spMkLst>
        </pc:spChg>
        <pc:spChg chg="del">
          <ac:chgData name="Li Lixiang" userId="6104bbfcb56aea79" providerId="LiveId" clId="{195C821F-1926-4771-8AF3-DE34471BCA3B}" dt="2021-01-19T02:34:21.762" v="18" actId="478"/>
          <ac:spMkLst>
            <pc:docMk/>
            <pc:sldMk cId="3903523967" sldId="258"/>
            <ac:spMk id="6" creationId="{E4DBFA76-697A-4623-9E8D-2FFA324C5F1E}"/>
          </ac:spMkLst>
        </pc:spChg>
        <pc:picChg chg="del">
          <ac:chgData name="Li Lixiang" userId="6104bbfcb56aea79" providerId="LiveId" clId="{195C821F-1926-4771-8AF3-DE34471BCA3B}" dt="2021-01-19T02:34:20.149" v="17" actId="478"/>
          <ac:picMkLst>
            <pc:docMk/>
            <pc:sldMk cId="3903523967" sldId="258"/>
            <ac:picMk id="7" creationId="{F528F419-646C-4121-9531-6A58ECF5D916}"/>
          </ac:picMkLst>
        </pc:picChg>
        <pc:picChg chg="add mod">
          <ac:chgData name="Li Lixiang" userId="6104bbfcb56aea79" providerId="LiveId" clId="{195C821F-1926-4771-8AF3-DE34471BCA3B}" dt="2021-01-19T02:34:25.884" v="19" actId="14100"/>
          <ac:picMkLst>
            <pc:docMk/>
            <pc:sldMk cId="3903523967" sldId="258"/>
            <ac:picMk id="1026" creationId="{52F45C9F-3865-41B0-ACE6-90BA792701EF}"/>
          </ac:picMkLst>
        </pc:picChg>
        <pc:inkChg chg="add del">
          <ac:chgData name="Li Lixiang" userId="6104bbfcb56aea79" providerId="LiveId" clId="{195C821F-1926-4771-8AF3-DE34471BCA3B}" dt="2021-02-13T09:48:02.624" v="1316" actId="478"/>
          <ac:inkMkLst>
            <pc:docMk/>
            <pc:sldMk cId="3903523967" sldId="258"/>
            <ac:inkMk id="4" creationId="{0DF619EA-1F5C-47D1-82C9-95A03EAD2679}"/>
          </ac:inkMkLst>
        </pc:inkChg>
        <pc:inkChg chg="add del">
          <ac:chgData name="Li Lixiang" userId="6104bbfcb56aea79" providerId="LiveId" clId="{195C821F-1926-4771-8AF3-DE34471BCA3B}" dt="2021-04-03T11:16:58.436" v="1534" actId="478"/>
          <ac:inkMkLst>
            <pc:docMk/>
            <pc:sldMk cId="3903523967" sldId="258"/>
            <ac:inkMk id="4" creationId="{6914EE9E-FEAC-45FF-8992-B82FF321FF50}"/>
          </ac:inkMkLst>
        </pc:inkChg>
      </pc:sldChg>
      <pc:sldChg chg="addSp delSp mod">
        <pc:chgData name="Li Lixiang" userId="6104bbfcb56aea79" providerId="LiveId" clId="{195C821F-1926-4771-8AF3-DE34471BCA3B}" dt="2021-04-03T11:10:15.431" v="1532" actId="478"/>
        <pc:sldMkLst>
          <pc:docMk/>
          <pc:sldMk cId="647322237" sldId="259"/>
        </pc:sldMkLst>
        <pc:inkChg chg="add del">
          <ac:chgData name="Li Lixiang" userId="6104bbfcb56aea79" providerId="LiveId" clId="{195C821F-1926-4771-8AF3-DE34471BCA3B}" dt="2021-04-03T11:10:15.431" v="1532" actId="478"/>
          <ac:inkMkLst>
            <pc:docMk/>
            <pc:sldMk cId="647322237" sldId="259"/>
            <ac:inkMk id="4" creationId="{CD82BB32-7956-44C1-96D4-04458022C85A}"/>
          </ac:inkMkLst>
        </pc:inkChg>
      </pc:sldChg>
      <pc:sldChg chg="addSp delSp mod">
        <pc:chgData name="Li Lixiang" userId="6104bbfcb56aea79" providerId="LiveId" clId="{195C821F-1926-4771-8AF3-DE34471BCA3B}" dt="2021-02-18T08:18:24.232" v="1318" actId="478"/>
        <pc:sldMkLst>
          <pc:docMk/>
          <pc:sldMk cId="1167250398" sldId="260"/>
        </pc:sldMkLst>
        <pc:inkChg chg="add del">
          <ac:chgData name="Li Lixiang" userId="6104bbfcb56aea79" providerId="LiveId" clId="{195C821F-1926-4771-8AF3-DE34471BCA3B}" dt="2021-02-18T08:18:24.232" v="1318" actId="478"/>
          <ac:inkMkLst>
            <pc:docMk/>
            <pc:sldMk cId="1167250398" sldId="260"/>
            <ac:inkMk id="4" creationId="{99AADF1E-63F7-4990-A08C-3DDE0074AE08}"/>
          </ac:inkMkLst>
        </pc:inkChg>
      </pc:sldChg>
      <pc:sldChg chg="modSp mod">
        <pc:chgData name="Li Lixiang" userId="6104bbfcb56aea79" providerId="LiveId" clId="{195C821F-1926-4771-8AF3-DE34471BCA3B}" dt="2021-01-05T04:01:19.613" v="1" actId="732"/>
        <pc:sldMkLst>
          <pc:docMk/>
          <pc:sldMk cId="2998306887" sldId="266"/>
        </pc:sldMkLst>
        <pc:picChg chg="mod modCrop">
          <ac:chgData name="Li Lixiang" userId="6104bbfcb56aea79" providerId="LiveId" clId="{195C821F-1926-4771-8AF3-DE34471BCA3B}" dt="2021-01-05T04:01:19.613" v="1" actId="732"/>
          <ac:picMkLst>
            <pc:docMk/>
            <pc:sldMk cId="2998306887" sldId="266"/>
            <ac:picMk id="5" creationId="{13607EAE-1653-4C12-B8D5-0FC08194D12C}"/>
          </ac:picMkLst>
        </pc:picChg>
      </pc:sldChg>
      <pc:sldChg chg="addSp mod">
        <pc:chgData name="Li Lixiang" userId="6104bbfcb56aea79" providerId="LiveId" clId="{195C821F-1926-4771-8AF3-DE34471BCA3B}" dt="2021-02-02T13:55:29.251" v="252" actId="9405"/>
        <pc:sldMkLst>
          <pc:docMk/>
          <pc:sldMk cId="2133616112" sldId="267"/>
        </pc:sldMkLst>
        <pc:inkChg chg="add">
          <ac:chgData name="Li Lixiang" userId="6104bbfcb56aea79" providerId="LiveId" clId="{195C821F-1926-4771-8AF3-DE34471BCA3B}" dt="2021-02-02T13:55:29.251" v="252" actId="9405"/>
          <ac:inkMkLst>
            <pc:docMk/>
            <pc:sldMk cId="2133616112" sldId="267"/>
            <ac:inkMk id="5" creationId="{725CE1A2-0EAB-4903-A990-E1B99EF21BB3}"/>
          </ac:inkMkLst>
        </pc:inkChg>
      </pc:sldChg>
      <pc:sldChg chg="addSp delSp modSp add mod">
        <pc:chgData name="Li Lixiang" userId="6104bbfcb56aea79" providerId="LiveId" clId="{195C821F-1926-4771-8AF3-DE34471BCA3B}" dt="2021-02-09T08:22:32.982" v="1315" actId="9405"/>
        <pc:sldMkLst>
          <pc:docMk/>
          <pc:sldMk cId="3450450490" sldId="268"/>
        </pc:sldMkLst>
        <pc:spChg chg="mod">
          <ac:chgData name="Li Lixiang" userId="6104bbfcb56aea79" providerId="LiveId" clId="{195C821F-1926-4771-8AF3-DE34471BCA3B}" dt="2021-02-06T12:31:50.308" v="264" actId="14100"/>
          <ac:spMkLst>
            <pc:docMk/>
            <pc:sldMk cId="3450450490" sldId="268"/>
            <ac:spMk id="6" creationId="{E4DBFA76-697A-4623-9E8D-2FFA324C5F1E}"/>
          </ac:spMkLst>
        </pc:spChg>
        <pc:picChg chg="add del ord">
          <ac:chgData name="Li Lixiang" userId="6104bbfcb56aea79" providerId="LiveId" clId="{195C821F-1926-4771-8AF3-DE34471BCA3B}" dt="2021-02-06T12:31:41.670" v="261" actId="478"/>
          <ac:picMkLst>
            <pc:docMk/>
            <pc:sldMk cId="3450450490" sldId="268"/>
            <ac:picMk id="5" creationId="{70291EF7-72DF-4DD3-B564-C8EA10E727D4}"/>
          </ac:picMkLst>
        </pc:picChg>
        <pc:picChg chg="del">
          <ac:chgData name="Li Lixiang" userId="6104bbfcb56aea79" providerId="LiveId" clId="{195C821F-1926-4771-8AF3-DE34471BCA3B}" dt="2021-02-06T12:29:10.636" v="253" actId="478"/>
          <ac:picMkLst>
            <pc:docMk/>
            <pc:sldMk cId="3450450490" sldId="268"/>
            <ac:picMk id="7" creationId="{F528F419-646C-4121-9531-6A58ECF5D916}"/>
          </ac:picMkLst>
        </pc:picChg>
        <pc:picChg chg="add mod ord">
          <ac:chgData name="Li Lixiang" userId="6104bbfcb56aea79" providerId="LiveId" clId="{195C821F-1926-4771-8AF3-DE34471BCA3B}" dt="2021-02-06T12:31:46.541" v="263" actId="1076"/>
          <ac:picMkLst>
            <pc:docMk/>
            <pc:sldMk cId="3450450490" sldId="268"/>
            <ac:picMk id="9" creationId="{9EA71C3C-F5F7-4DEC-A1C8-A141A1515314}"/>
          </ac:picMkLst>
        </pc:picChg>
        <pc:picChg chg="del">
          <ac:chgData name="Li Lixiang" userId="6104bbfcb56aea79" providerId="LiveId" clId="{195C821F-1926-4771-8AF3-DE34471BCA3B}" dt="2021-01-19T02:34:03.687" v="4" actId="478"/>
          <ac:picMkLst>
            <pc:docMk/>
            <pc:sldMk cId="3450450490" sldId="268"/>
            <ac:picMk id="1026" creationId="{52F45C9F-3865-41B0-ACE6-90BA792701EF}"/>
          </ac:picMkLst>
        </pc:picChg>
        <pc:inkChg chg="add">
          <ac:chgData name="Li Lixiang" userId="6104bbfcb56aea79" providerId="LiveId" clId="{195C821F-1926-4771-8AF3-DE34471BCA3B}" dt="2021-02-09T08:22:32.982" v="1315" actId="9405"/>
          <ac:inkMkLst>
            <pc:docMk/>
            <pc:sldMk cId="3450450490" sldId="268"/>
            <ac:inkMk id="4" creationId="{2CCD9326-0229-4263-8D81-3D8917EA5A88}"/>
          </ac:inkMkLst>
        </pc:inkChg>
      </pc:sldChg>
      <pc:sldChg chg="add">
        <pc:chgData name="Li Lixiang" userId="6104bbfcb56aea79" providerId="LiveId" clId="{195C821F-1926-4771-8AF3-DE34471BCA3B}" dt="2021-01-30T04:52:06.175" v="20"/>
        <pc:sldMkLst>
          <pc:docMk/>
          <pc:sldMk cId="1777997471" sldId="269"/>
        </pc:sldMkLst>
      </pc:sldChg>
      <pc:sldChg chg="addSp delSp add mod">
        <pc:chgData name="Li Lixiang" userId="6104bbfcb56aea79" providerId="LiveId" clId="{195C821F-1926-4771-8AF3-DE34471BCA3B}" dt="2021-02-18T08:23:01.821" v="1320" actId="478"/>
        <pc:sldMkLst>
          <pc:docMk/>
          <pc:sldMk cId="237728322" sldId="270"/>
        </pc:sldMkLst>
        <pc:inkChg chg="add del">
          <ac:chgData name="Li Lixiang" userId="6104bbfcb56aea79" providerId="LiveId" clId="{195C821F-1926-4771-8AF3-DE34471BCA3B}" dt="2021-02-18T08:23:01.821" v="1320" actId="478"/>
          <ac:inkMkLst>
            <pc:docMk/>
            <pc:sldMk cId="237728322" sldId="270"/>
            <ac:inkMk id="5" creationId="{272BF278-179C-4028-9276-326ABE6978AE}"/>
          </ac:inkMkLst>
        </pc:inkChg>
      </pc:sldChg>
      <pc:sldChg chg="addSp delSp modSp add mod">
        <pc:chgData name="Li Lixiang" userId="6104bbfcb56aea79" providerId="LiveId" clId="{195C821F-1926-4771-8AF3-DE34471BCA3B}" dt="2021-02-02T10:41:00.805" v="251" actId="20577"/>
        <pc:sldMkLst>
          <pc:docMk/>
          <pc:sldMk cId="584544023" sldId="271"/>
        </pc:sldMkLst>
        <pc:spChg chg="mod">
          <ac:chgData name="Li Lixiang" userId="6104bbfcb56aea79" providerId="LiveId" clId="{195C821F-1926-4771-8AF3-DE34471BCA3B}" dt="2021-02-02T10:41:00.805" v="251" actId="20577"/>
          <ac:spMkLst>
            <pc:docMk/>
            <pc:sldMk cId="584544023" sldId="271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2-02T10:29:56.870" v="35" actId="478"/>
          <ac:picMkLst>
            <pc:docMk/>
            <pc:sldMk cId="584544023" sldId="271"/>
            <ac:picMk id="5" creationId="{1D894D49-A68F-4EBD-9C2A-4095DC4B6C25}"/>
          </ac:picMkLst>
        </pc:picChg>
        <pc:picChg chg="add mod">
          <ac:chgData name="Li Lixiang" userId="6104bbfcb56aea79" providerId="LiveId" clId="{195C821F-1926-4771-8AF3-DE34471BCA3B}" dt="2021-02-02T10:39:37.096" v="190" actId="1076"/>
          <ac:picMkLst>
            <pc:docMk/>
            <pc:sldMk cId="584544023" sldId="271"/>
            <ac:picMk id="6" creationId="{1B87C686-F99F-4BE2-B83A-C389598920D6}"/>
          </ac:picMkLst>
        </pc:picChg>
      </pc:sldChg>
      <pc:sldChg chg="addSp delSp modSp add mod ord">
        <pc:chgData name="Li Lixiang" userId="6104bbfcb56aea79" providerId="LiveId" clId="{195C821F-1926-4771-8AF3-DE34471BCA3B}" dt="2021-04-21T11:51:01.379" v="1936" actId="20577"/>
        <pc:sldMkLst>
          <pc:docMk/>
          <pc:sldMk cId="3132061225" sldId="272"/>
        </pc:sldMkLst>
        <pc:spChg chg="mod">
          <ac:chgData name="Li Lixiang" userId="6104bbfcb56aea79" providerId="LiveId" clId="{195C821F-1926-4771-8AF3-DE34471BCA3B}" dt="2021-04-21T11:36:24.966" v="1587" actId="20577"/>
          <ac:spMkLst>
            <pc:docMk/>
            <pc:sldMk cId="3132061225" sldId="272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1:01.379" v="1936" actId="20577"/>
          <ac:spMkLst>
            <pc:docMk/>
            <pc:sldMk cId="3132061225" sldId="272"/>
            <ac:spMk id="3" creationId="{7060439F-2729-478E-B95F-230482B50AA1}"/>
          </ac:spMkLst>
        </pc:spChg>
        <pc:picChg chg="add mod">
          <ac:chgData name="Li Lixiang" userId="6104bbfcb56aea79" providerId="LiveId" clId="{195C821F-1926-4771-8AF3-DE34471BCA3B}" dt="2021-02-07T14:16:18.505" v="485" actId="1076"/>
          <ac:picMkLst>
            <pc:docMk/>
            <pc:sldMk cId="3132061225" sldId="272"/>
            <ac:picMk id="5" creationId="{908D5F42-F128-41C6-901B-32741920691C}"/>
          </ac:picMkLst>
        </pc:picChg>
        <pc:picChg chg="del">
          <ac:chgData name="Li Lixiang" userId="6104bbfcb56aea79" providerId="LiveId" clId="{195C821F-1926-4771-8AF3-DE34471BCA3B}" dt="2021-02-07T13:04:47.705" v="274" actId="478"/>
          <ac:picMkLst>
            <pc:docMk/>
            <pc:sldMk cId="3132061225" sldId="272"/>
            <ac:picMk id="7" creationId="{0E87A0D6-15A7-456C-81C7-000C78E2DA00}"/>
          </ac:picMkLst>
        </pc:picChg>
      </pc:sldChg>
      <pc:sldChg chg="addSp delSp modSp add mod">
        <pc:chgData name="Li Lixiang" userId="6104bbfcb56aea79" providerId="LiveId" clId="{195C821F-1926-4771-8AF3-DE34471BCA3B}" dt="2021-03-02T08:31:32.267" v="1339" actId="20577"/>
        <pc:sldMkLst>
          <pc:docMk/>
          <pc:sldMk cId="3363691834" sldId="273"/>
        </pc:sldMkLst>
        <pc:spChg chg="mod">
          <ac:chgData name="Li Lixiang" userId="6104bbfcb56aea79" providerId="LiveId" clId="{195C821F-1926-4771-8AF3-DE34471BCA3B}" dt="2021-02-07T23:04:34.949" v="760" actId="20577"/>
          <ac:spMkLst>
            <pc:docMk/>
            <pc:sldMk cId="3363691834" sldId="273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3-02T08:31:32.267" v="1339" actId="20577"/>
          <ac:spMkLst>
            <pc:docMk/>
            <pc:sldMk cId="3363691834" sldId="273"/>
            <ac:spMk id="3" creationId="{7060439F-2729-478E-B95F-230482B50AA1}"/>
          </ac:spMkLst>
        </pc:spChg>
        <pc:grpChg chg="del mod">
          <ac:chgData name="Li Lixiang" userId="6104bbfcb56aea79" providerId="LiveId" clId="{195C821F-1926-4771-8AF3-DE34471BCA3B}" dt="2021-02-18T08:36:18.254" v="1335" actId="478"/>
          <ac:grpSpMkLst>
            <pc:docMk/>
            <pc:sldMk cId="3363691834" sldId="273"/>
            <ac:grpSpMk id="18" creationId="{811237F5-10B5-4289-86E0-F499EE247AEB}"/>
          </ac:grpSpMkLst>
        </pc:grpChg>
        <pc:picChg chg="del">
          <ac:chgData name="Li Lixiang" userId="6104bbfcb56aea79" providerId="LiveId" clId="{195C821F-1926-4771-8AF3-DE34471BCA3B}" dt="2021-02-07T16:16:52.918" v="700" actId="478"/>
          <ac:picMkLst>
            <pc:docMk/>
            <pc:sldMk cId="3363691834" sldId="273"/>
            <ac:picMk id="4" creationId="{E6E0ADD3-234C-4276-A71D-680100949D67}"/>
          </ac:picMkLst>
        </pc:picChg>
        <pc:picChg chg="del">
          <ac:chgData name="Li Lixiang" userId="6104bbfcb56aea79" providerId="LiveId" clId="{195C821F-1926-4771-8AF3-DE34471BCA3B}" dt="2021-02-07T16:16:53.642" v="701" actId="478"/>
          <ac:picMkLst>
            <pc:docMk/>
            <pc:sldMk cId="3363691834" sldId="273"/>
            <ac:picMk id="5" creationId="{13607EAE-1653-4C12-B8D5-0FC08194D12C}"/>
          </ac:picMkLst>
        </pc:picChg>
        <pc:picChg chg="add mod">
          <ac:chgData name="Li Lixiang" userId="6104bbfcb56aea79" providerId="LiveId" clId="{195C821F-1926-4771-8AF3-DE34471BCA3B}" dt="2021-02-07T23:07:39.472" v="1182" actId="1076"/>
          <ac:picMkLst>
            <pc:docMk/>
            <pc:sldMk cId="3363691834" sldId="273"/>
            <ac:picMk id="7" creationId="{1B852F2C-B36A-4A6D-8B38-9B31899B8FA6}"/>
          </ac:picMkLst>
        </pc:picChg>
        <pc:inkChg chg="add del">
          <ac:chgData name="Li Lixiang" userId="6104bbfcb56aea79" providerId="LiveId" clId="{195C821F-1926-4771-8AF3-DE34471BCA3B}" dt="2021-03-02T08:24:47.382" v="1337" actId="478"/>
          <ac:inkMkLst>
            <pc:docMk/>
            <pc:sldMk cId="3363691834" sldId="273"/>
            <ac:inkMk id="4" creationId="{363C64BF-BA4F-4528-9699-A73B96B29E62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4" creationId="{6A6E8F62-4724-45FC-B8E6-C7F3086A93B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5" creationId="{31AA2D2D-4BAB-496A-A34E-1D989B73F4E5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6" creationId="{AE63B066-B6A8-498B-9797-1F523D0C942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8" creationId="{FEA15D0C-80C7-45B4-A8BE-8D57ABDDD2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9" creationId="{BFD4C135-42A3-43A6-927D-D8DDE44D005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0" creationId="{8E8D9F76-864C-4AC2-B55A-0E67C6E8AFB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1" creationId="{B962EFA2-2C25-49B6-99EF-B1C2C62C031C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2" creationId="{6A26A69D-507C-4F73-9B26-B41034D69808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3" creationId="{19954703-C256-470B-B8BD-ABB9352F94FE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4" creationId="{62961DA8-97BB-470F-BB0C-9C8770AF49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5" creationId="{D93E9F0E-7CA4-45F8-9E19-4B8A851D8D57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6" creationId="{96281312-CD78-4FCC-A8BF-D42ED3239AAB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7" creationId="{E2A77390-FE99-4A8E-AFD5-D84350FF2696}"/>
          </ac:inkMkLst>
        </pc:inkChg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3705451296" sldId="276"/>
        </pc:sldMkLst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236255252" sldId="277"/>
        </pc:sldMkLst>
      </pc:sldChg>
      <pc:sldChg chg="addSp modSp add mod">
        <pc:chgData name="Li Lixiang" userId="6104bbfcb56aea79" providerId="LiveId" clId="{195C821F-1926-4771-8AF3-DE34471BCA3B}" dt="2021-03-09T08:24:39.294" v="1481" actId="9405"/>
        <pc:sldMkLst>
          <pc:docMk/>
          <pc:sldMk cId="3382715189" sldId="278"/>
        </pc:sldMkLst>
        <pc:spChg chg="mod">
          <ac:chgData name="Li Lixiang" userId="6104bbfcb56aea79" providerId="LiveId" clId="{195C821F-1926-4771-8AF3-DE34471BCA3B}" dt="2021-03-09T08:23:34.131" v="1479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195C821F-1926-4771-8AF3-DE34471BCA3B}" dt="2021-03-09T08:23:36.267" v="1480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195C821F-1926-4771-8AF3-DE34471BCA3B}" dt="2021-03-09T08:23:30.948" v="1478" actId="20577"/>
          <ac:spMkLst>
            <pc:docMk/>
            <pc:sldMk cId="3382715189" sldId="278"/>
            <ac:spMk id="26" creationId="{EEA3ADC2-BCDD-4416-9184-995966377ADD}"/>
          </ac:spMkLst>
        </pc:spChg>
        <pc:inkChg chg="add">
          <ac:chgData name="Li Lixiang" userId="6104bbfcb56aea79" providerId="LiveId" clId="{195C821F-1926-4771-8AF3-DE34471BCA3B}" dt="2021-03-09T08:24:39.294" v="1481" actId="9405"/>
          <ac:inkMkLst>
            <pc:docMk/>
            <pc:sldMk cId="3382715189" sldId="278"/>
            <ac:inkMk id="2" creationId="{2FBA5FE7-4846-4634-A0F9-60BA1D6CA186}"/>
          </ac:inkMkLst>
        </pc:inkChg>
      </pc:sldChg>
      <pc:sldChg chg="addSp modSp add mod">
        <pc:chgData name="Li Lixiang" userId="6104bbfcb56aea79" providerId="LiveId" clId="{195C821F-1926-4771-8AF3-DE34471BCA3B}" dt="2021-03-09T07:27:37.304" v="1374" actId="14100"/>
        <pc:sldMkLst>
          <pc:docMk/>
          <pc:sldMk cId="3644787234" sldId="279"/>
        </pc:sldMkLst>
        <pc:spChg chg="mod">
          <ac:chgData name="Li Lixiang" userId="6104bbfcb56aea79" providerId="LiveId" clId="{195C821F-1926-4771-8AF3-DE34471BCA3B}" dt="2021-03-09T07:27:14.098" v="1366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195C821F-1926-4771-8AF3-DE34471BCA3B}" dt="2021-03-09T07:26:40.071" v="1345" actId="14100"/>
          <ac:cxnSpMkLst>
            <pc:docMk/>
            <pc:sldMk cId="3644787234" sldId="279"/>
            <ac:cxnSpMk id="28" creationId="{2644271E-D836-4B39-8748-161641279B52}"/>
          </ac:cxnSpMkLst>
        </pc:cxnChg>
        <pc:cxnChg chg="mod">
          <ac:chgData name="Li Lixiang" userId="6104bbfcb56aea79" providerId="LiveId" clId="{195C821F-1926-4771-8AF3-DE34471BCA3B}" dt="2021-03-09T07:27:37.304" v="1374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195C821F-1926-4771-8AF3-DE34471BCA3B}" dt="2021-03-09T07:27:06.397" v="1353" actId="14100"/>
          <ac:cxnSpMkLst>
            <pc:docMk/>
            <pc:sldMk cId="3644787234" sldId="279"/>
            <ac:cxnSpMk id="32" creationId="{06AADE20-D76E-4253-9764-732C4E45C766}"/>
          </ac:cxnSpMkLst>
        </pc:cxnChg>
        <pc:cxnChg chg="add mod">
          <ac:chgData name="Li Lixiang" userId="6104bbfcb56aea79" providerId="LiveId" clId="{195C821F-1926-4771-8AF3-DE34471BCA3B}" dt="2021-03-09T07:27:03.450" v="1352" actId="14100"/>
          <ac:cxnSpMkLst>
            <pc:docMk/>
            <pc:sldMk cId="3644787234" sldId="279"/>
            <ac:cxnSpMk id="34" creationId="{0DBA160D-623D-4D3C-96F4-2892396462DB}"/>
          </ac:cxnSpMkLst>
        </pc:cxnChg>
        <pc:cxnChg chg="mod">
          <ac:chgData name="Li Lixiang" userId="6104bbfcb56aea79" providerId="LiveId" clId="{195C821F-1926-4771-8AF3-DE34471BCA3B}" dt="2021-03-09T07:26:32.613" v="1342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195C821F-1926-4771-8AF3-DE34471BCA3B}" dt="2021-03-09T07:27:35.318" v="1373" actId="1076"/>
          <ac:cxnSpMkLst>
            <pc:docMk/>
            <pc:sldMk cId="3644787234" sldId="279"/>
            <ac:cxnSpMk id="38" creationId="{6F0B6288-9D7C-465D-8C0A-AC99D68095EB}"/>
          </ac:cxnSpMkLst>
        </pc:cxnChg>
      </pc:sldChg>
      <pc:sldChg chg="addSp modSp add mod">
        <pc:chgData name="Li Lixiang" userId="6104bbfcb56aea79" providerId="LiveId" clId="{195C821F-1926-4771-8AF3-DE34471BCA3B}" dt="2021-03-09T07:28:35.151" v="1388" actId="1076"/>
        <pc:sldMkLst>
          <pc:docMk/>
          <pc:sldMk cId="2458152062" sldId="280"/>
        </pc:sldMkLst>
        <pc:spChg chg="mod">
          <ac:chgData name="Li Lixiang" userId="6104bbfcb56aea79" providerId="LiveId" clId="{195C821F-1926-4771-8AF3-DE34471BCA3B}" dt="2021-03-09T07:28:35.151" v="1388" actId="1076"/>
          <ac:spMkLst>
            <pc:docMk/>
            <pc:sldMk cId="2458152062" sldId="280"/>
            <ac:spMk id="13" creationId="{0EA72161-C1EA-40C0-8FAC-5C968E34C1C9}"/>
          </ac:spMkLst>
        </pc:spChg>
        <pc:cxnChg chg="mod">
          <ac:chgData name="Li Lixiang" userId="6104bbfcb56aea79" providerId="LiveId" clId="{195C821F-1926-4771-8AF3-DE34471BCA3B}" dt="2021-03-09T07:27:56.996" v="137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195C821F-1926-4771-8AF3-DE34471BCA3B}" dt="2021-03-09T07:28:04.867" v="1378" actId="14100"/>
          <ac:cxnSpMkLst>
            <pc:docMk/>
            <pc:sldMk cId="2458152062" sldId="280"/>
            <ac:cxnSpMk id="28" creationId="{62707383-3601-4D0F-8D3A-295135011D27}"/>
          </ac:cxnSpMkLst>
        </pc:cxnChg>
        <pc:cxnChg chg="add mod">
          <ac:chgData name="Li Lixiang" userId="6104bbfcb56aea79" providerId="LiveId" clId="{195C821F-1926-4771-8AF3-DE34471BCA3B}" dt="2021-03-09T07:28:13.237" v="1381" actId="14100"/>
          <ac:cxnSpMkLst>
            <pc:docMk/>
            <pc:sldMk cId="2458152062" sldId="280"/>
            <ac:cxnSpMk id="29" creationId="{778E111C-279D-439B-8C20-F3FD6D8B6784}"/>
          </ac:cxnSpMkLst>
        </pc:cxnChg>
        <pc:cxnChg chg="add mod">
          <ac:chgData name="Li Lixiang" userId="6104bbfcb56aea79" providerId="LiveId" clId="{195C821F-1926-4771-8AF3-DE34471BCA3B}" dt="2021-03-09T07:28:21.235" v="1384" actId="14100"/>
          <ac:cxnSpMkLst>
            <pc:docMk/>
            <pc:sldMk cId="2458152062" sldId="280"/>
            <ac:cxnSpMk id="30" creationId="{A88D8729-0E30-4A32-9D34-CE8A509266F1}"/>
          </ac:cxnSpMkLst>
        </pc:cxnChg>
        <pc:cxnChg chg="add mod">
          <ac:chgData name="Li Lixiang" userId="6104bbfcb56aea79" providerId="LiveId" clId="{195C821F-1926-4771-8AF3-DE34471BCA3B}" dt="2021-03-09T07:28:28.361" v="1387" actId="14100"/>
          <ac:cxnSpMkLst>
            <pc:docMk/>
            <pc:sldMk cId="2458152062" sldId="280"/>
            <ac:cxnSpMk id="31" creationId="{10DDFD75-ABC1-44D7-9075-E2B336D7C793}"/>
          </ac:cxnSpMkLst>
        </pc:cxnChg>
      </pc:sldChg>
      <pc:sldChg chg="addSp delSp modSp add mod">
        <pc:chgData name="Li Lixiang" userId="6104bbfcb56aea79" providerId="LiveId" clId="{195C821F-1926-4771-8AF3-DE34471BCA3B}" dt="2021-03-09T08:57:17.039" v="1530" actId="1076"/>
        <pc:sldMkLst>
          <pc:docMk/>
          <pc:sldMk cId="285537872" sldId="281"/>
        </pc:sldMkLst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6" creationId="{FC0D0CCC-2669-4BEA-A601-191B398B36E1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7" creationId="{A746A457-C064-4608-A75D-14BEAD167399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195C821F-1926-4771-8AF3-DE34471BCA3B}" dt="2021-03-09T07:30:27.952" v="1428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2" creationId="{F3D6C0E8-2A0F-474F-AB5C-1591CE9F7BA4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3" creationId="{BD5B4E6B-DF6F-4677-8F67-77480FEF4F81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5" creationId="{5958AB10-02A6-4C5A-8A2B-B02B08F72D77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6" creationId="{FAC802A5-0CD8-4EF7-AE34-50E9AB57E124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195C821F-1926-4771-8AF3-DE34471BCA3B}" dt="2021-03-09T08:55:52.317" v="1482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195C821F-1926-4771-8AF3-DE34471BCA3B}" dt="2021-03-09T08:56:08.008" v="148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5" creationId="{8325B56B-D1AC-4695-8640-7C03829625A6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0" creationId="{9ED289DF-696E-4540-A9FF-9E633C550570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1" creationId="{98082AB3-1EB6-4C6B-A40F-107875C4A3D6}"/>
          </ac:cxnSpMkLst>
        </pc:cxnChg>
        <pc:cxnChg chg="mod">
          <ac:chgData name="Li Lixiang" userId="6104bbfcb56aea79" providerId="LiveId" clId="{195C821F-1926-4771-8AF3-DE34471BCA3B}" dt="2021-03-09T08:56:40.624" v="1519" actId="14100"/>
          <ac:cxnSpMkLst>
            <pc:docMk/>
            <pc:sldMk cId="285537872" sldId="281"/>
            <ac:cxnSpMk id="14" creationId="{11A77050-2D33-45BB-B660-851CB91A6836}"/>
          </ac:cxnSpMkLst>
        </pc:cxnChg>
        <pc:cxnChg chg="mod">
          <ac:chgData name="Li Lixiang" userId="6104bbfcb56aea79" providerId="LiveId" clId="{195C821F-1926-4771-8AF3-DE34471BCA3B}" dt="2021-03-09T08:57:06.972" v="1527" actId="14100"/>
          <ac:cxnSpMkLst>
            <pc:docMk/>
            <pc:sldMk cId="285537872" sldId="281"/>
            <ac:cxnSpMk id="17" creationId="{04E85CB1-8137-4003-A3F8-FCF9B3009718}"/>
          </ac:cxnSpMkLst>
        </pc:cxnChg>
        <pc:cxnChg chg="mod">
          <ac:chgData name="Li Lixiang" userId="6104bbfcb56aea79" providerId="LiveId" clId="{195C821F-1926-4771-8AF3-DE34471BCA3B}" dt="2021-03-09T08:57:09.137" v="1528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195C821F-1926-4771-8AF3-DE34471BCA3B}" dt="2021-03-09T08:56:59.148" v="1525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195C821F-1926-4771-8AF3-DE34471BCA3B}" dt="2021-03-09T08:57:03.211" v="1526" actId="14100"/>
          <ac:cxnSpMkLst>
            <pc:docMk/>
            <pc:sldMk cId="285537872" sldId="281"/>
            <ac:cxnSpMk id="28" creationId="{B772D5BB-1828-4E84-96C2-22401232B89E}"/>
          </ac:cxnSpMkLst>
        </pc:cxnChg>
        <pc:cxnChg chg="mod">
          <ac:chgData name="Li Lixiang" userId="6104bbfcb56aea79" providerId="LiveId" clId="{195C821F-1926-4771-8AF3-DE34471BCA3B}" dt="2021-03-09T08:56:52.790" v="1523" actId="1076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195C821F-1926-4771-8AF3-DE34471BCA3B}" dt="2021-03-09T07:29:46.878" v="1401" actId="14100"/>
          <ac:cxnSpMkLst>
            <pc:docMk/>
            <pc:sldMk cId="285537872" sldId="281"/>
            <ac:cxnSpMk id="31" creationId="{53E443F1-F449-411D-BCD0-DD7FEDA204AD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195C821F-1926-4771-8AF3-DE34471BCA3B}" dt="2021-03-09T08:56:36.396" v="1518" actId="14100"/>
          <ac:cxnSpMkLst>
            <pc:docMk/>
            <pc:sldMk cId="285537872" sldId="281"/>
            <ac:cxnSpMk id="37" creationId="{C57E4C2F-39B9-4760-BBF8-151F3595360B}"/>
          </ac:cxnSpMkLst>
        </pc:cxnChg>
        <pc:cxnChg chg="add mod">
          <ac:chgData name="Li Lixiang" userId="6104bbfcb56aea79" providerId="LiveId" clId="{195C821F-1926-4771-8AF3-DE34471BCA3B}" dt="2021-03-09T08:57:17.039" v="1530" actId="1076"/>
          <ac:cxnSpMkLst>
            <pc:docMk/>
            <pc:sldMk cId="285537872" sldId="281"/>
            <ac:cxnSpMk id="38" creationId="{C415907B-D1F5-4495-921A-9F0CBAC202B7}"/>
          </ac:cxnSpMkLst>
        </pc:cxnChg>
        <pc:cxnChg chg="del mod">
          <ac:chgData name="Li Lixiang" userId="6104bbfcb56aea79" providerId="LiveId" clId="{195C821F-1926-4771-8AF3-DE34471BCA3B}" dt="2021-03-09T07:29:59.876" v="1404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195C821F-1926-4771-8AF3-DE34471BCA3B}" dt="2021-03-09T07:32:05.458" v="1476" actId="14100"/>
        <pc:sldMkLst>
          <pc:docMk/>
          <pc:sldMk cId="1892396108" sldId="282"/>
        </pc:sldMkLst>
        <pc:spChg chg="mod">
          <ac:chgData name="Li Lixiang" userId="6104bbfcb56aea79" providerId="LiveId" clId="{195C821F-1926-4771-8AF3-DE34471BCA3B}" dt="2021-03-09T07:30:38.353" v="1448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195C821F-1926-4771-8AF3-DE34471BCA3B}" dt="2021-03-09T07:31:56.684" v="1472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195C821F-1926-4771-8AF3-DE34471BCA3B}" dt="2021-03-09T07:31:59.185" v="1473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195C821F-1926-4771-8AF3-DE34471BCA3B}" dt="2021-03-09T07:31:33.020" v="1451" actId="14100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195C821F-1926-4771-8AF3-DE34471BCA3B}" dt="2021-03-09T07:31:48.086" v="1456" actId="14100"/>
          <ac:cxnSpMkLst>
            <pc:docMk/>
            <pc:sldMk cId="1892396108" sldId="282"/>
            <ac:cxnSpMk id="29" creationId="{BF356109-5CBD-45B5-B8BC-CCFBEE083AF4}"/>
          </ac:cxnSpMkLst>
        </pc:cxnChg>
        <pc:cxnChg chg="add mod">
          <ac:chgData name="Li Lixiang" userId="6104bbfcb56aea79" providerId="LiveId" clId="{195C821F-1926-4771-8AF3-DE34471BCA3B}" dt="2021-03-09T07:32:05.458" v="1476" actId="14100"/>
          <ac:cxnSpMkLst>
            <pc:docMk/>
            <pc:sldMk cId="1892396108" sldId="282"/>
            <ac:cxnSpMk id="34" creationId="{BC1BEA40-776B-4C96-A76E-DC0F971EF9E9}"/>
          </ac:cxnSpMkLst>
        </pc:cxnChg>
      </pc:sldChg>
      <pc:sldChg chg="addSp modSp new mod">
        <pc:chgData name="Li Lixiang" userId="6104bbfcb56aea79" providerId="LiveId" clId="{195C821F-1926-4771-8AF3-DE34471BCA3B}" dt="2021-04-21T11:48:17.938" v="1798" actId="20577"/>
        <pc:sldMkLst>
          <pc:docMk/>
          <pc:sldMk cId="669132949" sldId="283"/>
        </pc:sldMkLst>
        <pc:spChg chg="mod">
          <ac:chgData name="Li Lixiang" userId="6104bbfcb56aea79" providerId="LiveId" clId="{195C821F-1926-4771-8AF3-DE34471BCA3B}" dt="2021-04-21T11:36:36.373" v="1597" actId="20577"/>
          <ac:spMkLst>
            <pc:docMk/>
            <pc:sldMk cId="669132949" sldId="283"/>
            <ac:spMk id="2" creationId="{14EFA843-92B7-4487-8339-8E373E6C34B3}"/>
          </ac:spMkLst>
        </pc:spChg>
        <pc:spChg chg="mod">
          <ac:chgData name="Li Lixiang" userId="6104bbfcb56aea79" providerId="LiveId" clId="{195C821F-1926-4771-8AF3-DE34471BCA3B}" dt="2021-04-21T11:48:17.938" v="1798" actId="20577"/>
          <ac:spMkLst>
            <pc:docMk/>
            <pc:sldMk cId="669132949" sldId="283"/>
            <ac:spMk id="3" creationId="{A2885D93-780F-42B8-9741-8CE90F391413}"/>
          </ac:spMkLst>
        </pc:spChg>
        <pc:picChg chg="add mod">
          <ac:chgData name="Li Lixiang" userId="6104bbfcb56aea79" providerId="LiveId" clId="{195C821F-1926-4771-8AF3-DE34471BCA3B}" dt="2021-04-21T11:47:59.782" v="1790" actId="1076"/>
          <ac:picMkLst>
            <pc:docMk/>
            <pc:sldMk cId="669132949" sldId="283"/>
            <ac:picMk id="5" creationId="{2914B5C8-9E72-45D8-95C5-FD2BA37DF8C0}"/>
          </ac:picMkLst>
        </pc:picChg>
      </pc:sldChg>
      <pc:sldChg chg="addSp delSp modSp add mod">
        <pc:chgData name="Li Lixiang" userId="6104bbfcb56aea79" providerId="LiveId" clId="{195C821F-1926-4771-8AF3-DE34471BCA3B}" dt="2021-04-21T11:57:25.193" v="2223" actId="20577"/>
        <pc:sldMkLst>
          <pc:docMk/>
          <pc:sldMk cId="2287529749" sldId="284"/>
        </pc:sldMkLst>
        <pc:spChg chg="mod">
          <ac:chgData name="Li Lixiang" userId="6104bbfcb56aea79" providerId="LiveId" clId="{195C821F-1926-4771-8AF3-DE34471BCA3B}" dt="2021-04-21T11:49:41.970" v="1818" actId="20577"/>
          <ac:spMkLst>
            <pc:docMk/>
            <pc:sldMk cId="2287529749" sldId="284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7:25.193" v="2223" actId="20577"/>
          <ac:spMkLst>
            <pc:docMk/>
            <pc:sldMk cId="2287529749" sldId="284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4-21T11:49:46.138" v="1819" actId="478"/>
          <ac:picMkLst>
            <pc:docMk/>
            <pc:sldMk cId="2287529749" sldId="284"/>
            <ac:picMk id="5" creationId="{908D5F42-F128-41C6-901B-32741920691C}"/>
          </ac:picMkLst>
        </pc:picChg>
        <pc:picChg chg="add mod">
          <ac:chgData name="Li Lixiang" userId="6104bbfcb56aea79" providerId="LiveId" clId="{195C821F-1926-4771-8AF3-DE34471BCA3B}" dt="2021-04-21T11:55:40.654" v="1939" actId="1076"/>
          <ac:picMkLst>
            <pc:docMk/>
            <pc:sldMk cId="2287529749" sldId="284"/>
            <ac:picMk id="6" creationId="{CBC54361-79AA-4580-8754-25F061500C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3a - package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package</a:t>
            </a:r>
            <a:endParaRPr lang="en-MY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9D71EE6-7BB9-465D-AA60-A5E6C460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9265022" cy="2363258"/>
          </a:xfrm>
        </p:spPr>
        <p:txBody>
          <a:bodyPr anchor="t">
            <a:normAutofit/>
          </a:bodyPr>
          <a:lstStyle/>
          <a:p>
            <a:r>
              <a:rPr lang="en-US" dirty="0"/>
              <a:t>Current working directory can be a package, and different .</a:t>
            </a:r>
            <a:r>
              <a:rPr lang="en-US" dirty="0" err="1"/>
              <a:t>py</a:t>
            </a:r>
            <a:r>
              <a:rPr lang="en-US" dirty="0"/>
              <a:t> files are modules in the package.</a:t>
            </a:r>
          </a:p>
          <a:p>
            <a:r>
              <a:rPr lang="en-US" dirty="0"/>
              <a:t>When your program becomes very huge, you can organize your code using modules.</a:t>
            </a:r>
          </a:p>
          <a:p>
            <a:r>
              <a:rPr lang="en-US" dirty="0"/>
              <a:t>Separate different functions into different .</a:t>
            </a:r>
            <a:r>
              <a:rPr lang="en-US" dirty="0" err="1"/>
              <a:t>py</a:t>
            </a:r>
            <a:r>
              <a:rPr lang="en-US" dirty="0"/>
              <a:t> files.</a:t>
            </a:r>
          </a:p>
          <a:p>
            <a:r>
              <a:rPr lang="en-US" dirty="0"/>
              <a:t>keep one file as the main entrance for your program.</a:t>
            </a:r>
          </a:p>
          <a:p>
            <a:r>
              <a:rPr lang="en-MY" dirty="0"/>
              <a:t>When need to use other functions, import into your main entrance file.</a:t>
            </a:r>
          </a:p>
        </p:txBody>
      </p:sp>
    </p:spTree>
    <p:extLst>
      <p:ext uri="{BB962C8B-B14F-4D97-AF65-F5344CB8AC3E}">
        <p14:creationId xmlns:p14="http://schemas.microsoft.com/office/powerpoint/2010/main" val="357530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148"/>
            <a:ext cx="10131425" cy="1456267"/>
          </a:xfrm>
        </p:spPr>
        <p:txBody>
          <a:bodyPr/>
          <a:lstStyle/>
          <a:p>
            <a:r>
              <a:rPr lang="en-US" dirty="0"/>
              <a:t>Separate code into different .</a:t>
            </a:r>
            <a:r>
              <a:rPr lang="en-US" dirty="0" err="1"/>
              <a:t>py</a:t>
            </a:r>
            <a:r>
              <a:rPr lang="en-US" dirty="0"/>
              <a:t> files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5FA65-59C7-CB62-1551-F61068D1DD83}"/>
              </a:ext>
            </a:extLst>
          </p:cNvPr>
          <p:cNvSpPr txBox="1"/>
          <p:nvPr/>
        </p:nvSpPr>
        <p:spPr>
          <a:xfrm>
            <a:off x="4856726" y="1360033"/>
            <a:ext cx="280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module: num_calc.py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EF14-E35D-4288-7A3C-54A9B7F3699C}"/>
              </a:ext>
            </a:extLst>
          </p:cNvPr>
          <p:cNvSpPr txBox="1"/>
          <p:nvPr/>
        </p:nvSpPr>
        <p:spPr>
          <a:xfrm>
            <a:off x="827284" y="1360033"/>
            <a:ext cx="230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module: main.py</a:t>
            </a:r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A3A080-4FD3-60F7-5DF0-E8B4F0BDB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726" y="1881723"/>
            <a:ext cx="7335274" cy="1981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2BD591-C679-1475-A566-EA65556AF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78"/>
          <a:stretch/>
        </p:blipFill>
        <p:spPr>
          <a:xfrm>
            <a:off x="827284" y="1881723"/>
            <a:ext cx="4001058" cy="21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43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3571</TotalTime>
  <Words>98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天体</vt:lpstr>
      <vt:lpstr>Python programming</vt:lpstr>
      <vt:lpstr>What is package</vt:lpstr>
      <vt:lpstr>Separate code into different .py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36</cp:revision>
  <dcterms:created xsi:type="dcterms:W3CDTF">2020-12-04T05:07:57Z</dcterms:created>
  <dcterms:modified xsi:type="dcterms:W3CDTF">2023-05-12T03:36:35Z</dcterms:modified>
</cp:coreProperties>
</file>