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98" r:id="rId4"/>
    <p:sldId id="299" r:id="rId5"/>
    <p:sldId id="30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04C913BA-AFE4-4126-852F-044D0147B568}"/>
    <pc:docChg chg="delSld modSld">
      <pc:chgData name="Li Lixiang" userId="6104bbfcb56aea79" providerId="LiveId" clId="{04C913BA-AFE4-4126-852F-044D0147B568}" dt="2021-06-25T15:05:26.208" v="40" actId="20577"/>
      <pc:docMkLst>
        <pc:docMk/>
      </pc:docMkLst>
      <pc:sldChg chg="modSp mod">
        <pc:chgData name="Li Lixiang" userId="6104bbfcb56aea79" providerId="LiveId" clId="{04C913BA-AFE4-4126-852F-044D0147B568}" dt="2021-05-31T09:03:11.038" v="23" actId="20577"/>
        <pc:sldMkLst>
          <pc:docMk/>
          <pc:sldMk cId="3650079851" sldId="256"/>
        </pc:sldMkLst>
        <pc:spChg chg="mod">
          <ac:chgData name="Li Lixiang" userId="6104bbfcb56aea79" providerId="LiveId" clId="{04C913BA-AFE4-4126-852F-044D0147B568}" dt="2021-05-31T09:03:11.038" v="2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">
        <pc:chgData name="Li Lixiang" userId="6104bbfcb56aea79" providerId="LiveId" clId="{04C913BA-AFE4-4126-852F-044D0147B568}" dt="2021-05-31T09:02:57.230" v="0" actId="47"/>
        <pc:sldMkLst>
          <pc:docMk/>
          <pc:sldMk cId="2854580649" sldId="257"/>
        </pc:sldMkLst>
      </pc:sldChg>
      <pc:sldChg chg="del">
        <pc:chgData name="Li Lixiang" userId="6104bbfcb56aea79" providerId="LiveId" clId="{04C913BA-AFE4-4126-852F-044D0147B568}" dt="2021-05-31T09:02:59.670" v="4" actId="47"/>
        <pc:sldMkLst>
          <pc:docMk/>
          <pc:sldMk cId="3903523967" sldId="258"/>
        </pc:sldMkLst>
      </pc:sldChg>
      <pc:sldChg chg="del">
        <pc:chgData name="Li Lixiang" userId="6104bbfcb56aea79" providerId="LiveId" clId="{04C913BA-AFE4-4126-852F-044D0147B568}" dt="2021-05-31T09:02:58.566" v="2" actId="47"/>
        <pc:sldMkLst>
          <pc:docMk/>
          <pc:sldMk cId="647322237" sldId="259"/>
        </pc:sldMkLst>
      </pc:sldChg>
      <pc:sldChg chg="del">
        <pc:chgData name="Li Lixiang" userId="6104bbfcb56aea79" providerId="LiveId" clId="{04C913BA-AFE4-4126-852F-044D0147B568}" dt="2021-05-31T09:03:00.898" v="6" actId="47"/>
        <pc:sldMkLst>
          <pc:docMk/>
          <pc:sldMk cId="1167250398" sldId="260"/>
        </pc:sldMkLst>
      </pc:sldChg>
      <pc:sldChg chg="del">
        <pc:chgData name="Li Lixiang" userId="6104bbfcb56aea79" providerId="LiveId" clId="{04C913BA-AFE4-4126-852F-044D0147B568}" dt="2021-05-31T09:03:25.019" v="31" actId="47"/>
        <pc:sldMkLst>
          <pc:docMk/>
          <pc:sldMk cId="2998306887" sldId="266"/>
        </pc:sldMkLst>
      </pc:sldChg>
      <pc:sldChg chg="del">
        <pc:chgData name="Li Lixiang" userId="6104bbfcb56aea79" providerId="LiveId" clId="{04C913BA-AFE4-4126-852F-044D0147B568}" dt="2021-05-31T09:02:58.018" v="1" actId="47"/>
        <pc:sldMkLst>
          <pc:docMk/>
          <pc:sldMk cId="2133616112" sldId="267"/>
        </pc:sldMkLst>
      </pc:sldChg>
      <pc:sldChg chg="del">
        <pc:chgData name="Li Lixiang" userId="6104bbfcb56aea79" providerId="LiveId" clId="{04C913BA-AFE4-4126-852F-044D0147B568}" dt="2021-05-31T09:03:00.310" v="5" actId="47"/>
        <pc:sldMkLst>
          <pc:docMk/>
          <pc:sldMk cId="3450450490" sldId="268"/>
        </pc:sldMkLst>
      </pc:sldChg>
      <pc:sldChg chg="del">
        <pc:chgData name="Li Lixiang" userId="6104bbfcb56aea79" providerId="LiveId" clId="{04C913BA-AFE4-4126-852F-044D0147B568}" dt="2021-05-31T09:03:03.027" v="10" actId="47"/>
        <pc:sldMkLst>
          <pc:docMk/>
          <pc:sldMk cId="1777997471" sldId="269"/>
        </pc:sldMkLst>
      </pc:sldChg>
      <pc:sldChg chg="del">
        <pc:chgData name="Li Lixiang" userId="6104bbfcb56aea79" providerId="LiveId" clId="{04C913BA-AFE4-4126-852F-044D0147B568}" dt="2021-05-31T09:03:04.182" v="11" actId="47"/>
        <pc:sldMkLst>
          <pc:docMk/>
          <pc:sldMk cId="237728322" sldId="270"/>
        </pc:sldMkLst>
      </pc:sldChg>
      <pc:sldChg chg="del">
        <pc:chgData name="Li Lixiang" userId="6104bbfcb56aea79" providerId="LiveId" clId="{04C913BA-AFE4-4126-852F-044D0147B568}" dt="2021-05-31T09:02:59.115" v="3" actId="47"/>
        <pc:sldMkLst>
          <pc:docMk/>
          <pc:sldMk cId="584544023" sldId="271"/>
        </pc:sldMkLst>
      </pc:sldChg>
      <pc:sldChg chg="del">
        <pc:chgData name="Li Lixiang" userId="6104bbfcb56aea79" providerId="LiveId" clId="{04C913BA-AFE4-4126-852F-044D0147B568}" dt="2021-05-31T09:03:01.971" v="8" actId="47"/>
        <pc:sldMkLst>
          <pc:docMk/>
          <pc:sldMk cId="3132061225" sldId="272"/>
        </pc:sldMkLst>
      </pc:sldChg>
      <pc:sldChg chg="del">
        <pc:chgData name="Li Lixiang" userId="6104bbfcb56aea79" providerId="LiveId" clId="{04C913BA-AFE4-4126-852F-044D0147B568}" dt="2021-05-31T09:03:26.023" v="32" actId="47"/>
        <pc:sldMkLst>
          <pc:docMk/>
          <pc:sldMk cId="3363691834" sldId="273"/>
        </pc:sldMkLst>
      </pc:sldChg>
      <pc:sldChg chg="del">
        <pc:chgData name="Li Lixiang" userId="6104bbfcb56aea79" providerId="LiveId" clId="{04C913BA-AFE4-4126-852F-044D0147B568}" dt="2021-05-31T09:03:17.376" v="24" actId="47"/>
        <pc:sldMkLst>
          <pc:docMk/>
          <pc:sldMk cId="3705451296" sldId="276"/>
        </pc:sldMkLst>
      </pc:sldChg>
      <pc:sldChg chg="del">
        <pc:chgData name="Li Lixiang" userId="6104bbfcb56aea79" providerId="LiveId" clId="{04C913BA-AFE4-4126-852F-044D0147B568}" dt="2021-05-31T09:03:17.922" v="25" actId="47"/>
        <pc:sldMkLst>
          <pc:docMk/>
          <pc:sldMk cId="236255252" sldId="277"/>
        </pc:sldMkLst>
      </pc:sldChg>
      <pc:sldChg chg="del">
        <pc:chgData name="Li Lixiang" userId="6104bbfcb56aea79" providerId="LiveId" clId="{04C913BA-AFE4-4126-852F-044D0147B568}" dt="2021-05-31T09:03:18.507" v="26" actId="47"/>
        <pc:sldMkLst>
          <pc:docMk/>
          <pc:sldMk cId="3382715189" sldId="278"/>
        </pc:sldMkLst>
      </pc:sldChg>
      <pc:sldChg chg="del">
        <pc:chgData name="Li Lixiang" userId="6104bbfcb56aea79" providerId="LiveId" clId="{04C913BA-AFE4-4126-852F-044D0147B568}" dt="2021-05-31T09:03:19.965" v="27" actId="47"/>
        <pc:sldMkLst>
          <pc:docMk/>
          <pc:sldMk cId="3644787234" sldId="279"/>
        </pc:sldMkLst>
      </pc:sldChg>
      <pc:sldChg chg="del">
        <pc:chgData name="Li Lixiang" userId="6104bbfcb56aea79" providerId="LiveId" clId="{04C913BA-AFE4-4126-852F-044D0147B568}" dt="2021-05-31T09:03:21.307" v="28" actId="47"/>
        <pc:sldMkLst>
          <pc:docMk/>
          <pc:sldMk cId="2458152062" sldId="280"/>
        </pc:sldMkLst>
      </pc:sldChg>
      <pc:sldChg chg="del">
        <pc:chgData name="Li Lixiang" userId="6104bbfcb56aea79" providerId="LiveId" clId="{04C913BA-AFE4-4126-852F-044D0147B568}" dt="2021-05-31T09:03:22.162" v="29" actId="47"/>
        <pc:sldMkLst>
          <pc:docMk/>
          <pc:sldMk cId="285537872" sldId="281"/>
        </pc:sldMkLst>
      </pc:sldChg>
      <pc:sldChg chg="del">
        <pc:chgData name="Li Lixiang" userId="6104bbfcb56aea79" providerId="LiveId" clId="{04C913BA-AFE4-4126-852F-044D0147B568}" dt="2021-05-31T09:03:23.576" v="30" actId="47"/>
        <pc:sldMkLst>
          <pc:docMk/>
          <pc:sldMk cId="1892396108" sldId="282"/>
        </pc:sldMkLst>
      </pc:sldChg>
      <pc:sldChg chg="del">
        <pc:chgData name="Li Lixiang" userId="6104bbfcb56aea79" providerId="LiveId" clId="{04C913BA-AFE4-4126-852F-044D0147B568}" dt="2021-05-31T09:03:01.446" v="7" actId="47"/>
        <pc:sldMkLst>
          <pc:docMk/>
          <pc:sldMk cId="669132949" sldId="283"/>
        </pc:sldMkLst>
      </pc:sldChg>
      <pc:sldChg chg="del">
        <pc:chgData name="Li Lixiang" userId="6104bbfcb56aea79" providerId="LiveId" clId="{04C913BA-AFE4-4126-852F-044D0147B568}" dt="2021-05-31T09:03:02.402" v="9" actId="47"/>
        <pc:sldMkLst>
          <pc:docMk/>
          <pc:sldMk cId="2287529749" sldId="284"/>
        </pc:sldMkLst>
      </pc:sldChg>
      <pc:sldChg chg="modSp mod">
        <pc:chgData name="Li Lixiang" userId="6104bbfcb56aea79" providerId="LiveId" clId="{04C913BA-AFE4-4126-852F-044D0147B568}" dt="2021-06-25T15:05:26.208" v="40" actId="20577"/>
        <pc:sldMkLst>
          <pc:docMk/>
          <pc:sldMk cId="2762807510" sldId="292"/>
        </pc:sldMkLst>
        <pc:spChg chg="mod">
          <ac:chgData name="Li Lixiang" userId="6104bbfcb56aea79" providerId="LiveId" clId="{04C913BA-AFE4-4126-852F-044D0147B568}" dt="2021-06-25T15:05:26.208" v="40" actId="20577"/>
          <ac:spMkLst>
            <pc:docMk/>
            <pc:sldMk cId="2762807510" sldId="292"/>
            <ac:spMk id="2" creationId="{D947D2DF-FCBF-47C3-9EC9-872096C568C7}"/>
          </ac:spMkLst>
        </pc:spChg>
      </pc:sldChg>
    </pc:docChg>
  </pc:docChgLst>
  <pc:docChgLst>
    <pc:chgData name="Li Lixiang" userId="6104bbfcb56aea79" providerId="LiveId" clId="{3FDD4BF6-6783-4A39-AE51-992956F9868D}"/>
    <pc:docChg chg="custSel addSld delSld modSld">
      <pc:chgData name="Li Lixiang" userId="6104bbfcb56aea79" providerId="LiveId" clId="{3FDD4BF6-6783-4A39-AE51-992956F9868D}" dt="2021-10-05T08:12:40.292" v="40" actId="1076"/>
      <pc:docMkLst>
        <pc:docMk/>
      </pc:docMkLst>
      <pc:sldChg chg="modSp del mod">
        <pc:chgData name="Li Lixiang" userId="6104bbfcb56aea79" providerId="LiveId" clId="{3FDD4BF6-6783-4A39-AE51-992956F9868D}" dt="2021-10-05T07:49:43.236" v="31" actId="47"/>
        <pc:sldMkLst>
          <pc:docMk/>
          <pc:sldMk cId="2441130311" sldId="289"/>
        </pc:sldMkLst>
        <pc:spChg chg="mod">
          <ac:chgData name="Li Lixiang" userId="6104bbfcb56aea79" providerId="LiveId" clId="{3FDD4BF6-6783-4A39-AE51-992956F9868D}" dt="2021-10-05T07:46:38.159" v="3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del">
        <pc:chgData name="Li Lixiang" userId="6104bbfcb56aea79" providerId="LiveId" clId="{3FDD4BF6-6783-4A39-AE51-992956F9868D}" dt="2021-10-05T07:49:53.472" v="33" actId="47"/>
        <pc:sldMkLst>
          <pc:docMk/>
          <pc:sldMk cId="1241975191" sldId="290"/>
        </pc:sldMkLst>
      </pc:sldChg>
      <pc:sldChg chg="del">
        <pc:chgData name="Li Lixiang" userId="6104bbfcb56aea79" providerId="LiveId" clId="{3FDD4BF6-6783-4A39-AE51-992956F9868D}" dt="2021-10-05T08:04:10.014" v="38" actId="47"/>
        <pc:sldMkLst>
          <pc:docMk/>
          <pc:sldMk cId="1466285209" sldId="293"/>
        </pc:sldMkLst>
      </pc:sldChg>
      <pc:sldChg chg="del">
        <pc:chgData name="Li Lixiang" userId="6104bbfcb56aea79" providerId="LiveId" clId="{3FDD4BF6-6783-4A39-AE51-992956F9868D}" dt="2021-10-05T07:49:55.466" v="34" actId="47"/>
        <pc:sldMkLst>
          <pc:docMk/>
          <pc:sldMk cId="692569666" sldId="294"/>
        </pc:sldMkLst>
      </pc:sldChg>
      <pc:sldChg chg="addSp delSp modSp new mod">
        <pc:chgData name="Li Lixiang" userId="6104bbfcb56aea79" providerId="LiveId" clId="{3FDD4BF6-6783-4A39-AE51-992956F9868D}" dt="2021-10-05T07:25:15.880" v="6" actId="1076"/>
        <pc:sldMkLst>
          <pc:docMk/>
          <pc:sldMk cId="2347769449" sldId="295"/>
        </pc:sldMkLst>
        <pc:spChg chg="mod">
          <ac:chgData name="Li Lixiang" userId="6104bbfcb56aea79" providerId="LiveId" clId="{3FDD4BF6-6783-4A39-AE51-992956F9868D}" dt="2021-10-05T07:16:39.263" v="1"/>
          <ac:spMkLst>
            <pc:docMk/>
            <pc:sldMk cId="2347769449" sldId="295"/>
            <ac:spMk id="2" creationId="{F17A0A55-2959-41DE-9CAB-446B3A2EC23B}"/>
          </ac:spMkLst>
        </pc:spChg>
        <pc:spChg chg="del">
          <ac:chgData name="Li Lixiang" userId="6104bbfcb56aea79" providerId="LiveId" clId="{3FDD4BF6-6783-4A39-AE51-992956F9868D}" dt="2021-10-05T07:16:43.668" v="2" actId="478"/>
          <ac:spMkLst>
            <pc:docMk/>
            <pc:sldMk cId="2347769449" sldId="295"/>
            <ac:spMk id="3" creationId="{40E0DD12-507C-44C0-AB39-8FF844CF1F51}"/>
          </ac:spMkLst>
        </pc:spChg>
        <pc:picChg chg="add mod">
          <ac:chgData name="Li Lixiang" userId="6104bbfcb56aea79" providerId="LiveId" clId="{3FDD4BF6-6783-4A39-AE51-992956F9868D}" dt="2021-10-05T07:20:50.412" v="4" actId="1076"/>
          <ac:picMkLst>
            <pc:docMk/>
            <pc:sldMk cId="2347769449" sldId="295"/>
            <ac:picMk id="5" creationId="{CD38E992-6167-4E21-B765-3F713CA59162}"/>
          </ac:picMkLst>
        </pc:picChg>
        <pc:picChg chg="add mod">
          <ac:chgData name="Li Lixiang" userId="6104bbfcb56aea79" providerId="LiveId" clId="{3FDD4BF6-6783-4A39-AE51-992956F9868D}" dt="2021-10-05T07:25:15.880" v="6" actId="1076"/>
          <ac:picMkLst>
            <pc:docMk/>
            <pc:sldMk cId="2347769449" sldId="295"/>
            <ac:picMk id="7" creationId="{D2EE539B-4AE0-4099-8D7B-93A00A62A8A9}"/>
          </ac:picMkLst>
        </pc:picChg>
      </pc:sldChg>
      <pc:sldChg chg="addSp delSp modSp new mod">
        <pc:chgData name="Li Lixiang" userId="6104bbfcb56aea79" providerId="LiveId" clId="{3FDD4BF6-6783-4A39-AE51-992956F9868D}" dt="2021-10-05T07:36:05.186" v="15" actId="1076"/>
        <pc:sldMkLst>
          <pc:docMk/>
          <pc:sldMk cId="1923821541" sldId="296"/>
        </pc:sldMkLst>
        <pc:spChg chg="mod">
          <ac:chgData name="Li Lixiang" userId="6104bbfcb56aea79" providerId="LiveId" clId="{3FDD4BF6-6783-4A39-AE51-992956F9868D}" dt="2021-10-05T07:26:03.194" v="8"/>
          <ac:spMkLst>
            <pc:docMk/>
            <pc:sldMk cId="1923821541" sldId="296"/>
            <ac:spMk id="2" creationId="{B28439DF-47E4-4D15-96D2-F93590BCB049}"/>
          </ac:spMkLst>
        </pc:spChg>
        <pc:spChg chg="del">
          <ac:chgData name="Li Lixiang" userId="6104bbfcb56aea79" providerId="LiveId" clId="{3FDD4BF6-6783-4A39-AE51-992956F9868D}" dt="2021-10-05T07:26:36.480" v="9" actId="478"/>
          <ac:spMkLst>
            <pc:docMk/>
            <pc:sldMk cId="1923821541" sldId="296"/>
            <ac:spMk id="3" creationId="{460A4771-2FEB-46B7-B32F-143A5D80848D}"/>
          </ac:spMkLst>
        </pc:spChg>
        <pc:picChg chg="add del mod">
          <ac:chgData name="Li Lixiang" userId="6104bbfcb56aea79" providerId="LiveId" clId="{3FDD4BF6-6783-4A39-AE51-992956F9868D}" dt="2021-10-05T07:36:02.363" v="13" actId="478"/>
          <ac:picMkLst>
            <pc:docMk/>
            <pc:sldMk cId="1923821541" sldId="296"/>
            <ac:picMk id="5" creationId="{A8D7360B-E8E3-4513-9093-CFE8F1AE9253}"/>
          </ac:picMkLst>
        </pc:picChg>
        <pc:picChg chg="add mod">
          <ac:chgData name="Li Lixiang" userId="6104bbfcb56aea79" providerId="LiveId" clId="{3FDD4BF6-6783-4A39-AE51-992956F9868D}" dt="2021-10-05T07:36:05.186" v="15" actId="1076"/>
          <ac:picMkLst>
            <pc:docMk/>
            <pc:sldMk cId="1923821541" sldId="296"/>
            <ac:picMk id="7" creationId="{626104B8-E2D1-4686-99E2-77764F53281B}"/>
          </ac:picMkLst>
        </pc:picChg>
      </pc:sldChg>
      <pc:sldChg chg="addSp delSp modSp new del mod">
        <pc:chgData name="Li Lixiang" userId="6104bbfcb56aea79" providerId="LiveId" clId="{3FDD4BF6-6783-4A39-AE51-992956F9868D}" dt="2021-10-05T07:49:44.835" v="32" actId="47"/>
        <pc:sldMkLst>
          <pc:docMk/>
          <pc:sldMk cId="1337673820" sldId="297"/>
        </pc:sldMkLst>
        <pc:spChg chg="mod">
          <ac:chgData name="Li Lixiang" userId="6104bbfcb56aea79" providerId="LiveId" clId="{3FDD4BF6-6783-4A39-AE51-992956F9868D}" dt="2021-10-05T07:37:48.179" v="17"/>
          <ac:spMkLst>
            <pc:docMk/>
            <pc:sldMk cId="1337673820" sldId="297"/>
            <ac:spMk id="2" creationId="{87B31375-DBB1-4A0D-B4DA-BA248AB3DCC6}"/>
          </ac:spMkLst>
        </pc:spChg>
        <pc:spChg chg="del">
          <ac:chgData name="Li Lixiang" userId="6104bbfcb56aea79" providerId="LiveId" clId="{3FDD4BF6-6783-4A39-AE51-992956F9868D}" dt="2021-10-05T07:37:51.291" v="18" actId="478"/>
          <ac:spMkLst>
            <pc:docMk/>
            <pc:sldMk cId="1337673820" sldId="297"/>
            <ac:spMk id="3" creationId="{EF934426-4268-4EA5-8722-50F1C2B27AC2}"/>
          </ac:spMkLst>
        </pc:spChg>
        <pc:picChg chg="add mod">
          <ac:chgData name="Li Lixiang" userId="6104bbfcb56aea79" providerId="LiveId" clId="{3FDD4BF6-6783-4A39-AE51-992956F9868D}" dt="2021-10-05T07:41:52.129" v="21" actId="1076"/>
          <ac:picMkLst>
            <pc:docMk/>
            <pc:sldMk cId="1337673820" sldId="297"/>
            <ac:picMk id="5" creationId="{6F732DC5-CD3C-4C21-86A2-98BF8477C70C}"/>
          </ac:picMkLst>
        </pc:picChg>
      </pc:sldChg>
      <pc:sldChg chg="addSp delSp modSp new mod">
        <pc:chgData name="Li Lixiang" userId="6104bbfcb56aea79" providerId="LiveId" clId="{3FDD4BF6-6783-4A39-AE51-992956F9868D}" dt="2021-10-05T08:12:40.292" v="40" actId="1076"/>
        <pc:sldMkLst>
          <pc:docMk/>
          <pc:sldMk cId="3644478469" sldId="297"/>
        </pc:sldMkLst>
        <pc:spChg chg="mod">
          <ac:chgData name="Li Lixiang" userId="6104bbfcb56aea79" providerId="LiveId" clId="{3FDD4BF6-6783-4A39-AE51-992956F9868D}" dt="2021-10-05T07:52:53.845" v="36"/>
          <ac:spMkLst>
            <pc:docMk/>
            <pc:sldMk cId="3644478469" sldId="297"/>
            <ac:spMk id="2" creationId="{C1D295C8-C2A7-4ED5-95D1-7DEBF2E0423E}"/>
          </ac:spMkLst>
        </pc:spChg>
        <pc:spChg chg="del">
          <ac:chgData name="Li Lixiang" userId="6104bbfcb56aea79" providerId="LiveId" clId="{3FDD4BF6-6783-4A39-AE51-992956F9868D}" dt="2021-10-05T07:52:57.382" v="37" actId="478"/>
          <ac:spMkLst>
            <pc:docMk/>
            <pc:sldMk cId="3644478469" sldId="297"/>
            <ac:spMk id="3" creationId="{46CD2DD2-32CD-49FD-8833-74371BD35BC4}"/>
          </ac:spMkLst>
        </pc:spChg>
        <pc:picChg chg="add mod">
          <ac:chgData name="Li Lixiang" userId="6104bbfcb56aea79" providerId="LiveId" clId="{3FDD4BF6-6783-4A39-AE51-992956F9868D}" dt="2021-10-05T08:12:40.292" v="40" actId="1076"/>
          <ac:picMkLst>
            <pc:docMk/>
            <pc:sldMk cId="3644478469" sldId="297"/>
            <ac:picMk id="5" creationId="{A030F1E2-F254-4956-9249-F99FA363BE08}"/>
          </ac:picMkLst>
        </pc:picChg>
      </pc:sldChg>
    </pc:docChg>
  </pc:docChgLst>
  <pc:docChgLst>
    <pc:chgData name="Li Lixiang" userId="6104bbfcb56aea79" providerId="LiveId" clId="{D3A9560B-2104-4FD1-8891-3F88BAF63008}"/>
    <pc:docChg chg="custSel addSld delSld modSld">
      <pc:chgData name="Li Lixiang" userId="6104bbfcb56aea79" providerId="LiveId" clId="{D3A9560B-2104-4FD1-8891-3F88BAF63008}" dt="2021-10-05T08:55:36.636" v="900" actId="14100"/>
      <pc:docMkLst>
        <pc:docMk/>
      </pc:docMkLst>
      <pc:sldChg chg="modSp mod">
        <pc:chgData name="Li Lixiang" userId="6104bbfcb56aea79" providerId="LiveId" clId="{D3A9560B-2104-4FD1-8891-3F88BAF63008}" dt="2021-10-05T08:14:52.594" v="21" actId="6549"/>
        <pc:sldMkLst>
          <pc:docMk/>
          <pc:sldMk cId="3650079851" sldId="256"/>
        </pc:sldMkLst>
        <pc:spChg chg="mod">
          <ac:chgData name="Li Lixiang" userId="6104bbfcb56aea79" providerId="LiveId" clId="{D3A9560B-2104-4FD1-8891-3F88BAF63008}" dt="2021-10-05T08:14:52.594" v="21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D3A9560B-2104-4FD1-8891-3F88BAF63008}" dt="2021-10-05T08:19:16.808" v="64" actId="1076"/>
        <pc:sldMkLst>
          <pc:docMk/>
          <pc:sldMk cId="3575300521" sldId="285"/>
        </pc:sldMkLst>
        <pc:spChg chg="mod">
          <ac:chgData name="Li Lixiang" userId="6104bbfcb56aea79" providerId="LiveId" clId="{D3A9560B-2104-4FD1-8891-3F88BAF63008}" dt="2021-10-05T08:15:04.769" v="52" actId="20577"/>
          <ac:spMkLst>
            <pc:docMk/>
            <pc:sldMk cId="3575300521" sldId="285"/>
            <ac:spMk id="2" creationId="{D947D2DF-FCBF-47C3-9EC9-872096C568C7}"/>
          </ac:spMkLst>
        </pc:spChg>
        <pc:spChg chg="add del mod">
          <ac:chgData name="Li Lixiang" userId="6104bbfcb56aea79" providerId="LiveId" clId="{D3A9560B-2104-4FD1-8891-3F88BAF63008}" dt="2021-10-05T08:15:09.902" v="54" actId="478"/>
          <ac:spMkLst>
            <pc:docMk/>
            <pc:sldMk cId="3575300521" sldId="285"/>
            <ac:spMk id="4" creationId="{FF7D8AD4-DDAD-4FB2-B4FC-E299B3491833}"/>
          </ac:spMkLst>
        </pc:spChg>
        <pc:spChg chg="del">
          <ac:chgData name="Li Lixiang" userId="6104bbfcb56aea79" providerId="LiveId" clId="{D3A9560B-2104-4FD1-8891-3F88BAF63008}" dt="2021-10-05T08:15:08.418" v="53" actId="478"/>
          <ac:spMkLst>
            <pc:docMk/>
            <pc:sldMk cId="3575300521" sldId="285"/>
            <ac:spMk id="28" creationId="{39D71EE6-7BB9-465D-AA60-A5E6C460D83A}"/>
          </ac:spMkLst>
        </pc:spChg>
        <pc:picChg chg="add mod">
          <ac:chgData name="Li Lixiang" userId="6104bbfcb56aea79" providerId="LiveId" clId="{D3A9560B-2104-4FD1-8891-3F88BAF63008}" dt="2021-10-05T08:18:09.575" v="61" actId="1076"/>
          <ac:picMkLst>
            <pc:docMk/>
            <pc:sldMk cId="3575300521" sldId="285"/>
            <ac:picMk id="6" creationId="{C4AB2DA2-B516-470E-A5FA-7ECAB5FC386E}"/>
          </ac:picMkLst>
        </pc:picChg>
        <pc:picChg chg="add mod">
          <ac:chgData name="Li Lixiang" userId="6104bbfcb56aea79" providerId="LiveId" clId="{D3A9560B-2104-4FD1-8891-3F88BAF63008}" dt="2021-10-05T08:18:09.575" v="61" actId="1076"/>
          <ac:picMkLst>
            <pc:docMk/>
            <pc:sldMk cId="3575300521" sldId="285"/>
            <ac:picMk id="8" creationId="{826CC8BA-26DE-4623-8F60-ECC2D425C687}"/>
          </ac:picMkLst>
        </pc:picChg>
        <pc:picChg chg="add mod">
          <ac:chgData name="Li Lixiang" userId="6104bbfcb56aea79" providerId="LiveId" clId="{D3A9560B-2104-4FD1-8891-3F88BAF63008}" dt="2021-10-05T08:19:16.808" v="64" actId="1076"/>
          <ac:picMkLst>
            <pc:docMk/>
            <pc:sldMk cId="3575300521" sldId="285"/>
            <ac:picMk id="10" creationId="{90991B51-9209-4CB0-80E9-3AAE8A786BEB}"/>
          </ac:picMkLst>
        </pc:picChg>
        <pc:picChg chg="add mod">
          <ac:chgData name="Li Lixiang" userId="6104bbfcb56aea79" providerId="LiveId" clId="{D3A9560B-2104-4FD1-8891-3F88BAF63008}" dt="2021-10-05T08:19:13.476" v="63" actId="1076"/>
          <ac:picMkLst>
            <pc:docMk/>
            <pc:sldMk cId="3575300521" sldId="285"/>
            <ac:picMk id="12" creationId="{793B5079-1257-4722-94CE-A795C82EE23A}"/>
          </ac:picMkLst>
        </pc:picChg>
      </pc:sldChg>
      <pc:sldChg chg="delSp del mod">
        <pc:chgData name="Li Lixiang" userId="6104bbfcb56aea79" providerId="LiveId" clId="{D3A9560B-2104-4FD1-8891-3F88BAF63008}" dt="2021-10-05T08:19:46.816" v="67" actId="47"/>
        <pc:sldMkLst>
          <pc:docMk/>
          <pc:sldMk cId="1893043477" sldId="286"/>
        </pc:sldMkLst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18" creationId="{A318515E-D2DC-4752-BF96-90061EAECE8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3" creationId="{D7987D92-6521-47C1-85D0-366B7053B58C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4" creationId="{6C2B4F57-7173-4203-8B99-E179A8156EB5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5" creationId="{C8E8B3D0-991F-44D0-A7C8-D4266F084A1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6" creationId="{404E617B-5D08-44C2-9025-B6742A4E3209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7" creationId="{4B470DAF-5546-42CA-900E-8EC504250603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8" creationId="{1AA4BE9D-3076-4135-B063-42711D752DFB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39" creationId="{40ADB6FC-AD4C-4CBF-8A4C-71525B73C05D}"/>
          </ac:spMkLst>
        </pc:spChg>
        <pc:spChg chg="del">
          <ac:chgData name="Li Lixiang" userId="6104bbfcb56aea79" providerId="LiveId" clId="{D3A9560B-2104-4FD1-8891-3F88BAF63008}" dt="2021-10-05T08:19:38.858" v="65" actId="478"/>
          <ac:spMkLst>
            <pc:docMk/>
            <pc:sldMk cId="1893043477" sldId="286"/>
            <ac:spMk id="41" creationId="{18C7FB35-E459-461B-9643-E397DFC329EE}"/>
          </ac:spMkLst>
        </pc:spChg>
        <pc:picChg chg="del">
          <ac:chgData name="Li Lixiang" userId="6104bbfcb56aea79" providerId="LiveId" clId="{D3A9560B-2104-4FD1-8891-3F88BAF63008}" dt="2021-10-05T08:19:38.858" v="65" actId="478"/>
          <ac:picMkLst>
            <pc:docMk/>
            <pc:sldMk cId="1893043477" sldId="286"/>
            <ac:picMk id="17" creationId="{4BEC49B1-9346-4DC2-8BC6-B690C863EDE7}"/>
          </ac:picMkLst>
        </pc:picChg>
      </pc:sldChg>
      <pc:sldChg chg="del">
        <pc:chgData name="Li Lixiang" userId="6104bbfcb56aea79" providerId="LiveId" clId="{D3A9560B-2104-4FD1-8891-3F88BAF63008}" dt="2021-10-05T08:19:47.191" v="68" actId="47"/>
        <pc:sldMkLst>
          <pc:docMk/>
          <pc:sldMk cId="1566997948" sldId="287"/>
        </pc:sldMkLst>
      </pc:sldChg>
      <pc:sldChg chg="del">
        <pc:chgData name="Li Lixiang" userId="6104bbfcb56aea79" providerId="LiveId" clId="{D3A9560B-2104-4FD1-8891-3F88BAF63008}" dt="2021-10-05T08:19:48.139" v="70" actId="47"/>
        <pc:sldMkLst>
          <pc:docMk/>
          <pc:sldMk cId="1052484605" sldId="288"/>
        </pc:sldMkLst>
      </pc:sldChg>
      <pc:sldChg chg="del">
        <pc:chgData name="Li Lixiang" userId="6104bbfcb56aea79" providerId="LiveId" clId="{D3A9560B-2104-4FD1-8891-3F88BAF63008}" dt="2021-10-05T08:19:49.315" v="72" actId="47"/>
        <pc:sldMkLst>
          <pc:docMk/>
          <pc:sldMk cId="926358613" sldId="291"/>
        </pc:sldMkLst>
      </pc:sldChg>
      <pc:sldChg chg="del">
        <pc:chgData name="Li Lixiang" userId="6104bbfcb56aea79" providerId="LiveId" clId="{D3A9560B-2104-4FD1-8891-3F88BAF63008}" dt="2021-10-05T08:19:50.185" v="74" actId="47"/>
        <pc:sldMkLst>
          <pc:docMk/>
          <pc:sldMk cId="2762807510" sldId="292"/>
        </pc:sldMkLst>
      </pc:sldChg>
      <pc:sldChg chg="del">
        <pc:chgData name="Li Lixiang" userId="6104bbfcb56aea79" providerId="LiveId" clId="{D3A9560B-2104-4FD1-8891-3F88BAF63008}" dt="2021-10-05T08:19:47.753" v="69" actId="47"/>
        <pc:sldMkLst>
          <pc:docMk/>
          <pc:sldMk cId="2347769449" sldId="295"/>
        </pc:sldMkLst>
      </pc:sldChg>
      <pc:sldChg chg="del">
        <pc:chgData name="Li Lixiang" userId="6104bbfcb56aea79" providerId="LiveId" clId="{D3A9560B-2104-4FD1-8891-3F88BAF63008}" dt="2021-10-05T08:19:48.697" v="71" actId="47"/>
        <pc:sldMkLst>
          <pc:docMk/>
          <pc:sldMk cId="1923821541" sldId="296"/>
        </pc:sldMkLst>
      </pc:sldChg>
      <pc:sldChg chg="del">
        <pc:chgData name="Li Lixiang" userId="6104bbfcb56aea79" providerId="LiveId" clId="{D3A9560B-2104-4FD1-8891-3F88BAF63008}" dt="2021-10-05T08:19:49.707" v="73" actId="47"/>
        <pc:sldMkLst>
          <pc:docMk/>
          <pc:sldMk cId="3644478469" sldId="297"/>
        </pc:sldMkLst>
      </pc:sldChg>
      <pc:sldChg chg="addSp modSp new mod">
        <pc:chgData name="Li Lixiang" userId="6104bbfcb56aea79" providerId="LiveId" clId="{D3A9560B-2104-4FD1-8891-3F88BAF63008}" dt="2021-10-05T08:27:05.897" v="664" actId="732"/>
        <pc:sldMkLst>
          <pc:docMk/>
          <pc:sldMk cId="2824341199" sldId="298"/>
        </pc:sldMkLst>
        <pc:spChg chg="mod">
          <ac:chgData name="Li Lixiang" userId="6104bbfcb56aea79" providerId="LiveId" clId="{D3A9560B-2104-4FD1-8891-3F88BAF63008}" dt="2021-10-05T08:19:57.984" v="89" actId="20577"/>
          <ac:spMkLst>
            <pc:docMk/>
            <pc:sldMk cId="2824341199" sldId="298"/>
            <ac:spMk id="2" creationId="{88E4ABAB-D436-4048-8D79-2BF4F178154C}"/>
          </ac:spMkLst>
        </pc:spChg>
        <pc:spChg chg="mod">
          <ac:chgData name="Li Lixiang" userId="6104bbfcb56aea79" providerId="LiveId" clId="{D3A9560B-2104-4FD1-8891-3F88BAF63008}" dt="2021-10-05T08:25:29.083" v="660" actId="20577"/>
          <ac:spMkLst>
            <pc:docMk/>
            <pc:sldMk cId="2824341199" sldId="298"/>
            <ac:spMk id="3" creationId="{5CD83505-7AD6-4AEE-9203-B1FC51E2A582}"/>
          </ac:spMkLst>
        </pc:spChg>
        <pc:picChg chg="add mod modCrop">
          <ac:chgData name="Li Lixiang" userId="6104bbfcb56aea79" providerId="LiveId" clId="{D3A9560B-2104-4FD1-8891-3F88BAF63008}" dt="2021-10-05T08:27:05.897" v="664" actId="732"/>
          <ac:picMkLst>
            <pc:docMk/>
            <pc:sldMk cId="2824341199" sldId="298"/>
            <ac:picMk id="5" creationId="{DCDFA556-B218-46BE-A1D5-5C230A7A21C1}"/>
          </ac:picMkLst>
        </pc:picChg>
      </pc:sldChg>
      <pc:sldChg chg="delSp modSp add mod">
        <pc:chgData name="Li Lixiang" userId="6104bbfcb56aea79" providerId="LiveId" clId="{D3A9560B-2104-4FD1-8891-3F88BAF63008}" dt="2021-10-05T08:55:36.636" v="900" actId="14100"/>
        <pc:sldMkLst>
          <pc:docMk/>
          <pc:sldMk cId="4052772275" sldId="299"/>
        </pc:sldMkLst>
        <pc:spChg chg="mod">
          <ac:chgData name="Li Lixiang" userId="6104bbfcb56aea79" providerId="LiveId" clId="{D3A9560B-2104-4FD1-8891-3F88BAF63008}" dt="2021-10-05T08:55:36.636" v="900" actId="14100"/>
          <ac:spMkLst>
            <pc:docMk/>
            <pc:sldMk cId="4052772275" sldId="299"/>
            <ac:spMk id="3" creationId="{5CD83505-7AD6-4AEE-9203-B1FC51E2A582}"/>
          </ac:spMkLst>
        </pc:spChg>
        <pc:picChg chg="del mod">
          <ac:chgData name="Li Lixiang" userId="6104bbfcb56aea79" providerId="LiveId" clId="{D3A9560B-2104-4FD1-8891-3F88BAF63008}" dt="2021-10-05T08:54:18.124" v="764" actId="478"/>
          <ac:picMkLst>
            <pc:docMk/>
            <pc:sldMk cId="4052772275" sldId="299"/>
            <ac:picMk id="5" creationId="{DCDFA556-B218-46BE-A1D5-5C230A7A21C1}"/>
          </ac:picMkLst>
        </pc:picChg>
      </pc:sldChg>
    </pc:docChg>
  </pc:docChgLst>
  <pc:docChgLst>
    <pc:chgData name="Li Lixiang" userId="6104bbfcb56aea79" providerId="LiveId" clId="{036A2115-1E82-49A1-B35B-B3F2C5BCA084}"/>
    <pc:docChg chg="undo custSel addSld modSld">
      <pc:chgData name="Li Lixiang" userId="6104bbfcb56aea79" providerId="LiveId" clId="{036A2115-1E82-49A1-B35B-B3F2C5BCA084}" dt="2023-04-26T04:29:47.991" v="119" actId="1076"/>
      <pc:docMkLst>
        <pc:docMk/>
      </pc:docMkLst>
      <pc:sldChg chg="modSp mod">
        <pc:chgData name="Li Lixiang" userId="6104bbfcb56aea79" providerId="LiveId" clId="{036A2115-1E82-49A1-B35B-B3F2C5BCA084}" dt="2023-04-25T08:08:10.559" v="1" actId="20577"/>
        <pc:sldMkLst>
          <pc:docMk/>
          <pc:sldMk cId="3650079851" sldId="256"/>
        </pc:sldMkLst>
        <pc:spChg chg="mod">
          <ac:chgData name="Li Lixiang" userId="6104bbfcb56aea79" providerId="LiveId" clId="{036A2115-1E82-49A1-B35B-B3F2C5BCA084}" dt="2023-04-25T08:08:10.559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36A2115-1E82-49A1-B35B-B3F2C5BCA084}" dt="2023-04-26T04:27:16.123" v="23" actId="6549"/>
        <pc:sldMkLst>
          <pc:docMk/>
          <pc:sldMk cId="2824341199" sldId="298"/>
        </pc:sldMkLst>
        <pc:spChg chg="mod">
          <ac:chgData name="Li Lixiang" userId="6104bbfcb56aea79" providerId="LiveId" clId="{036A2115-1E82-49A1-B35B-B3F2C5BCA084}" dt="2023-04-26T04:27:16.123" v="23" actId="6549"/>
          <ac:spMkLst>
            <pc:docMk/>
            <pc:sldMk cId="2824341199" sldId="298"/>
            <ac:spMk id="3" creationId="{5CD83505-7AD6-4AEE-9203-B1FC51E2A582}"/>
          </ac:spMkLst>
        </pc:spChg>
      </pc:sldChg>
      <pc:sldChg chg="addSp delSp modSp new mod">
        <pc:chgData name="Li Lixiang" userId="6104bbfcb56aea79" providerId="LiveId" clId="{036A2115-1E82-49A1-B35B-B3F2C5BCA084}" dt="2023-04-26T04:29:47.991" v="119" actId="1076"/>
        <pc:sldMkLst>
          <pc:docMk/>
          <pc:sldMk cId="2022036117" sldId="300"/>
        </pc:sldMkLst>
        <pc:spChg chg="mod">
          <ac:chgData name="Li Lixiang" userId="6104bbfcb56aea79" providerId="LiveId" clId="{036A2115-1E82-49A1-B35B-B3F2C5BCA084}" dt="2023-04-26T04:27:58.603" v="45" actId="20577"/>
          <ac:spMkLst>
            <pc:docMk/>
            <pc:sldMk cId="2022036117" sldId="300"/>
            <ac:spMk id="2" creationId="{38DE334D-BB9A-8A9E-DA88-2E5776E5F23A}"/>
          </ac:spMkLst>
        </pc:spChg>
        <pc:spChg chg="mod">
          <ac:chgData name="Li Lixiang" userId="6104bbfcb56aea79" providerId="LiveId" clId="{036A2115-1E82-49A1-B35B-B3F2C5BCA084}" dt="2023-04-26T04:28:29.313" v="114" actId="20577"/>
          <ac:spMkLst>
            <pc:docMk/>
            <pc:sldMk cId="2022036117" sldId="300"/>
            <ac:spMk id="3" creationId="{88DCC2D6-0F45-D31D-EFFB-0CDCC0BB014C}"/>
          </ac:spMkLst>
        </pc:spChg>
        <pc:picChg chg="add del">
          <ac:chgData name="Li Lixiang" userId="6104bbfcb56aea79" providerId="LiveId" clId="{036A2115-1E82-49A1-B35B-B3F2C5BCA084}" dt="2023-04-26T04:29:43.908" v="116" actId="22"/>
          <ac:picMkLst>
            <pc:docMk/>
            <pc:sldMk cId="2022036117" sldId="300"/>
            <ac:picMk id="5" creationId="{B731A0AC-EF9F-F3E3-A517-446AD058B254}"/>
          </ac:picMkLst>
        </pc:picChg>
        <pc:picChg chg="add mod">
          <ac:chgData name="Li Lixiang" userId="6104bbfcb56aea79" providerId="LiveId" clId="{036A2115-1E82-49A1-B35B-B3F2C5BCA084}" dt="2023-04-26T04:29:47.991" v="119" actId="1076"/>
          <ac:picMkLst>
            <pc:docMk/>
            <pc:sldMk cId="2022036117" sldId="300"/>
            <ac:picMk id="7" creationId="{612F0598-C1E8-DE7A-F030-C7FB875474A0}"/>
          </ac:picMkLst>
        </pc:picChg>
      </pc:sldChg>
    </pc:docChg>
  </pc:docChgLst>
  <pc:docChgLst>
    <pc:chgData name="Li Lixiang" userId="6104bbfcb56aea79" providerId="LiveId" clId="{CA1745B2-F4B4-4436-9202-E80D06F6668A}"/>
    <pc:docChg chg="custSel addSld modSld">
      <pc:chgData name="Li Lixiang" userId="6104bbfcb56aea79" providerId="LiveId" clId="{CA1745B2-F4B4-4436-9202-E80D06F6668A}" dt="2021-09-08T06:22:02.971" v="633" actId="1076"/>
      <pc:docMkLst>
        <pc:docMk/>
      </pc:docMkLst>
      <pc:sldChg chg="modSp mod">
        <pc:chgData name="Li Lixiang" userId="6104bbfcb56aea79" providerId="LiveId" clId="{CA1745B2-F4B4-4436-9202-E80D06F6668A}" dt="2021-09-08T06:14:13.409" v="60" actId="20577"/>
        <pc:sldMkLst>
          <pc:docMk/>
          <pc:sldMk cId="2441130311" sldId="289"/>
        </pc:sldMkLst>
        <pc:spChg chg="mod">
          <ac:chgData name="Li Lixiang" userId="6104bbfcb56aea79" providerId="LiveId" clId="{CA1745B2-F4B4-4436-9202-E80D06F6668A}" dt="2021-09-08T04:35:14.512" v="12" actId="20577"/>
          <ac:spMkLst>
            <pc:docMk/>
            <pc:sldMk cId="2441130311" sldId="289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6:14:13.409" v="60" actId="20577"/>
          <ac:spMkLst>
            <pc:docMk/>
            <pc:sldMk cId="2441130311" sldId="289"/>
            <ac:spMk id="15" creationId="{F6E4BC8C-67FE-44C5-8DAE-60B51939EF5A}"/>
          </ac:spMkLst>
        </pc:spChg>
      </pc:sldChg>
      <pc:sldChg chg="modSp mod">
        <pc:chgData name="Li Lixiang" userId="6104bbfcb56aea79" providerId="LiveId" clId="{CA1745B2-F4B4-4436-9202-E80D06F6668A}" dt="2021-09-08T04:37:46.047" v="55" actId="6549"/>
        <pc:sldMkLst>
          <pc:docMk/>
          <pc:sldMk cId="1241975191" sldId="290"/>
        </pc:sldMkLst>
        <pc:spChg chg="mod">
          <ac:chgData name="Li Lixiang" userId="6104bbfcb56aea79" providerId="LiveId" clId="{CA1745B2-F4B4-4436-9202-E80D06F6668A}" dt="2021-09-08T04:36:44.181" v="48" actId="6549"/>
          <ac:spMkLst>
            <pc:docMk/>
            <pc:sldMk cId="1241975191" sldId="290"/>
            <ac:spMk id="2" creationId="{D947D2DF-FCBF-47C3-9EC9-872096C568C7}"/>
          </ac:spMkLst>
        </pc:spChg>
        <pc:spChg chg="mod">
          <ac:chgData name="Li Lixiang" userId="6104bbfcb56aea79" providerId="LiveId" clId="{CA1745B2-F4B4-4436-9202-E80D06F6668A}" dt="2021-09-08T04:37:46.047" v="55" actId="6549"/>
          <ac:spMkLst>
            <pc:docMk/>
            <pc:sldMk cId="1241975191" sldId="290"/>
            <ac:spMk id="15" creationId="{F6E4BC8C-67FE-44C5-8DAE-60B51939EF5A}"/>
          </ac:spMkLst>
        </pc:spChg>
      </pc:sldChg>
      <pc:sldChg chg="add">
        <pc:chgData name="Li Lixiang" userId="6104bbfcb56aea79" providerId="LiveId" clId="{CA1745B2-F4B4-4436-9202-E80D06F6668A}" dt="2021-08-12T07:36:50.914" v="0"/>
        <pc:sldMkLst>
          <pc:docMk/>
          <pc:sldMk cId="1466285209" sldId="293"/>
        </pc:sldMkLst>
      </pc:sldChg>
      <pc:sldChg chg="addSp delSp modSp new mod">
        <pc:chgData name="Li Lixiang" userId="6104bbfcb56aea79" providerId="LiveId" clId="{CA1745B2-F4B4-4436-9202-E80D06F6668A}" dt="2021-09-08T06:22:02.971" v="633" actId="1076"/>
        <pc:sldMkLst>
          <pc:docMk/>
          <pc:sldMk cId="692569666" sldId="294"/>
        </pc:sldMkLst>
        <pc:spChg chg="mod">
          <ac:chgData name="Li Lixiang" userId="6104bbfcb56aea79" providerId="LiveId" clId="{CA1745B2-F4B4-4436-9202-E80D06F6668A}" dt="2021-09-08T06:15:05.631" v="87" actId="20577"/>
          <ac:spMkLst>
            <pc:docMk/>
            <pc:sldMk cId="692569666" sldId="294"/>
            <ac:spMk id="2" creationId="{AD009BA9-B9BE-4248-8426-7DC6E216874D}"/>
          </ac:spMkLst>
        </pc:spChg>
        <pc:spChg chg="del">
          <ac:chgData name="Li Lixiang" userId="6104bbfcb56aea79" providerId="LiveId" clId="{CA1745B2-F4B4-4436-9202-E80D06F6668A}" dt="2021-09-08T06:16:59.426" v="88" actId="478"/>
          <ac:spMkLst>
            <pc:docMk/>
            <pc:sldMk cId="692569666" sldId="294"/>
            <ac:spMk id="3" creationId="{66047D4B-869C-402C-921D-D3C4A2E74EC3}"/>
          </ac:spMkLst>
        </pc:spChg>
        <pc:spChg chg="add mod">
          <ac:chgData name="Li Lixiang" userId="6104bbfcb56aea79" providerId="LiveId" clId="{CA1745B2-F4B4-4436-9202-E80D06F6668A}" dt="2021-09-08T06:18:29.125" v="626" actId="14100"/>
          <ac:spMkLst>
            <pc:docMk/>
            <pc:sldMk cId="692569666" sldId="294"/>
            <ac:spMk id="4" creationId="{79CAE4BD-3931-4E57-A03E-1DB1A5FFC6B3}"/>
          </ac:spMkLst>
        </pc:spChg>
        <pc:picChg chg="add mod">
          <ac:chgData name="Li Lixiang" userId="6104bbfcb56aea79" providerId="LiveId" clId="{CA1745B2-F4B4-4436-9202-E80D06F6668A}" dt="2021-09-08T06:21:52.128" v="631" actId="1076"/>
          <ac:picMkLst>
            <pc:docMk/>
            <pc:sldMk cId="692569666" sldId="294"/>
            <ac:picMk id="6" creationId="{0D8D8A97-82EF-4B33-8B3D-B72CB3DFFF24}"/>
          </ac:picMkLst>
        </pc:picChg>
        <pc:picChg chg="add mod">
          <ac:chgData name="Li Lixiang" userId="6104bbfcb56aea79" providerId="LiveId" clId="{CA1745B2-F4B4-4436-9202-E80D06F6668A}" dt="2021-09-08T06:22:02.971" v="633" actId="1076"/>
          <ac:picMkLst>
            <pc:docMk/>
            <pc:sldMk cId="692569666" sldId="294"/>
            <ac:picMk id="8" creationId="{E862C698-F704-421B-B667-0082BAA41C71}"/>
          </ac:picMkLst>
        </pc:picChg>
      </pc:sldChg>
    </pc:docChg>
  </pc:docChgLst>
  <pc:docChgLst>
    <pc:chgData name="Li Lixiang" userId="6104bbfcb56aea79" providerId="LiveId" clId="{1586F562-4063-4BC9-BBAB-BD8B389D253D}"/>
    <pc:docChg chg="addSld modSld">
      <pc:chgData name="Li Lixiang" userId="6104bbfcb56aea79" providerId="LiveId" clId="{1586F562-4063-4BC9-BBAB-BD8B389D253D}" dt="2021-05-31T08:59:38.537" v="0"/>
      <pc:docMkLst>
        <pc:docMk/>
      </pc:docMkLst>
      <pc:sldChg chg="add">
        <pc:chgData name="Li Lixiang" userId="6104bbfcb56aea79" providerId="LiveId" clId="{1586F562-4063-4BC9-BBAB-BD8B389D253D}" dt="2021-05-31T08:59:38.537" v="0"/>
        <pc:sldMkLst>
          <pc:docMk/>
          <pc:sldMk cId="3575300521" sldId="285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893043477" sldId="286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566997948" sldId="287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052484605" sldId="288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441130311" sldId="289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1241975191" sldId="290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926358613" sldId="291"/>
        </pc:sldMkLst>
      </pc:sldChg>
      <pc:sldChg chg="add">
        <pc:chgData name="Li Lixiang" userId="6104bbfcb56aea79" providerId="LiveId" clId="{1586F562-4063-4BC9-BBAB-BD8B389D253D}" dt="2021-05-31T08:59:38.537" v="0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1b </a:t>
            </a:r>
            <a:r>
              <a:rPr lang="en-MY" dirty="0"/>
              <a:t>– is operator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D2DF-FCBF-47C3-9EC9-872096C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result of those code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B2DA2-B516-470E-A5FA-7ECAB5FC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31" y="2270384"/>
            <a:ext cx="1209844" cy="1762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CC8BA-26DE-4623-8F60-ECC2D425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97" y="2270384"/>
            <a:ext cx="1428949" cy="1448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91B51-9209-4CB0-80E9-3AAE8A78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839" y="2270384"/>
            <a:ext cx="1686160" cy="1876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B5079-1257-4722-94CE-A795C82EE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258" y="2270384"/>
            <a:ext cx="170521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BAB-D436-4048-8D79-2BF4F17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in python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505-7AD6-4AEE-9203-B1FC51E2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‘is’ is stronger than ‘==’ </a:t>
            </a:r>
          </a:p>
          <a:p>
            <a:pPr lvl="1"/>
            <a:r>
              <a:rPr lang="en-US" dirty="0"/>
              <a:t>‘is’ means two things are actually same thing. Thus they must also be ‘==’</a:t>
            </a:r>
          </a:p>
          <a:p>
            <a:pPr lvl="1"/>
            <a:r>
              <a:rPr lang="en-US" dirty="0"/>
              <a:t>‘==’ not necessarily means the two things are same. It only mean the two value evaluated to be equal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value ‘None’ is a value which is not equal to 0, not equal to False, not equal to ‘’</a:t>
            </a:r>
          </a:p>
          <a:p>
            <a:r>
              <a:rPr lang="en-US" dirty="0"/>
              <a:t>Data value 0 is equal to False. But they are different value, so ‘is’ operator will return False</a:t>
            </a:r>
          </a:p>
          <a:p>
            <a:r>
              <a:rPr lang="en-US" dirty="0"/>
              <a:t>Bool conversion of empty string ‘’ and None, will return a new ‘False’ value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FA556-B218-46BE-A1D5-5C230A7A2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"/>
          <a:stretch/>
        </p:blipFill>
        <p:spPr>
          <a:xfrm>
            <a:off x="9625013" y="3966633"/>
            <a:ext cx="240682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BAB-D436-4048-8D79-2BF4F17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in python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505-7AD6-4AEE-9203-B1FC51E2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074367"/>
          </a:xfrm>
        </p:spPr>
        <p:txBody>
          <a:bodyPr anchor="t"/>
          <a:lstStyle/>
          <a:p>
            <a:r>
              <a:rPr lang="en-US" dirty="0"/>
              <a:t>Similarly, value ‘True’ and value 1 is equal.  True == 1.</a:t>
            </a:r>
          </a:p>
          <a:p>
            <a:r>
              <a:rPr lang="en-US" dirty="0"/>
              <a:t>But value ‘True’ is not same as 1.</a:t>
            </a:r>
          </a:p>
          <a:p>
            <a:endParaRPr lang="en-US" dirty="0"/>
          </a:p>
          <a:p>
            <a:r>
              <a:rPr lang="en-US" dirty="0"/>
              <a:t>Other non-zero value is not equal to ‘True’. Only bool conversion will be ‘True’</a:t>
            </a:r>
          </a:p>
          <a:p>
            <a:r>
              <a:rPr lang="en-US" dirty="0"/>
              <a:t>Similarly for non-empty string.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277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334D-BB9A-8A9E-DA88-2E5776E5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is to check type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C2D6-0F45-D31D-EFFB-0CDCC0BB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Can use is operator to check type (this is to check the exact type)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F0598-C1E8-DE7A-F030-C7FB8754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472" y="2372002"/>
            <a:ext cx="176237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6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197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天体</vt:lpstr>
      <vt:lpstr>Python programming</vt:lpstr>
      <vt:lpstr>Check the result of those code</vt:lpstr>
      <vt:lpstr>Facts in python</vt:lpstr>
      <vt:lpstr>Facts in python</vt:lpstr>
      <vt:lpstr>Use is to check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2023-04-26T04:29:50Z</dcterms:modified>
</cp:coreProperties>
</file>