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73" r:id="rId6"/>
    <p:sldId id="263" r:id="rId7"/>
    <p:sldId id="271" r:id="rId8"/>
    <p:sldId id="275" r:id="rId9"/>
    <p:sldId id="272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CF722-5CED-47F3-9FE9-7BE35F621AD8}" v="3" dt="2023-04-26T04:31:57.219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27" autoAdjust="0"/>
  </p:normalViewPr>
  <p:slideViewPr>
    <p:cSldViewPr snapToGrid="0">
      <p:cViewPr>
        <p:scale>
          <a:sx n="100" d="100"/>
          <a:sy n="100" d="100"/>
        </p:scale>
        <p:origin x="1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005F5B50-AD91-4943-92C8-BCC7E2D4CC3A}"/>
    <pc:docChg chg="custSel modSld">
      <pc:chgData name="Li Lixiang" userId="6104bbfcb56aea79" providerId="LiveId" clId="{005F5B50-AD91-4943-92C8-BCC7E2D4CC3A}" dt="2021-03-04T04:20:25.829" v="14" actId="20577"/>
      <pc:docMkLst>
        <pc:docMk/>
      </pc:docMkLst>
      <pc:sldChg chg="modSp mod">
        <pc:chgData name="Li Lixiang" userId="6104bbfcb56aea79" providerId="LiveId" clId="{005F5B50-AD91-4943-92C8-BCC7E2D4CC3A}" dt="2021-03-04T04:20:25.829" v="14" actId="20577"/>
        <pc:sldMkLst>
          <pc:docMk/>
          <pc:sldMk cId="3650079851" sldId="256"/>
        </pc:sldMkLst>
        <pc:spChg chg="mod">
          <ac:chgData name="Li Lixiang" userId="6104bbfcb56aea79" providerId="LiveId" clId="{005F5B50-AD91-4943-92C8-BCC7E2D4CC3A}" dt="2021-03-04T04:20:25.829" v="14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AF2CF722-5CED-47F3-9FE9-7BE35F621AD8}"/>
    <pc:docChg chg="undo custSel addSld modSld">
      <pc:chgData name="Li Lixiang" userId="6104bbfcb56aea79" providerId="LiveId" clId="{AF2CF722-5CED-47F3-9FE9-7BE35F621AD8}" dt="2023-04-26T04:41:44.867" v="369" actId="1076"/>
      <pc:docMkLst>
        <pc:docMk/>
      </pc:docMkLst>
      <pc:sldChg chg="addSp delSp mod">
        <pc:chgData name="Li Lixiang" userId="6104bbfcb56aea79" providerId="LiveId" clId="{AF2CF722-5CED-47F3-9FE9-7BE35F621AD8}" dt="2023-04-26T04:31:45.940" v="1" actId="22"/>
        <pc:sldMkLst>
          <pc:docMk/>
          <pc:sldMk cId="3514307366" sldId="274"/>
        </pc:sldMkLst>
        <pc:picChg chg="add del">
          <ac:chgData name="Li Lixiang" userId="6104bbfcb56aea79" providerId="LiveId" clId="{AF2CF722-5CED-47F3-9FE9-7BE35F621AD8}" dt="2023-04-26T04:31:45.940" v="1" actId="22"/>
          <ac:picMkLst>
            <pc:docMk/>
            <pc:sldMk cId="3514307366" sldId="274"/>
            <ac:picMk id="7" creationId="{8E8A8649-8DBF-123A-0DFD-541F9B3534BD}"/>
          </ac:picMkLst>
        </pc:picChg>
      </pc:sldChg>
      <pc:sldChg chg="addSp delSp modSp add mod">
        <pc:chgData name="Li Lixiang" userId="6104bbfcb56aea79" providerId="LiveId" clId="{AF2CF722-5CED-47F3-9FE9-7BE35F621AD8}" dt="2023-04-26T04:41:44.867" v="369" actId="1076"/>
        <pc:sldMkLst>
          <pc:docMk/>
          <pc:sldMk cId="3429051292" sldId="276"/>
        </pc:sldMkLst>
        <pc:spChg chg="mod">
          <ac:chgData name="Li Lixiang" userId="6104bbfcb56aea79" providerId="LiveId" clId="{AF2CF722-5CED-47F3-9FE9-7BE35F621AD8}" dt="2023-04-26T04:34:29.150" v="359" actId="20577"/>
          <ac:spMkLst>
            <pc:docMk/>
            <pc:sldMk cId="3429051292" sldId="276"/>
            <ac:spMk id="3" creationId="{211873FD-2CAE-4CE7-B6CD-855AEB5C6DCA}"/>
          </ac:spMkLst>
        </pc:spChg>
        <pc:spChg chg="del">
          <ac:chgData name="Li Lixiang" userId="6104bbfcb56aea79" providerId="LiveId" clId="{AF2CF722-5CED-47F3-9FE9-7BE35F621AD8}" dt="2023-04-26T04:31:57.219" v="5" actId="478"/>
          <ac:spMkLst>
            <pc:docMk/>
            <pc:sldMk cId="3429051292" sldId="276"/>
            <ac:spMk id="4" creationId="{C613C551-DE95-4745-9303-077FBF854FEC}"/>
          </ac:spMkLst>
        </pc:spChg>
        <pc:spChg chg="del mod">
          <ac:chgData name="Li Lixiang" userId="6104bbfcb56aea79" providerId="LiveId" clId="{AF2CF722-5CED-47F3-9FE9-7BE35F621AD8}" dt="2023-04-26T04:31:55.726" v="4" actId="478"/>
          <ac:spMkLst>
            <pc:docMk/>
            <pc:sldMk cId="3429051292" sldId="276"/>
            <ac:spMk id="5" creationId="{B9D911B8-FFFD-4F81-A996-6FC65DB1583A}"/>
          </ac:spMkLst>
        </pc:spChg>
        <pc:picChg chg="add del mod">
          <ac:chgData name="Li Lixiang" userId="6104bbfcb56aea79" providerId="LiveId" clId="{AF2CF722-5CED-47F3-9FE9-7BE35F621AD8}" dt="2023-04-26T04:40:44.790" v="362" actId="478"/>
          <ac:picMkLst>
            <pc:docMk/>
            <pc:sldMk cId="3429051292" sldId="276"/>
            <ac:picMk id="7" creationId="{A9CCA60B-D2A1-209B-AEDD-2C6EADD9612E}"/>
          </ac:picMkLst>
        </pc:picChg>
        <pc:picChg chg="add mod modCrop">
          <ac:chgData name="Li Lixiang" userId="6104bbfcb56aea79" providerId="LiveId" clId="{AF2CF722-5CED-47F3-9FE9-7BE35F621AD8}" dt="2023-04-26T04:41:44.867" v="369" actId="1076"/>
          <ac:picMkLst>
            <pc:docMk/>
            <pc:sldMk cId="3429051292" sldId="276"/>
            <ac:picMk id="9" creationId="{41729DD8-8026-743D-646B-F3DBDDA64B26}"/>
          </ac:picMkLst>
        </pc:picChg>
      </pc:sldChg>
    </pc:docChg>
  </pc:docChgLst>
  <pc:docChgLst>
    <pc:chgData name="Li Lixiang" userId="6104bbfcb56aea79" providerId="LiveId" clId="{5B8BCFE6-B04A-4CE8-A7E5-49E8F9D4A150}"/>
    <pc:docChg chg="undo custSel addSld modSld sldOrd">
      <pc:chgData name="Li Lixiang" userId="6104bbfcb56aea79" providerId="LiveId" clId="{5B8BCFE6-B04A-4CE8-A7E5-49E8F9D4A150}" dt="2021-06-04T04:57:28.771" v="1449" actId="1076"/>
      <pc:docMkLst>
        <pc:docMk/>
      </pc:docMkLst>
      <pc:sldChg chg="modSp mod">
        <pc:chgData name="Li Lixiang" userId="6104bbfcb56aea79" providerId="LiveId" clId="{5B8BCFE6-B04A-4CE8-A7E5-49E8F9D4A150}" dt="2021-05-31T21:18:19.383" v="601" actId="1035"/>
        <pc:sldMkLst>
          <pc:docMk/>
          <pc:sldMk cId="3957381771" sldId="263"/>
        </pc:sldMkLst>
        <pc:spChg chg="mod">
          <ac:chgData name="Li Lixiang" userId="6104bbfcb56aea79" providerId="LiveId" clId="{5B8BCFE6-B04A-4CE8-A7E5-49E8F9D4A150}" dt="2021-05-31T21:18:19.383" v="601" actId="1035"/>
          <ac:spMkLst>
            <pc:docMk/>
            <pc:sldMk cId="3957381771" sldId="263"/>
            <ac:spMk id="5" creationId="{24C6C14A-404A-46CC-BBB2-888A7B4B7C1A}"/>
          </ac:spMkLst>
        </pc:spChg>
      </pc:sldChg>
      <pc:sldChg chg="addSp delSp modSp add mod">
        <pc:chgData name="Li Lixiang" userId="6104bbfcb56aea79" providerId="LiveId" clId="{5B8BCFE6-B04A-4CE8-A7E5-49E8F9D4A150}" dt="2021-05-31T20:56:31.208" v="385" actId="1076"/>
        <pc:sldMkLst>
          <pc:docMk/>
          <pc:sldMk cId="783728514" sldId="271"/>
        </pc:sldMkLst>
        <pc:spChg chg="mod">
          <ac:chgData name="Li Lixiang" userId="6104bbfcb56aea79" providerId="LiveId" clId="{5B8BCFE6-B04A-4CE8-A7E5-49E8F9D4A150}" dt="2021-05-31T20:52:16.726" v="14" actId="20577"/>
          <ac:spMkLst>
            <pc:docMk/>
            <pc:sldMk cId="783728514" sldId="271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2:06.023" v="1" actId="478"/>
          <ac:spMkLst>
            <pc:docMk/>
            <pc:sldMk cId="783728514" sldId="271"/>
            <ac:spMk id="4" creationId="{42B4B2D1-5C3D-4C3D-9D41-ADE902E53137}"/>
          </ac:spMkLst>
        </pc:spChg>
        <pc:spChg chg="mod">
          <ac:chgData name="Li Lixiang" userId="6104bbfcb56aea79" providerId="LiveId" clId="{5B8BCFE6-B04A-4CE8-A7E5-49E8F9D4A150}" dt="2021-05-31T20:55:30.238" v="370" actId="20577"/>
          <ac:spMkLst>
            <pc:docMk/>
            <pc:sldMk cId="783728514" sldId="271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0:52:09.988" v="2" actId="478"/>
          <ac:spMkLst>
            <pc:docMk/>
            <pc:sldMk cId="783728514" sldId="271"/>
            <ac:spMk id="8" creationId="{2591EF92-2BC2-453C-AE10-E7EA1FBB0758}"/>
          </ac:spMkLst>
        </pc:spChg>
        <pc:spChg chg="add del">
          <ac:chgData name="Li Lixiang" userId="6104bbfcb56aea79" providerId="LiveId" clId="{5B8BCFE6-B04A-4CE8-A7E5-49E8F9D4A150}" dt="2021-05-31T20:55:45.861" v="372" actId="22"/>
          <ac:spMkLst>
            <pc:docMk/>
            <pc:sldMk cId="783728514" sldId="271"/>
            <ac:spMk id="10" creationId="{FEB354D4-7021-4241-B345-06CF0ED720D0}"/>
          </ac:spMkLst>
        </pc:spChg>
        <pc:spChg chg="add mod">
          <ac:chgData name="Li Lixiang" userId="6104bbfcb56aea79" providerId="LiveId" clId="{5B8BCFE6-B04A-4CE8-A7E5-49E8F9D4A150}" dt="2021-05-31T20:56:13.669" v="379" actId="14100"/>
          <ac:spMkLst>
            <pc:docMk/>
            <pc:sldMk cId="783728514" sldId="271"/>
            <ac:spMk id="12" creationId="{0A13C744-A28D-4F54-82D1-80E6827F39EB}"/>
          </ac:spMkLst>
        </pc:spChg>
        <pc:spChg chg="add mod">
          <ac:chgData name="Li Lixiang" userId="6104bbfcb56aea79" providerId="LiveId" clId="{5B8BCFE6-B04A-4CE8-A7E5-49E8F9D4A150}" dt="2021-05-31T20:56:18.751" v="381" actId="1076"/>
          <ac:spMkLst>
            <pc:docMk/>
            <pc:sldMk cId="783728514" sldId="271"/>
            <ac:spMk id="13" creationId="{21351388-C40B-4669-9A3C-7CEA57C3A85B}"/>
          </ac:spMkLst>
        </pc:spChg>
        <pc:spChg chg="add mod">
          <ac:chgData name="Li Lixiang" userId="6104bbfcb56aea79" providerId="LiveId" clId="{5B8BCFE6-B04A-4CE8-A7E5-49E8F9D4A150}" dt="2021-05-31T20:56:25.075" v="383" actId="1076"/>
          <ac:spMkLst>
            <pc:docMk/>
            <pc:sldMk cId="783728514" sldId="271"/>
            <ac:spMk id="14" creationId="{6A44328C-E86F-41B3-AFED-6D7EA3F6A509}"/>
          </ac:spMkLst>
        </pc:spChg>
        <pc:spChg chg="add mod">
          <ac:chgData name="Li Lixiang" userId="6104bbfcb56aea79" providerId="LiveId" clId="{5B8BCFE6-B04A-4CE8-A7E5-49E8F9D4A150}" dt="2021-05-31T20:56:31.208" v="385" actId="1076"/>
          <ac:spMkLst>
            <pc:docMk/>
            <pc:sldMk cId="783728514" sldId="271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6" creationId="{374DFA12-6158-4BE8-9A6C-CEF6E24771E3}"/>
          </ac:graphicFrameMkLst>
        </pc:graphicFrame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7" creationId="{2C31C464-B89D-457F-8317-34D7C44C4E28}"/>
          </ac:graphicFrameMkLst>
        </pc:graphicFrameChg>
      </pc:sldChg>
      <pc:sldChg chg="delSp modSp add mod">
        <pc:chgData name="Li Lixiang" userId="6104bbfcb56aea79" providerId="LiveId" clId="{5B8BCFE6-B04A-4CE8-A7E5-49E8F9D4A150}" dt="2021-05-31T20:59:37.861" v="476" actId="404"/>
        <pc:sldMkLst>
          <pc:docMk/>
          <pc:sldMk cId="99124880" sldId="272"/>
        </pc:sldMkLst>
        <pc:spChg chg="mod">
          <ac:chgData name="Li Lixiang" userId="6104bbfcb56aea79" providerId="LiveId" clId="{5B8BCFE6-B04A-4CE8-A7E5-49E8F9D4A150}" dt="2021-05-31T20:58:44.417" v="426" actId="20577"/>
          <ac:spMkLst>
            <pc:docMk/>
            <pc:sldMk cId="99124880" sldId="272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8:58.183" v="430" actId="478"/>
          <ac:spMkLst>
            <pc:docMk/>
            <pc:sldMk cId="99124880" sldId="272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0:58:56.330" v="429" actId="478"/>
          <ac:spMkLst>
            <pc:docMk/>
            <pc:sldMk cId="99124880" sldId="272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0:58:51.943" v="427" actId="478"/>
          <ac:spMkLst>
            <pc:docMk/>
            <pc:sldMk cId="99124880" sldId="272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0:58:53.899" v="428" actId="478"/>
          <ac:spMkLst>
            <pc:docMk/>
            <pc:sldMk cId="99124880" sldId="272"/>
            <ac:spMk id="15" creationId="{95E058FC-93DD-4C3D-843F-93D8C3263D65}"/>
          </ac:spMkLst>
        </pc:spChg>
        <pc:graphicFrameChg chg="mod modGraphic">
          <ac:chgData name="Li Lixiang" userId="6104bbfcb56aea79" providerId="LiveId" clId="{5B8BCFE6-B04A-4CE8-A7E5-49E8F9D4A150}" dt="2021-05-31T20:59:37.861" v="476" actId="404"/>
          <ac:graphicFrameMkLst>
            <pc:docMk/>
            <pc:sldMk cId="99124880" sldId="272"/>
            <ac:graphicFrameMk id="3" creationId="{7DA18F9D-C006-4166-B205-D7B35D668CB9}"/>
          </ac:graphicFrameMkLst>
        </pc:graphicFrameChg>
      </pc:sldChg>
      <pc:sldChg chg="delSp modSp add mod ord">
        <pc:chgData name="Li Lixiang" userId="6104bbfcb56aea79" providerId="LiveId" clId="{5B8BCFE6-B04A-4CE8-A7E5-49E8F9D4A150}" dt="2021-05-31T21:30:00.199" v="1148" actId="20577"/>
        <pc:sldMkLst>
          <pc:docMk/>
          <pc:sldMk cId="178439782" sldId="273"/>
        </pc:sldMkLst>
        <pc:spChg chg="mod">
          <ac:chgData name="Li Lixiang" userId="6104bbfcb56aea79" providerId="LiveId" clId="{5B8BCFE6-B04A-4CE8-A7E5-49E8F9D4A150}" dt="2021-05-31T21:21:20.161" v="617" actId="20577"/>
          <ac:spMkLst>
            <pc:docMk/>
            <pc:sldMk cId="178439782" sldId="273"/>
            <ac:spMk id="2" creationId="{5EC01E2D-9CFE-4D5D-8863-3BA90731F07B}"/>
          </ac:spMkLst>
        </pc:spChg>
        <pc:spChg chg="mod">
          <ac:chgData name="Li Lixiang" userId="6104bbfcb56aea79" providerId="LiveId" clId="{5B8BCFE6-B04A-4CE8-A7E5-49E8F9D4A150}" dt="2021-05-31T21:30:00.199" v="1148" actId="20577"/>
          <ac:spMkLst>
            <pc:docMk/>
            <pc:sldMk cId="178439782" sldId="273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1:21:25.298" v="618" actId="478"/>
          <ac:graphicFrameMkLst>
            <pc:docMk/>
            <pc:sldMk cId="178439782" sldId="273"/>
            <ac:graphicFrameMk id="3" creationId="{7DA18F9D-C006-4166-B205-D7B35D668CB9}"/>
          </ac:graphicFrameMkLst>
        </pc:graphicFrameChg>
      </pc:sldChg>
      <pc:sldChg chg="addSp modSp new mod">
        <pc:chgData name="Li Lixiang" userId="6104bbfcb56aea79" providerId="LiveId" clId="{5B8BCFE6-B04A-4CE8-A7E5-49E8F9D4A150}" dt="2021-06-04T04:57:28.771" v="1449" actId="1076"/>
        <pc:sldMkLst>
          <pc:docMk/>
          <pc:sldMk cId="3514307366" sldId="274"/>
        </pc:sldMkLst>
        <pc:spChg chg="mod">
          <ac:chgData name="Li Lixiang" userId="6104bbfcb56aea79" providerId="LiveId" clId="{5B8BCFE6-B04A-4CE8-A7E5-49E8F9D4A150}" dt="2021-06-04T04:50:59.886" v="1169" actId="20577"/>
          <ac:spMkLst>
            <pc:docMk/>
            <pc:sldMk cId="3514307366" sldId="274"/>
            <ac:spMk id="2" creationId="{F57B12CA-0498-4C77-8ACD-C9A99D7B07F1}"/>
          </ac:spMkLst>
        </pc:spChg>
        <pc:spChg chg="mod">
          <ac:chgData name="Li Lixiang" userId="6104bbfcb56aea79" providerId="LiveId" clId="{5B8BCFE6-B04A-4CE8-A7E5-49E8F9D4A150}" dt="2021-06-04T04:57:23.435" v="1448" actId="14100"/>
          <ac:spMkLst>
            <pc:docMk/>
            <pc:sldMk cId="3514307366" sldId="274"/>
            <ac:spMk id="3" creationId="{211873FD-2CAE-4CE7-B6CD-855AEB5C6DCA}"/>
          </ac:spMkLst>
        </pc:spChg>
        <pc:spChg chg="add mod">
          <ac:chgData name="Li Lixiang" userId="6104bbfcb56aea79" providerId="LiveId" clId="{5B8BCFE6-B04A-4CE8-A7E5-49E8F9D4A150}" dt="2021-06-04T04:56:14.991" v="1370" actId="1076"/>
          <ac:spMkLst>
            <pc:docMk/>
            <pc:sldMk cId="3514307366" sldId="274"/>
            <ac:spMk id="4" creationId="{C613C551-DE95-4745-9303-077FBF854FEC}"/>
          </ac:spMkLst>
        </pc:spChg>
        <pc:spChg chg="add mod">
          <ac:chgData name="Li Lixiang" userId="6104bbfcb56aea79" providerId="LiveId" clId="{5B8BCFE6-B04A-4CE8-A7E5-49E8F9D4A150}" dt="2021-06-04T04:57:28.771" v="1449" actId="1076"/>
          <ac:spMkLst>
            <pc:docMk/>
            <pc:sldMk cId="3514307366" sldId="274"/>
            <ac:spMk id="5" creationId="{B9D911B8-FFFD-4F81-A996-6FC65DB1583A}"/>
          </ac:spMkLst>
        </pc:spChg>
      </pc:sldChg>
    </pc:docChg>
  </pc:docChgLst>
  <pc:docChgLst>
    <pc:chgData name="Li Lixiang" userId="6104bbfcb56aea79" providerId="LiveId" clId="{E2F72314-34BB-45D3-ABFF-8E79AE47C995}"/>
    <pc:docChg chg="custSel modSld">
      <pc:chgData name="Li Lixiang" userId="6104bbfcb56aea79" providerId="LiveId" clId="{E2F72314-34BB-45D3-ABFF-8E79AE47C995}" dt="2020-12-21T23:59:44.736" v="207" actId="20577"/>
      <pc:docMkLst>
        <pc:docMk/>
      </pc:docMkLst>
      <pc:sldChg chg="modSp mod">
        <pc:chgData name="Li Lixiang" userId="6104bbfcb56aea79" providerId="LiveId" clId="{E2F72314-34BB-45D3-ABFF-8E79AE47C995}" dt="2020-12-21T12:51:43.811" v="14" actId="14100"/>
        <pc:sldMkLst>
          <pc:docMk/>
          <pc:sldMk cId="451125618" sldId="265"/>
        </pc:sldMkLst>
        <pc:spChg chg="mod">
          <ac:chgData name="Li Lixiang" userId="6104bbfcb56aea79" providerId="LiveId" clId="{E2F72314-34BB-45D3-ABFF-8E79AE47C995}" dt="2020-12-21T12:51:43.811" v="14" actId="14100"/>
          <ac:spMkLst>
            <pc:docMk/>
            <pc:sldMk cId="451125618" sldId="265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06.585" v="64" actId="1038"/>
        <pc:sldMkLst>
          <pc:docMk/>
          <pc:sldMk cId="516298179" sldId="266"/>
        </pc:sldMkLst>
        <pc:spChg chg="mod">
          <ac:chgData name="Li Lixiang" userId="6104bbfcb56aea79" providerId="LiveId" clId="{E2F72314-34BB-45D3-ABFF-8E79AE47C995}" dt="2020-12-21T12:51:59.507" v="35" actId="14100"/>
          <ac:spMkLst>
            <pc:docMk/>
            <pc:sldMk cId="516298179" sldId="266"/>
            <ac:spMk id="2" creationId="{AFD5830E-5CE7-4FE5-9D60-0BE3A2A2D31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3" creationId="{60571CC2-08D9-4095-ADA0-2ADBFC7F003D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4" creationId="{09566275-24E1-44E3-AD23-5A7E659F83C7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6" creationId="{6198C4BE-2AF0-4E8A-B7B3-5B6BE8E486A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7" creationId="{3AC73590-523C-4B28-B086-4C728739AB6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54" creationId="{655C8B9B-E846-427A-903A-75647A399AA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0" creationId="{9DF7218B-8C25-4CCA-AC6B-AC93F60B110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3" creationId="{C5EAC1AA-6A36-4824-AF10-4A6CFBA1515F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70" creationId="{B6ED7F74-A52E-47D3-89BC-880E5849632A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85" creationId="{A133F597-E751-4126-B7C7-55A03DC7168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1" creationId="{F53D46D2-CDBC-4EDA-9B88-A9B4679B00E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4" creationId="{EB120E00-109F-49CB-BCC5-76BA370398F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114" creationId="{9C70C242-525C-4B1F-8682-7BD95B0C25AC}"/>
          </ac:spMkLst>
        </pc:spChg>
        <pc:grpChg chg="mod">
          <ac:chgData name="Li Lixiang" userId="6104bbfcb56aea79" providerId="LiveId" clId="{E2F72314-34BB-45D3-ABFF-8E79AE47C995}" dt="2020-12-21T12:52:06.585" v="64" actId="1038"/>
          <ac:grpSpMkLst>
            <pc:docMk/>
            <pc:sldMk cId="516298179" sldId="266"/>
            <ac:grpSpMk id="31" creationId="{F44022A7-748B-439A-9ACC-1EAB90B57761}"/>
          </ac:grpSpMkLst>
        </pc:grp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0" creationId="{C2DB4C2F-916D-41A0-90DC-2836E35C221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8" creationId="{93B908B7-43AD-4698-B313-EE7835E7BF1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56" creationId="{034FD816-52AF-4213-BBAF-1F3A3FDF145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65" creationId="{880E9A9F-B7A6-4BAF-BC08-81B0CA744C2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7" creationId="{2280CED2-1DC5-4DAF-8913-0A47E73B07AC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8" creationId="{C9C7422D-C43A-410F-9E63-E42E0F1EC69D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6" creationId="{BDC7EAA6-737D-452D-B411-275DE0C8608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8" creationId="{3CBEE9BF-4819-4126-99C1-FB09368BAEC9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0" creationId="{A3CE9C81-1A69-4370-8A21-059DE53C18D1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5" creationId="{FC8F803E-E8AA-45CE-BBF7-D8227E24FD4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8" creationId="{129E9451-4BBC-4E75-9F37-75C647AAB9B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04" creationId="{36CA8686-975E-4A10-8AAB-3450923E7BDE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modSp mod">
        <pc:chgData name="Li Lixiang" userId="6104bbfcb56aea79" providerId="LiveId" clId="{E2F72314-34BB-45D3-ABFF-8E79AE47C995}" dt="2020-12-21T12:52:32.514" v="88" actId="20577"/>
        <pc:sldMkLst>
          <pc:docMk/>
          <pc:sldMk cId="2659675936" sldId="267"/>
        </pc:sldMkLst>
        <pc:spChg chg="mod">
          <ac:chgData name="Li Lixiang" userId="6104bbfcb56aea79" providerId="LiveId" clId="{E2F72314-34BB-45D3-ABFF-8E79AE47C995}" dt="2020-12-21T12:52:32.514" v="88" actId="20577"/>
          <ac:spMkLst>
            <pc:docMk/>
            <pc:sldMk cId="2659675936" sldId="267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43.902" v="112" actId="20577"/>
        <pc:sldMkLst>
          <pc:docMk/>
          <pc:sldMk cId="943280736" sldId="268"/>
        </pc:sldMkLst>
        <pc:spChg chg="mod">
          <ac:chgData name="Li Lixiang" userId="6104bbfcb56aea79" providerId="LiveId" clId="{E2F72314-34BB-45D3-ABFF-8E79AE47C995}" dt="2020-12-21T12:52:43.902" v="112" actId="20577"/>
          <ac:spMkLst>
            <pc:docMk/>
            <pc:sldMk cId="943280736" sldId="268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52.432" v="136" actId="20577"/>
        <pc:sldMkLst>
          <pc:docMk/>
          <pc:sldMk cId="1822006750" sldId="269"/>
        </pc:sldMkLst>
        <pc:spChg chg="mod">
          <ac:chgData name="Li Lixiang" userId="6104bbfcb56aea79" providerId="LiveId" clId="{E2F72314-34BB-45D3-ABFF-8E79AE47C995}" dt="2020-12-21T12:52:52.432" v="136" actId="20577"/>
          <ac:spMkLst>
            <pc:docMk/>
            <pc:sldMk cId="1822006750" sldId="269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23:59:44.736" v="207" actId="20577"/>
        <pc:sldMkLst>
          <pc:docMk/>
          <pc:sldMk cId="4040303943" sldId="270"/>
        </pc:sldMkLst>
        <pc:spChg chg="mod">
          <ac:chgData name="Li Lixiang" userId="6104bbfcb56aea79" providerId="LiveId" clId="{E2F72314-34BB-45D3-ABFF-8E79AE47C995}" dt="2020-12-21T12:53:02.238" v="157" actId="20577"/>
          <ac:spMkLst>
            <pc:docMk/>
            <pc:sldMk cId="4040303943" sldId="270"/>
            <ac:spMk id="2" creationId="{AFD5830E-5CE7-4FE5-9D60-0BE3A2A2D315}"/>
          </ac:spMkLst>
        </pc:spChg>
        <pc:graphicFrameChg chg="modGraphic">
          <ac:chgData name="Li Lixiang" userId="6104bbfcb56aea79" providerId="LiveId" clId="{E2F72314-34BB-45D3-ABFF-8E79AE47C995}" dt="2020-12-21T23:59:37.887" v="201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modGraphic">
          <ac:chgData name="Li Lixiang" userId="6104bbfcb56aea79" providerId="LiveId" clId="{E2F72314-34BB-45D3-ABFF-8E79AE47C995}" dt="2020-12-21T23:59:44.736" v="207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modGraphic">
          <ac:chgData name="Li Lixiang" userId="6104bbfcb56aea79" providerId="LiveId" clId="{E2F72314-34BB-45D3-ABFF-8E79AE47C995}" dt="2020-12-21T23:59:23.804" v="192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</pc:sldChg>
    </pc:docChg>
  </pc:docChgLst>
  <pc:docChgLst>
    <pc:chgData name="Lixiang Li" userId="6104bbfcb56aea79" providerId="LiveId" clId="{2CE6F3B1-AFEC-403E-A251-D5A89A7872DA}"/>
    <pc:docChg chg="undo custSel addSld delSld modSld sldOrd modMainMaster">
      <pc:chgData name="Lixiang Li" userId="6104bbfcb56aea79" providerId="LiveId" clId="{2CE6F3B1-AFEC-403E-A251-D5A89A7872DA}" dt="2020-12-20T23:34:32.955" v="5618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 ord">
        <pc:chgData name="Lixiang Li" userId="6104bbfcb56aea79" providerId="LiveId" clId="{2CE6F3B1-AFEC-403E-A251-D5A89A7872DA}" dt="2020-12-20T04:49:55.190" v="2690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20T04:39:14.086" v="2565" actId="20577"/>
          <ac:spMkLst>
            <pc:docMk/>
            <pc:sldMk cId="753221471" sldId="264"/>
            <ac:spMk id="3" creationId="{565849A6-BD79-4075-97FF-2729875645FE}"/>
          </ac:spMkLst>
        </pc:spChg>
      </pc:sldChg>
      <pc:sldChg chg="addSp delSp modSp add ord">
        <pc:chgData name="Lixiang Li" userId="6104bbfcb56aea79" providerId="LiveId" clId="{2CE6F3B1-AFEC-403E-A251-D5A89A7872DA}" dt="2020-12-20T05:08:20.974" v="3131" actId="1076"/>
        <pc:sldMkLst>
          <pc:docMk/>
          <pc:sldMk cId="451125618" sldId="265"/>
        </pc:sldMkLst>
        <pc:spChg chg="del">
          <ac:chgData name="Lixiang Li" userId="6104bbfcb56aea79" providerId="LiveId" clId="{2CE6F3B1-AFEC-403E-A251-D5A89A7872DA}" dt="2020-12-20T04:37:47.456" v="2553" actId="478"/>
          <ac:spMkLst>
            <pc:docMk/>
            <pc:sldMk cId="451125618" sldId="265"/>
            <ac:spMk id="3" creationId="{565849A6-BD79-4075-97FF-2729875645FE}"/>
          </ac:spMkLst>
        </pc:spChg>
        <pc:spChg chg="add del mod">
          <ac:chgData name="Lixiang Li" userId="6104bbfcb56aea79" providerId="LiveId" clId="{2CE6F3B1-AFEC-403E-A251-D5A89A7872DA}" dt="2020-12-20T04:37:48.600" v="2554" actId="478"/>
          <ac:spMkLst>
            <pc:docMk/>
            <pc:sldMk cId="451125618" sldId="265"/>
            <ac:spMk id="5" creationId="{F93B7C1F-196E-4D06-85A9-9EFF81AFAFDD}"/>
          </ac:spMkLst>
        </pc:spChg>
        <pc:spChg chg="add mod">
          <ac:chgData name="Lixiang Li" userId="6104bbfcb56aea79" providerId="LiveId" clId="{2CE6F3B1-AFEC-403E-A251-D5A89A7872DA}" dt="2020-12-20T04:58:29.758" v="2970" actId="14100"/>
          <ac:spMkLst>
            <pc:docMk/>
            <pc:sldMk cId="451125618" sldId="265"/>
            <ac:spMk id="6" creationId="{F742A748-1FAF-46DB-8D7F-F6FA47BD5C82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7" creationId="{49638D39-FA82-47A1-B873-21AC50BCC90B}"/>
          </ac:spMkLst>
        </pc:spChg>
        <pc:spChg chg="add mod">
          <ac:chgData name="Lixiang Li" userId="6104bbfcb56aea79" providerId="LiveId" clId="{2CE6F3B1-AFEC-403E-A251-D5A89A7872DA}" dt="2020-12-20T05:00:20.123" v="3009" actId="1037"/>
          <ac:spMkLst>
            <pc:docMk/>
            <pc:sldMk cId="451125618" sldId="265"/>
            <ac:spMk id="8" creationId="{8B0C0D08-2624-4596-BCA7-85C5A2262F16}"/>
          </ac:spMkLst>
        </pc:spChg>
        <pc:spChg chg="add mod">
          <ac:chgData name="Lixiang Li" userId="6104bbfcb56aea79" providerId="LiveId" clId="{2CE6F3B1-AFEC-403E-A251-D5A89A7872DA}" dt="2020-12-20T05:00:47.192" v="3020" actId="1038"/>
          <ac:spMkLst>
            <pc:docMk/>
            <pc:sldMk cId="451125618" sldId="265"/>
            <ac:spMk id="9" creationId="{D52D9E58-2855-433D-AC54-CE2E01FED8BB}"/>
          </ac:spMkLst>
        </pc:spChg>
        <pc:spChg chg="add mod">
          <ac:chgData name="Lixiang Li" userId="6104bbfcb56aea79" providerId="LiveId" clId="{2CE6F3B1-AFEC-403E-A251-D5A89A7872DA}" dt="2020-12-20T05:00:33.153" v="3015" actId="1037"/>
          <ac:spMkLst>
            <pc:docMk/>
            <pc:sldMk cId="451125618" sldId="265"/>
            <ac:spMk id="10" creationId="{7DE36F8C-C284-46C6-86E4-B9D2769DB9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1" creationId="{6E270333-A2F3-4FF6-8C77-2AC6F3452FD6}"/>
          </ac:spMkLst>
        </pc:spChg>
        <pc:spChg chg="add mod">
          <ac:chgData name="Lixiang Li" userId="6104bbfcb56aea79" providerId="LiveId" clId="{2CE6F3B1-AFEC-403E-A251-D5A89A7872DA}" dt="2020-12-20T05:00:25.627" v="3011" actId="1038"/>
          <ac:spMkLst>
            <pc:docMk/>
            <pc:sldMk cId="451125618" sldId="265"/>
            <ac:spMk id="12" creationId="{EC9BEEE2-0EE8-4813-A827-DA566A0B8A28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3" creationId="{BDE474FF-7B22-4FE6-8D40-ECD972382478}"/>
          </ac:spMkLst>
        </pc:spChg>
        <pc:spChg chg="add mod">
          <ac:chgData name="Lixiang Li" userId="6104bbfcb56aea79" providerId="LiveId" clId="{2CE6F3B1-AFEC-403E-A251-D5A89A7872DA}" dt="2020-12-20T05:04:34.655" v="3072" actId="1037"/>
          <ac:spMkLst>
            <pc:docMk/>
            <pc:sldMk cId="451125618" sldId="265"/>
            <ac:spMk id="14" creationId="{C7A4F2A2-30AC-484C-AD59-6A2A49D7A0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5" creationId="{367A4CAE-F83A-47B4-8D84-656D39BBE257}"/>
          </ac:spMkLst>
        </pc:spChg>
        <pc:spChg chg="add mod">
          <ac:chgData name="Lixiang Li" userId="6104bbfcb56aea79" providerId="LiveId" clId="{2CE6F3B1-AFEC-403E-A251-D5A89A7872DA}" dt="2020-12-20T04:58:54.812" v="2995" actId="20577"/>
          <ac:spMkLst>
            <pc:docMk/>
            <pc:sldMk cId="451125618" sldId="265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05:08:20.974" v="3131" actId="1076"/>
          <ac:spMkLst>
            <pc:docMk/>
            <pc:sldMk cId="451125618" sldId="265"/>
            <ac:spMk id="41" creationId="{2513BD67-D399-4DB6-AA23-4C35BAB40445}"/>
          </ac:spMkLst>
        </pc:spChg>
        <pc:spChg chg="add mod">
          <ac:chgData name="Lixiang Li" userId="6104bbfcb56aea79" providerId="LiveId" clId="{2CE6F3B1-AFEC-403E-A251-D5A89A7872DA}" dt="2020-12-20T05:02:18.542" v="3035" actId="1076"/>
          <ac:spMkLst>
            <pc:docMk/>
            <pc:sldMk cId="451125618" sldId="265"/>
            <ac:spMk id="42" creationId="{46273798-99C2-4CDD-BB9D-610EFBE1D63B}"/>
          </ac:spMkLst>
        </pc:spChg>
        <pc:spChg chg="add mod">
          <ac:chgData name="Lixiang Li" userId="6104bbfcb56aea79" providerId="LiveId" clId="{2CE6F3B1-AFEC-403E-A251-D5A89A7872DA}" dt="2020-12-20T05:03:55.108" v="3063" actId="1076"/>
          <ac:spMkLst>
            <pc:docMk/>
            <pc:sldMk cId="451125618" sldId="265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05:04:16.606" v="3068" actId="1076"/>
          <ac:spMkLst>
            <pc:docMk/>
            <pc:sldMk cId="451125618" sldId="265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05:05:09.313" v="3077" actId="1076"/>
          <ac:spMkLst>
            <pc:docMk/>
            <pc:sldMk cId="451125618" sldId="265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05:06:09.113" v="3099" actId="1036"/>
          <ac:spMkLst>
            <pc:docMk/>
            <pc:sldMk cId="451125618" sldId="265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05:07:49.411" v="3125" actId="14100"/>
          <ac:spMkLst>
            <pc:docMk/>
            <pc:sldMk cId="451125618" sldId="265"/>
            <ac:spMk id="72" creationId="{D0D10056-4D17-49F2-8C08-35B4A208B394}"/>
          </ac:spMkLst>
        </pc:spChg>
        <pc:cxnChg chg="add mod">
          <ac:chgData name="Lixiang Li" userId="6104bbfcb56aea79" providerId="LiveId" clId="{2CE6F3B1-AFEC-403E-A251-D5A89A7872DA}" dt="2020-12-20T04:59:38.214" v="2997" actId="1582"/>
          <ac:cxnSpMkLst>
            <pc:docMk/>
            <pc:sldMk cId="451125618" sldId="265"/>
            <ac:cxnSpMk id="18" creationId="{24955728-8311-40B7-9C7B-764A441E8213}"/>
          </ac:cxnSpMkLst>
        </pc:cxnChg>
        <pc:cxnChg chg="add mod">
          <ac:chgData name="Lixiang Li" userId="6104bbfcb56aea79" providerId="LiveId" clId="{2CE6F3B1-AFEC-403E-A251-D5A89A7872DA}" dt="2020-12-20T05:00:20.123" v="3009" actId="1037"/>
          <ac:cxnSpMkLst>
            <pc:docMk/>
            <pc:sldMk cId="451125618" sldId="265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5:00:25.627" v="3011" actId="1038"/>
          <ac:cxnSpMkLst>
            <pc:docMk/>
            <pc:sldMk cId="451125618" sldId="265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5:00:33.153" v="3015" actId="1037"/>
          <ac:cxnSpMkLst>
            <pc:docMk/>
            <pc:sldMk cId="451125618" sldId="265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5:00:47.192" v="3020" actId="1038"/>
          <ac:cxnSpMkLst>
            <pc:docMk/>
            <pc:sldMk cId="451125618" sldId="265"/>
            <ac:cxnSpMk id="29" creationId="{72BB0E07-761A-4BF7-AE46-A3CBF5807D73}"/>
          </ac:cxnSpMkLst>
        </pc:cxnChg>
        <pc:cxnChg chg="add mod">
          <ac:chgData name="Lixiang Li" userId="6104bbfcb56aea79" providerId="LiveId" clId="{2CE6F3B1-AFEC-403E-A251-D5A89A7872DA}" dt="2020-12-20T05:07:56.464" v="3126" actId="14100"/>
          <ac:cxnSpMkLst>
            <pc:docMk/>
            <pc:sldMk cId="451125618" sldId="265"/>
            <ac:cxnSpMk id="32" creationId="{6EF5743A-4C96-46E9-A2C0-8169B4C8FC44}"/>
          </ac:cxnSpMkLst>
        </pc:cxnChg>
        <pc:cxnChg chg="add mod">
          <ac:chgData name="Lixiang Li" userId="6104bbfcb56aea79" providerId="LiveId" clId="{2CE6F3B1-AFEC-403E-A251-D5A89A7872DA}" dt="2020-12-20T05:01:18.220" v="3026" actId="14100"/>
          <ac:cxnSpMkLst>
            <pc:docMk/>
            <pc:sldMk cId="451125618" sldId="265"/>
            <ac:cxnSpMk id="35" creationId="{177BBDC5-C7B7-4A6C-B122-739FBB877DEF}"/>
          </ac:cxnSpMkLst>
        </pc:cxnChg>
        <pc:cxnChg chg="add mod">
          <ac:chgData name="Lixiang Li" userId="6104bbfcb56aea79" providerId="LiveId" clId="{2CE6F3B1-AFEC-403E-A251-D5A89A7872DA}" dt="2020-12-20T05:01:32.710" v="3029" actId="14100"/>
          <ac:cxnSpMkLst>
            <pc:docMk/>
            <pc:sldMk cId="451125618" sldId="265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05:08:10.750" v="3130" actId="14100"/>
          <ac:cxnSpMkLst>
            <pc:docMk/>
            <pc:sldMk cId="451125618" sldId="265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05:04:34.655" v="3072" actId="1037"/>
          <ac:cxnSpMkLst>
            <pc:docMk/>
            <pc:sldMk cId="451125618" sldId="265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05:04:47.456" v="3075" actId="14100"/>
          <ac:cxnSpMkLst>
            <pc:docMk/>
            <pc:sldMk cId="451125618" sldId="265"/>
            <ac:cxnSpMk id="58" creationId="{72F4FA87-88AF-4EAF-9A8B-60B0F778C0F2}"/>
          </ac:cxnSpMkLst>
        </pc:cxnChg>
        <pc:cxnChg chg="add mod">
          <ac:chgData name="Lixiang Li" userId="6104bbfcb56aea79" providerId="LiveId" clId="{2CE6F3B1-AFEC-403E-A251-D5A89A7872DA}" dt="2020-12-20T05:07:33.620" v="3107" actId="14100"/>
          <ac:cxnSpMkLst>
            <pc:docMk/>
            <pc:sldMk cId="451125618" sldId="265"/>
            <ac:cxnSpMk id="62" creationId="{06EEB75A-AA4A-4F73-BD84-FD8F6AE153DD}"/>
          </ac:cxnSpMkLst>
        </pc:cxnChg>
        <pc:cxnChg chg="add mod">
          <ac:chgData name="Lixiang Li" userId="6104bbfcb56aea79" providerId="LiveId" clId="{2CE6F3B1-AFEC-403E-A251-D5A89A7872DA}" dt="2020-12-20T05:06:21.905" v="3102" actId="14100"/>
          <ac:cxnSpMkLst>
            <pc:docMk/>
            <pc:sldMk cId="451125618" sldId="265"/>
            <ac:cxnSpMk id="69" creationId="{6EA1D5A0-8BDC-4672-9AA2-37FEF7233EA4}"/>
          </ac:cxnSpMkLst>
        </pc:cxnChg>
        <pc:cxnChg chg="add mod">
          <ac:chgData name="Lixiang Li" userId="6104bbfcb56aea79" providerId="LiveId" clId="{2CE6F3B1-AFEC-403E-A251-D5A89A7872DA}" dt="2020-12-20T05:08:05.378" v="3129" actId="14100"/>
          <ac:cxnSpMkLst>
            <pc:docMk/>
            <pc:sldMk cId="451125618" sldId="265"/>
            <ac:cxnSpMk id="76" creationId="{09EA7561-3614-4D2A-9A50-5E5E3D1B2686}"/>
          </ac:cxnSpMkLst>
        </pc:cxnChg>
      </pc:sldChg>
      <pc:sldChg chg="addSp delSp modSp add ord">
        <pc:chgData name="Lixiang Li" userId="6104bbfcb56aea79" providerId="LiveId" clId="{2CE6F3B1-AFEC-403E-A251-D5A89A7872DA}" dt="2020-12-20T16:27:35.605" v="4587" actId="478"/>
        <pc:sldMkLst>
          <pc:docMk/>
          <pc:sldMk cId="516298179" sldId="266"/>
        </pc:sldMkLst>
        <pc:spChg chg="add del mod">
          <ac:chgData name="Lixiang Li" userId="6104bbfcb56aea79" providerId="LiveId" clId="{2CE6F3B1-AFEC-403E-A251-D5A89A7872DA}" dt="2020-12-20T07:14:52.272" v="3137" actId="478"/>
          <ac:spMkLst>
            <pc:docMk/>
            <pc:sldMk cId="516298179" sldId="266"/>
            <ac:spMk id="3" creationId="{DC8B8166-1555-48D5-89D5-460735D7C2F6}"/>
          </ac:spMkLst>
        </pc:spChg>
        <pc:spChg chg="add mod">
          <ac:chgData name="Lixiang Li" userId="6104bbfcb56aea79" providerId="LiveId" clId="{2CE6F3B1-AFEC-403E-A251-D5A89A7872DA}" dt="2020-12-20T07:23:50.554" v="3148" actId="164"/>
          <ac:spMkLst>
            <pc:docMk/>
            <pc:sldMk cId="516298179" sldId="266"/>
            <ac:spMk id="4" creationId="{E1E2E837-4616-4D8F-A128-37DF4AB2768C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" creationId="{F742A748-1FAF-46DB-8D7F-F6FA47BD5C82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" creationId="{49638D39-FA82-47A1-B873-21AC50BCC90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8" creationId="{8B0C0D08-2624-4596-BCA7-85C5A2262F1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9" creationId="{D52D9E58-2855-433D-AC54-CE2E01FED8B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0" creationId="{7DE36F8C-C284-46C6-86E4-B9D2769DB9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1" creationId="{6E270333-A2F3-4FF6-8C77-2AC6F3452FD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2" creationId="{EC9BEEE2-0EE8-4813-A827-DA566A0B8A2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3" creationId="{BDE474FF-7B22-4FE6-8D40-ECD97238247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4" creationId="{C7A4F2A2-30AC-484C-AD59-6A2A49D7A0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5" creationId="{367A4CAE-F83A-47B4-8D84-656D39BBE257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14:37:27.934" v="3345" actId="1076"/>
          <ac:spMkLst>
            <pc:docMk/>
            <pc:sldMk cId="516298179" sldId="266"/>
            <ac:spMk id="33" creationId="{60571CC2-08D9-4095-ADA0-2ADBFC7F003D}"/>
          </ac:spMkLst>
        </pc:spChg>
        <pc:spChg chg="add mod">
          <ac:chgData name="Lixiang Li" userId="6104bbfcb56aea79" providerId="LiveId" clId="{2CE6F3B1-AFEC-403E-A251-D5A89A7872DA}" dt="2020-12-20T14:37:31.046" v="3346" actId="14100"/>
          <ac:spMkLst>
            <pc:docMk/>
            <pc:sldMk cId="516298179" sldId="266"/>
            <ac:spMk id="34" creationId="{09566275-24E1-44E3-AD23-5A7E659F83C7}"/>
          </ac:spMkLst>
        </pc:spChg>
        <pc:spChg chg="add mod">
          <ac:chgData name="Lixiang Li" userId="6104bbfcb56aea79" providerId="LiveId" clId="{2CE6F3B1-AFEC-403E-A251-D5A89A7872DA}" dt="2020-12-20T14:37:33.689" v="3347" actId="1076"/>
          <ac:spMkLst>
            <pc:docMk/>
            <pc:sldMk cId="516298179" sldId="266"/>
            <ac:spMk id="36" creationId="{6198C4BE-2AF0-4E8A-B7B3-5B6BE8E486AE}"/>
          </ac:spMkLst>
        </pc:spChg>
        <pc:spChg chg="add mod">
          <ac:chgData name="Lixiang Li" userId="6104bbfcb56aea79" providerId="LiveId" clId="{2CE6F3B1-AFEC-403E-A251-D5A89A7872DA}" dt="2020-12-20T16:07:45.868" v="3551" actId="404"/>
          <ac:spMkLst>
            <pc:docMk/>
            <pc:sldMk cId="516298179" sldId="266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1" creationId="{2513BD67-D399-4DB6-AA23-4C35BAB4044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2" creationId="{46273798-99C2-4CDD-BB9D-610EFBE1D63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15:46:24.328" v="3430" actId="1076"/>
          <ac:spMkLst>
            <pc:docMk/>
            <pc:sldMk cId="516298179" sldId="266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2" creationId="{D0D10056-4D17-49F2-8C08-35B4A208B394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85" creationId="{A133F597-E751-4126-B7C7-55A03DC7168E}"/>
          </ac:spMkLst>
        </pc:spChg>
        <pc:spChg chg="add mod">
          <ac:chgData name="Lixiang Li" userId="6104bbfcb56aea79" providerId="LiveId" clId="{2CE6F3B1-AFEC-403E-A251-D5A89A7872DA}" dt="2020-12-20T15:45:22.513" v="3403" actId="20577"/>
          <ac:spMkLst>
            <pc:docMk/>
            <pc:sldMk cId="516298179" sldId="266"/>
            <ac:spMk id="91" creationId="{F53D46D2-CDBC-4EDA-9B88-A9B4679B00E2}"/>
          </ac:spMkLst>
        </pc:spChg>
        <pc:spChg chg="add mod">
          <ac:chgData name="Lixiang Li" userId="6104bbfcb56aea79" providerId="LiveId" clId="{2CE6F3B1-AFEC-403E-A251-D5A89A7872DA}" dt="2020-12-20T15:46:31.726" v="3432" actId="1076"/>
          <ac:spMkLst>
            <pc:docMk/>
            <pc:sldMk cId="516298179" sldId="266"/>
            <ac:spMk id="94" creationId="{EB120E00-109F-49CB-BCC5-76BA370398F2}"/>
          </ac:spMkLst>
        </pc:spChg>
        <pc:spChg chg="add mod">
          <ac:chgData name="Lixiang Li" userId="6104bbfcb56aea79" providerId="LiveId" clId="{2CE6F3B1-AFEC-403E-A251-D5A89A7872DA}" dt="2020-12-20T16:07:32.651" v="3547" actId="20577"/>
          <ac:spMkLst>
            <pc:docMk/>
            <pc:sldMk cId="516298179" sldId="266"/>
            <ac:spMk id="114" creationId="{9C70C242-525C-4B1F-8682-7BD95B0C25AC}"/>
          </ac:spMkLst>
        </pc:spChg>
        <pc:grpChg chg="add mod">
          <ac:chgData name="Lixiang Li" userId="6104bbfcb56aea79" providerId="LiveId" clId="{2CE6F3B1-AFEC-403E-A251-D5A89A7872DA}" dt="2020-12-20T14:37:27.934" v="3345" actId="1076"/>
          <ac:grpSpMkLst>
            <pc:docMk/>
            <pc:sldMk cId="516298179" sldId="266"/>
            <ac:grpSpMk id="31" creationId="{F44022A7-748B-439A-9ACC-1EAB90B57761}"/>
          </ac:grpSpMkLst>
        </pc:grp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8" creationId="{24955728-8311-40B7-9C7B-764A441E821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2" creationId="{9631DFDD-1AB1-42A8-BDF8-765787F54BC5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5" creationId="{021CAF5D-E21C-4BC5-8518-A30C1CF100D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8" creationId="{8A4A46DE-92A1-4690-8CB4-D043501A8E7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9" creationId="{72BB0E07-761A-4BF7-AE46-A3CBF5807D7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2" creationId="{6EF5743A-4C96-46E9-A2C0-8169B4C8FC44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5" creationId="{177BBDC5-C7B7-4A6C-B122-739FBB877DE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14:37:41.618" v="3349" actId="14100"/>
          <ac:cxnSpMkLst>
            <pc:docMk/>
            <pc:sldMk cId="516298179" sldId="266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15:46:27.286" v="3431" actId="14100"/>
          <ac:cxnSpMkLst>
            <pc:docMk/>
            <pc:sldMk cId="516298179" sldId="266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14:37:55.723" v="3352" actId="14100"/>
          <ac:cxnSpMkLst>
            <pc:docMk/>
            <pc:sldMk cId="516298179" sldId="266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8" creationId="{72F4FA87-88AF-4EAF-9A8B-60B0F778C0F2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2" creationId="{06EEB75A-AA4A-4F73-BD84-FD8F6AE153DD}"/>
          </ac:cxnSpMkLst>
        </pc:cxnChg>
        <pc:cxnChg chg="add del mod">
          <ac:chgData name="Lixiang Li" userId="6104bbfcb56aea79" providerId="LiveId" clId="{2CE6F3B1-AFEC-403E-A251-D5A89A7872DA}" dt="2020-12-20T16:08:26.336" v="3552" actId="478"/>
          <ac:cxnSpMkLst>
            <pc:docMk/>
            <pc:sldMk cId="516298179" sldId="266"/>
            <ac:cxnSpMk id="64" creationId="{C779F5E8-557B-4665-A31F-EF363AC06C62}"/>
          </ac:cxnSpMkLst>
        </pc:cxnChg>
        <pc:cxnChg chg="add mod">
          <ac:chgData name="Lixiang Li" userId="6104bbfcb56aea79" providerId="LiveId" clId="{2CE6F3B1-AFEC-403E-A251-D5A89A7872DA}" dt="2020-12-20T14:37:48.844" v="3350" actId="1076"/>
          <ac:cxnSpMkLst>
            <pc:docMk/>
            <pc:sldMk cId="516298179" sldId="266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9" creationId="{6EA1D5A0-8BDC-4672-9AA2-37FEF7233EA4}"/>
          </ac:cxnSpMkLst>
        </pc:cxnChg>
        <pc:cxnChg chg="add del mod">
          <ac:chgData name="Lixiang Li" userId="6104bbfcb56aea79" providerId="LiveId" clId="{2CE6F3B1-AFEC-403E-A251-D5A89A7872DA}" dt="2020-12-20T16:27:35.605" v="4587" actId="478"/>
          <ac:cxnSpMkLst>
            <pc:docMk/>
            <pc:sldMk cId="516298179" sldId="266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76" creationId="{09EA7561-3614-4D2A-9A50-5E5E3D1B2686}"/>
          </ac:cxnSpMkLst>
        </pc:cxnChg>
        <pc:cxnChg chg="add mod">
          <ac:chgData name="Lixiang Li" userId="6104bbfcb56aea79" providerId="LiveId" clId="{2CE6F3B1-AFEC-403E-A251-D5A89A7872DA}" dt="2020-12-20T16:06:55.774" v="3500" actId="14100"/>
          <ac:cxnSpMkLst>
            <pc:docMk/>
            <pc:sldMk cId="516298179" sldId="266"/>
            <ac:cxnSpMk id="77" creationId="{2280CED2-1DC5-4DAF-8913-0A47E73B07AC}"/>
          </ac:cxnSpMkLst>
        </pc:cxnChg>
        <pc:cxnChg chg="add mod">
          <ac:chgData name="Lixiang Li" userId="6104bbfcb56aea79" providerId="LiveId" clId="{2CE6F3B1-AFEC-403E-A251-D5A89A7872DA}" dt="2020-12-20T16:06:50.027" v="3499" actId="1037"/>
          <ac:cxnSpMkLst>
            <pc:docMk/>
            <pc:sldMk cId="516298179" sldId="266"/>
            <ac:cxnSpMk id="78" creationId="{C9C7422D-C43A-410F-9E63-E42E0F1EC69D}"/>
          </ac:cxnSpMkLst>
        </pc:cxnChg>
        <pc:cxnChg chg="add mod">
          <ac:chgData name="Lixiang Li" userId="6104bbfcb56aea79" providerId="LiveId" clId="{2CE6F3B1-AFEC-403E-A251-D5A89A7872DA}" dt="2020-12-20T14:38:19.505" v="3368" actId="14100"/>
          <ac:cxnSpMkLst>
            <pc:docMk/>
            <pc:sldMk cId="516298179" sldId="266"/>
            <ac:cxnSpMk id="86" creationId="{BDC7EAA6-737D-452D-B411-275DE0C8608A}"/>
          </ac:cxnSpMkLst>
        </pc:cxnChg>
        <pc:cxnChg chg="add mod">
          <ac:chgData name="Lixiang Li" userId="6104bbfcb56aea79" providerId="LiveId" clId="{2CE6F3B1-AFEC-403E-A251-D5A89A7872DA}" dt="2020-12-20T14:39:31.324" v="3372" actId="1076"/>
          <ac:cxnSpMkLst>
            <pc:docMk/>
            <pc:sldMk cId="516298179" sldId="266"/>
            <ac:cxnSpMk id="88" creationId="{3CBEE9BF-4819-4126-99C1-FB09368BAEC9}"/>
          </ac:cxnSpMkLst>
        </pc:cxnChg>
        <pc:cxnChg chg="add mod">
          <ac:chgData name="Lixiang Li" userId="6104bbfcb56aea79" providerId="LiveId" clId="{2CE6F3B1-AFEC-403E-A251-D5A89A7872DA}" dt="2020-12-20T15:44:47.654" v="3374" actId="1076"/>
          <ac:cxnSpMkLst>
            <pc:docMk/>
            <pc:sldMk cId="516298179" sldId="266"/>
            <ac:cxnSpMk id="90" creationId="{A3CE9C81-1A69-4370-8A21-059DE53C18D1}"/>
          </ac:cxnSpMkLst>
        </pc:cxnChg>
        <pc:cxnChg chg="add mod">
          <ac:chgData name="Lixiang Li" userId="6104bbfcb56aea79" providerId="LiveId" clId="{2CE6F3B1-AFEC-403E-A251-D5A89A7872DA}" dt="2020-12-20T15:46:34.510" v="3433" actId="14100"/>
          <ac:cxnSpMkLst>
            <pc:docMk/>
            <pc:sldMk cId="516298179" sldId="266"/>
            <ac:cxnSpMk id="95" creationId="{FC8F803E-E8AA-45CE-BBF7-D8227E24FD47}"/>
          </ac:cxnSpMkLst>
        </pc:cxnChg>
        <pc:cxnChg chg="add mod">
          <ac:chgData name="Lixiang Li" userId="6104bbfcb56aea79" providerId="LiveId" clId="{2CE6F3B1-AFEC-403E-A251-D5A89A7872DA}" dt="2020-12-20T15:46:17.918" v="3429" actId="14100"/>
          <ac:cxnSpMkLst>
            <pc:docMk/>
            <pc:sldMk cId="516298179" sldId="266"/>
            <ac:cxnSpMk id="98" creationId="{129E9451-4BBC-4E75-9F37-75C647AAB9B7}"/>
          </ac:cxnSpMkLst>
        </pc:cxnChg>
        <pc:cxnChg chg="add mod">
          <ac:chgData name="Lixiang Li" userId="6104bbfcb56aea79" providerId="LiveId" clId="{2CE6F3B1-AFEC-403E-A251-D5A89A7872DA}" dt="2020-12-20T15:46:44.158" v="3436" actId="14100"/>
          <ac:cxnSpMkLst>
            <pc:docMk/>
            <pc:sldMk cId="516298179" sldId="266"/>
            <ac:cxnSpMk id="104" creationId="{36CA8686-975E-4A10-8AAB-3450923E7BDE}"/>
          </ac:cxnSpMkLst>
        </pc:cxnChg>
        <pc:cxnChg chg="add mod">
          <ac:chgData name="Lixiang Li" userId="6104bbfcb56aea79" providerId="LiveId" clId="{2CE6F3B1-AFEC-403E-A251-D5A89A7872DA}" dt="2020-12-20T16:07:09.926" v="3503" actId="14100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addSp delSp modSp add">
        <pc:chgData name="Lixiang Li" userId="6104bbfcb56aea79" providerId="LiveId" clId="{2CE6F3B1-AFEC-403E-A251-D5A89A7872DA}" dt="2020-12-20T16:20:26.067" v="3902" actId="1076"/>
        <pc:sldMkLst>
          <pc:docMk/>
          <pc:sldMk cId="2659675936" sldId="267"/>
        </pc:sldMkLst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3" creationId="{60571CC2-08D9-4095-ADA0-2ADBFC7F003D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4" creationId="{09566275-24E1-44E3-AD23-5A7E659F83C7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6" creationId="{6198C4BE-2AF0-4E8A-B7B3-5B6BE8E486A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85" creationId="{A133F597-E751-4126-B7C7-55A03DC7168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1" creationId="{F53D46D2-CDBC-4EDA-9B88-A9B4679B00E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4" creationId="{EB120E00-109F-49CB-BCC5-76BA370398F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114" creationId="{9C70C242-525C-4B1F-8682-7BD95B0C25AC}"/>
          </ac:spMkLst>
        </pc:spChg>
        <pc:grpChg chg="del">
          <ac:chgData name="Lixiang Li" userId="6104bbfcb56aea79" providerId="LiveId" clId="{2CE6F3B1-AFEC-403E-A251-D5A89A7872DA}" dt="2020-12-20T16:09:36.139" v="3554" actId="478"/>
          <ac:grpSpMkLst>
            <pc:docMk/>
            <pc:sldMk cId="2659675936" sldId="267"/>
            <ac:grpSpMk id="31" creationId="{F44022A7-748B-439A-9ACC-1EAB90B57761}"/>
          </ac:grpSpMkLst>
        </pc:grpChg>
        <pc:graphicFrameChg chg="add mod modGraphic">
          <ac:chgData name="Lixiang Li" userId="6104bbfcb56aea79" providerId="LiveId" clId="{2CE6F3B1-AFEC-403E-A251-D5A89A7872DA}" dt="2020-12-20T16:20:26.067" v="3902" actId="1076"/>
          <ac:graphicFrameMkLst>
            <pc:docMk/>
            <pc:sldMk cId="2659675936" sldId="267"/>
            <ac:graphicFrameMk id="3" creationId="{B75267CC-C7F4-4035-AAC0-1534678681C7}"/>
          </ac:graphicFrameMkLst>
        </pc:graphicFrameChg>
        <pc:cxnChg chg="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7" creationId="{2280CED2-1DC5-4DAF-8913-0A47E73B07AC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8" creationId="{C9C7422D-C43A-410F-9E63-E42E0F1EC69D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6" creationId="{BDC7EAA6-737D-452D-B411-275DE0C8608A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8" creationId="{3CBEE9BF-4819-4126-99C1-FB09368BAEC9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0" creationId="{A3CE9C81-1A69-4370-8A21-059DE53C18D1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5" creationId="{FC8F803E-E8AA-45CE-BBF7-D8227E24FD4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8" creationId="{129E9451-4BBC-4E75-9F37-75C647AAB9B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04" creationId="{36CA8686-975E-4A10-8AAB-3450923E7BDE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11" creationId="{C14A5D05-67DB-4700-9D53-24CA9BF3FE52}"/>
          </ac:cxnSpMkLst>
        </pc:cxnChg>
      </pc:sldChg>
      <pc:sldChg chg="modSp add">
        <pc:chgData name="Lixiang Li" userId="6104bbfcb56aea79" providerId="LiveId" clId="{2CE6F3B1-AFEC-403E-A251-D5A89A7872DA}" dt="2020-12-20T16:27:24.159" v="4586" actId="14100"/>
        <pc:sldMkLst>
          <pc:docMk/>
          <pc:sldMk cId="943280736" sldId="268"/>
        </pc:sldMkLst>
        <pc:graphicFrameChg chg="mod modGraphic">
          <ac:chgData name="Lixiang Li" userId="6104bbfcb56aea79" providerId="LiveId" clId="{2CE6F3B1-AFEC-403E-A251-D5A89A7872DA}" dt="2020-12-20T16:27:24.159" v="4586" actId="14100"/>
          <ac:graphicFrameMkLst>
            <pc:docMk/>
            <pc:sldMk cId="943280736" sldId="268"/>
            <ac:graphicFrameMk id="3" creationId="{B75267CC-C7F4-4035-AAC0-1534678681C7}"/>
          </ac:graphicFrameMkLst>
        </pc:graphicFrameChg>
      </pc:sldChg>
      <pc:sldChg chg="modSp add">
        <pc:chgData name="Lixiang Li" userId="6104bbfcb56aea79" providerId="LiveId" clId="{2CE6F3B1-AFEC-403E-A251-D5A89A7872DA}" dt="2020-12-20T16:30:07.888" v="5241" actId="20577"/>
        <pc:sldMkLst>
          <pc:docMk/>
          <pc:sldMk cId="1822006750" sldId="269"/>
        </pc:sldMkLst>
        <pc:graphicFrameChg chg="modGraphic">
          <ac:chgData name="Lixiang Li" userId="6104bbfcb56aea79" providerId="LiveId" clId="{2CE6F3B1-AFEC-403E-A251-D5A89A7872DA}" dt="2020-12-20T16:30:07.888" v="5241" actId="20577"/>
          <ac:graphicFrameMkLst>
            <pc:docMk/>
            <pc:sldMk cId="1822006750" sldId="269"/>
            <ac:graphicFrameMk id="3" creationId="{B75267CC-C7F4-4035-AAC0-1534678681C7}"/>
          </ac:graphicFrameMkLst>
        </pc:graphicFrameChg>
      </pc:sldChg>
      <pc:sldChg chg="addSp delSp modSp add">
        <pc:chgData name="Lixiang Li" userId="6104bbfcb56aea79" providerId="LiveId" clId="{2CE6F3B1-AFEC-403E-A251-D5A89A7872DA}" dt="2020-12-20T23:34:32.955" v="5618" actId="20577"/>
        <pc:sldMkLst>
          <pc:docMk/>
          <pc:sldMk cId="4040303943" sldId="270"/>
        </pc:sldMkLst>
        <pc:spChg chg="add mod">
          <ac:chgData name="Lixiang Li" userId="6104bbfcb56aea79" providerId="LiveId" clId="{2CE6F3B1-AFEC-403E-A251-D5A89A7872DA}" dt="2020-12-20T23:32:27.517" v="5582" actId="11529"/>
          <ac:spMkLst>
            <pc:docMk/>
            <pc:sldMk cId="4040303943" sldId="270"/>
            <ac:spMk id="8" creationId="{572BE7F9-D9BD-40C1-AC78-2FF401522E36}"/>
          </ac:spMkLst>
        </pc:spChg>
        <pc:spChg chg="add mod">
          <ac:chgData name="Lixiang Li" userId="6104bbfcb56aea79" providerId="LiveId" clId="{2CE6F3B1-AFEC-403E-A251-D5A89A7872DA}" dt="2020-12-20T23:32:51.573" v="5585" actId="1076"/>
          <ac:spMkLst>
            <pc:docMk/>
            <pc:sldMk cId="4040303943" sldId="270"/>
            <ac:spMk id="11" creationId="{B8FE3CE0-A48E-4B9A-8769-606FA6FF1A29}"/>
          </ac:spMkLst>
        </pc:spChg>
        <pc:graphicFrameChg chg="del">
          <ac:chgData name="Lixiang Li" userId="6104bbfcb56aea79" providerId="LiveId" clId="{2CE6F3B1-AFEC-403E-A251-D5A89A7872DA}" dt="2020-12-20T16:30:57.377" v="5243" actId="478"/>
          <ac:graphicFrameMkLst>
            <pc:docMk/>
            <pc:sldMk cId="4040303943" sldId="270"/>
            <ac:graphicFrameMk id="3" creationId="{B75267CC-C7F4-4035-AAC0-1534678681C7}"/>
          </ac:graphicFrameMkLst>
        </pc:graphicFrameChg>
        <pc:graphicFrameChg chg="add mod modGraphic">
          <ac:chgData name="Lixiang Li" userId="6104bbfcb56aea79" providerId="LiveId" clId="{2CE6F3B1-AFEC-403E-A251-D5A89A7872DA}" dt="2020-12-20T23:34:25.030" v="5603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add mod modGraphic">
          <ac:chgData name="Lixiang Li" userId="6104bbfcb56aea79" providerId="LiveId" clId="{2CE6F3B1-AFEC-403E-A251-D5A89A7872DA}" dt="2020-12-20T23:34:32.955" v="5618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add mod modGraphic">
          <ac:chgData name="Lixiang Li" userId="6104bbfcb56aea79" providerId="LiveId" clId="{2CE6F3B1-AFEC-403E-A251-D5A89A7872DA}" dt="2020-12-20T23:32:15.793" v="5581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  <pc:cxnChg chg="add mod">
          <ac:chgData name="Lixiang Li" userId="6104bbfcb56aea79" providerId="LiveId" clId="{2CE6F3B1-AFEC-403E-A251-D5A89A7872DA}" dt="2020-12-20T23:32:38.300" v="5583" actId="11529"/>
          <ac:cxnSpMkLst>
            <pc:docMk/>
            <pc:sldMk cId="4040303943" sldId="270"/>
            <ac:cxnSpMk id="10" creationId="{4C55680F-9FBA-4ED2-9AF6-8066D21281BF}"/>
          </ac:cxnSpMkLst>
        </pc:cxnChg>
        <pc:cxnChg chg="add mod">
          <ac:chgData name="Lixiang Li" userId="6104bbfcb56aea79" providerId="LiveId" clId="{2CE6F3B1-AFEC-403E-A251-D5A89A7872DA}" dt="2020-12-20T23:32:58.405" v="5586" actId="11529"/>
          <ac:cxnSpMkLst>
            <pc:docMk/>
            <pc:sldMk cId="4040303943" sldId="270"/>
            <ac:cxnSpMk id="13" creationId="{02E8A4DB-4240-43E4-931F-8362943B79DE}"/>
          </ac:cxnSpMkLst>
        </pc:cxn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C02319E9-8A6B-4827-952D-2247EFB22BD9}"/>
    <pc:docChg chg="custSel addSld delSld modSld sldOrd">
      <pc:chgData name="Li Lixiang" userId="6104bbfcb56aea79" providerId="LiveId" clId="{C02319E9-8A6B-4827-952D-2247EFB22BD9}" dt="2021-06-28T14:31:58.822" v="949" actId="20577"/>
      <pc:docMkLst>
        <pc:docMk/>
      </pc:docMkLst>
      <pc:sldChg chg="modSp mod">
        <pc:chgData name="Li Lixiang" userId="6104bbfcb56aea79" providerId="LiveId" clId="{C02319E9-8A6B-4827-952D-2247EFB22BD9}" dt="2021-06-28T11:42:21.782" v="1" actId="20577"/>
        <pc:sldMkLst>
          <pc:docMk/>
          <pc:sldMk cId="3650079851" sldId="256"/>
        </pc:sldMkLst>
        <pc:spChg chg="mod">
          <ac:chgData name="Li Lixiang" userId="6104bbfcb56aea79" providerId="LiveId" clId="{C02319E9-8A6B-4827-952D-2247EFB22BD9}" dt="2021-06-28T11:42:21.782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 ord">
        <pc:chgData name="Li Lixiang" userId="6104bbfcb56aea79" providerId="LiveId" clId="{C02319E9-8A6B-4827-952D-2247EFB22BD9}" dt="2021-06-28T13:27:18.574" v="192" actId="47"/>
        <pc:sldMkLst>
          <pc:docMk/>
          <pc:sldMk cId="753221471" sldId="264"/>
        </pc:sldMkLst>
      </pc:sldChg>
      <pc:sldChg chg="del ord">
        <pc:chgData name="Li Lixiang" userId="6104bbfcb56aea79" providerId="LiveId" clId="{C02319E9-8A6B-4827-952D-2247EFB22BD9}" dt="2021-06-28T13:27:18.574" v="192" actId="47"/>
        <pc:sldMkLst>
          <pc:docMk/>
          <pc:sldMk cId="451125618" sldId="265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516298179" sldId="266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2659675936" sldId="267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943280736" sldId="268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1822006750" sldId="269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4040303943" sldId="270"/>
        </pc:sldMkLst>
      </pc:sldChg>
      <pc:sldChg chg="modSp mod">
        <pc:chgData name="Li Lixiang" userId="6104bbfcb56aea79" providerId="LiveId" clId="{C02319E9-8A6B-4827-952D-2247EFB22BD9}" dt="2021-06-28T12:51:00.341" v="187" actId="20577"/>
        <pc:sldMkLst>
          <pc:docMk/>
          <pc:sldMk cId="99124880" sldId="272"/>
        </pc:sldMkLst>
        <pc:spChg chg="mod">
          <ac:chgData name="Li Lixiang" userId="6104bbfcb56aea79" providerId="LiveId" clId="{C02319E9-8A6B-4827-952D-2247EFB22BD9}" dt="2021-06-28T12:51:00.341" v="187" actId="20577"/>
          <ac:spMkLst>
            <pc:docMk/>
            <pc:sldMk cId="99124880" sldId="272"/>
            <ac:spMk id="5" creationId="{24C6C14A-404A-46CC-BBB2-888A7B4B7C1A}"/>
          </ac:spMkLst>
        </pc:spChg>
      </pc:sldChg>
      <pc:sldChg chg="addSp delSp modSp add mod">
        <pc:chgData name="Li Lixiang" userId="6104bbfcb56aea79" providerId="LiveId" clId="{C02319E9-8A6B-4827-952D-2247EFB22BD9}" dt="2021-06-28T14:31:58.822" v="949" actId="20577"/>
        <pc:sldMkLst>
          <pc:docMk/>
          <pc:sldMk cId="1986233899" sldId="275"/>
        </pc:sldMkLst>
        <pc:spChg chg="mod">
          <ac:chgData name="Li Lixiang" userId="6104bbfcb56aea79" providerId="LiveId" clId="{C02319E9-8A6B-4827-952D-2247EFB22BD9}" dt="2021-06-28T14:31:58.822" v="949" actId="20577"/>
          <ac:spMkLst>
            <pc:docMk/>
            <pc:sldMk cId="1986233899" sldId="275"/>
            <ac:spMk id="2" creationId="{5EC01E2D-9CFE-4D5D-8863-3BA90731F07B}"/>
          </ac:spMkLst>
        </pc:spChg>
        <pc:spChg chg="add mod">
          <ac:chgData name="Li Lixiang" userId="6104bbfcb56aea79" providerId="LiveId" clId="{C02319E9-8A6B-4827-952D-2247EFB22BD9}" dt="2021-06-28T14:28:51.978" v="941" actId="1035"/>
          <ac:spMkLst>
            <pc:docMk/>
            <pc:sldMk cId="1986233899" sldId="275"/>
            <ac:spMk id="4" creationId="{6AEC2599-2479-4B80-8107-8CD8B558B724}"/>
          </ac:spMkLst>
        </pc:spChg>
        <pc:spChg chg="mod">
          <ac:chgData name="Li Lixiang" userId="6104bbfcb56aea79" providerId="LiveId" clId="{C02319E9-8A6B-4827-952D-2247EFB22BD9}" dt="2021-06-28T13:39:18.821" v="411" actId="20577"/>
          <ac:spMkLst>
            <pc:docMk/>
            <pc:sldMk cId="1986233899" sldId="275"/>
            <ac:spMk id="5" creationId="{24C6C14A-404A-46CC-BBB2-888A7B4B7C1A}"/>
          </ac:spMkLst>
        </pc:spChg>
        <pc:spChg chg="add del mod">
          <ac:chgData name="Li Lixiang" userId="6104bbfcb56aea79" providerId="LiveId" clId="{C02319E9-8A6B-4827-952D-2247EFB22BD9}" dt="2021-06-28T14:06:35.974" v="437" actId="478"/>
          <ac:spMkLst>
            <pc:docMk/>
            <pc:sldMk cId="1986233899" sldId="275"/>
            <ac:spMk id="7" creationId="{CA574138-3FFA-42A6-8F5C-AB75153946B7}"/>
          </ac:spMkLst>
        </pc:spChg>
        <pc:spChg chg="add mod">
          <ac:chgData name="Li Lixiang" userId="6104bbfcb56aea79" providerId="LiveId" clId="{C02319E9-8A6B-4827-952D-2247EFB22BD9}" dt="2021-06-28T14:28:51.978" v="941" actId="1035"/>
          <ac:spMkLst>
            <pc:docMk/>
            <pc:sldMk cId="1986233899" sldId="275"/>
            <ac:spMk id="11" creationId="{03F30CC8-EE58-4A12-A7A1-780A93B5E994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2" creationId="{0A13C744-A28D-4F54-82D1-80E6827F39EB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3" creationId="{21351388-C40B-4669-9A3C-7CEA57C3A85B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4" creationId="{6A44328C-E86F-41B3-AFED-6D7EA3F6A509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5" creationId="{95E058FC-93DD-4C3D-843F-93D8C3263D65}"/>
          </ac:spMkLst>
        </pc:spChg>
        <pc:spChg chg="add mod">
          <ac:chgData name="Li Lixiang" userId="6104bbfcb56aea79" providerId="LiveId" clId="{C02319E9-8A6B-4827-952D-2247EFB22BD9}" dt="2021-06-28T14:28:36.943" v="916" actId="14100"/>
          <ac:spMkLst>
            <pc:docMk/>
            <pc:sldMk cId="1986233899" sldId="275"/>
            <ac:spMk id="16" creationId="{E8CE7465-21B6-4223-B130-8CBDD34198C8}"/>
          </ac:spMkLst>
        </pc:spChg>
        <pc:graphicFrameChg chg="del">
          <ac:chgData name="Li Lixiang" userId="6104bbfcb56aea79" providerId="LiveId" clId="{C02319E9-8A6B-4827-952D-2247EFB22BD9}" dt="2021-06-28T13:28:15.001" v="194" actId="478"/>
          <ac:graphicFrameMkLst>
            <pc:docMk/>
            <pc:sldMk cId="1986233899" sldId="275"/>
            <ac:graphicFrameMk id="3" creationId="{7DA18F9D-C006-4166-B205-D7B35D668CB9}"/>
          </ac:graphicFrameMkLst>
        </pc:graphicFrameChg>
      </pc:sldChg>
    </pc:docChg>
  </pc:docChgLst>
  <pc:docChgLst>
    <pc:chgData name="Li Lixiang" userId="6104bbfcb56aea79" providerId="LiveId" clId="{A809BE3F-B6AE-44E1-9854-9CBCC7916266}"/>
    <pc:docChg chg="custSel modSld">
      <pc:chgData name="Li Lixiang" userId="6104bbfcb56aea79" providerId="LiveId" clId="{A809BE3F-B6AE-44E1-9854-9CBCC7916266}" dt="2021-08-12T07:29:53.451" v="151" actId="6549"/>
      <pc:docMkLst>
        <pc:docMk/>
      </pc:docMkLst>
      <pc:sldChg chg="modSp mod">
        <pc:chgData name="Li Lixiang" userId="6104bbfcb56aea79" providerId="LiveId" clId="{A809BE3F-B6AE-44E1-9854-9CBCC7916266}" dt="2021-08-12T07:29:53.451" v="151" actId="6549"/>
        <pc:sldMkLst>
          <pc:docMk/>
          <pc:sldMk cId="3650079851" sldId="256"/>
        </pc:sldMkLst>
        <pc:spChg chg="mod">
          <ac:chgData name="Li Lixiang" userId="6104bbfcb56aea79" providerId="LiveId" clId="{A809BE3F-B6AE-44E1-9854-9CBCC7916266}" dt="2021-08-12T07:29:53.451" v="151" actId="6549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A809BE3F-B6AE-44E1-9854-9CBCC7916266}" dt="2021-07-14T07:51:49.095" v="27" actId="1076"/>
        <pc:sldMkLst>
          <pc:docMk/>
          <pc:sldMk cId="216162942" sldId="261"/>
        </pc:sldMkLst>
        <pc:picChg chg="add mod">
          <ac:chgData name="Li Lixiang" userId="6104bbfcb56aea79" providerId="LiveId" clId="{A809BE3F-B6AE-44E1-9854-9CBCC7916266}" dt="2021-07-14T07:51:49.095" v="27" actId="1076"/>
          <ac:picMkLst>
            <pc:docMk/>
            <pc:sldMk cId="216162942" sldId="261"/>
            <ac:picMk id="4" creationId="{FC30E0D3-5756-40E0-AA85-E8645A656C4D}"/>
          </ac:picMkLst>
        </pc:picChg>
      </pc:sldChg>
      <pc:sldChg chg="addSp modSp mod">
        <pc:chgData name="Li Lixiang" userId="6104bbfcb56aea79" providerId="LiveId" clId="{A809BE3F-B6AE-44E1-9854-9CBCC7916266}" dt="2021-07-14T07:51:06.854" v="24" actId="1076"/>
        <pc:sldMkLst>
          <pc:docMk/>
          <pc:sldMk cId="2222432816" sldId="262"/>
        </pc:sldMkLst>
        <pc:picChg chg="add mod">
          <ac:chgData name="Li Lixiang" userId="6104bbfcb56aea79" providerId="LiveId" clId="{A809BE3F-B6AE-44E1-9854-9CBCC7916266}" dt="2021-07-14T07:51:06.854" v="24" actId="1076"/>
          <ac:picMkLst>
            <pc:docMk/>
            <pc:sldMk cId="2222432816" sldId="262"/>
            <ac:picMk id="4" creationId="{DBF1628E-BFE0-4BB6-BC55-F2978F6A0D44}"/>
          </ac:picMkLst>
        </pc:picChg>
      </pc:sldChg>
      <pc:sldChg chg="modSp mod">
        <pc:chgData name="Li Lixiang" userId="6104bbfcb56aea79" providerId="LiveId" clId="{A809BE3F-B6AE-44E1-9854-9CBCC7916266}" dt="2021-07-14T08:32:49.259" v="52" actId="20577"/>
        <pc:sldMkLst>
          <pc:docMk/>
          <pc:sldMk cId="3957381771" sldId="263"/>
        </pc:sldMkLst>
        <pc:spChg chg="mod">
          <ac:chgData name="Li Lixiang" userId="6104bbfcb56aea79" providerId="LiveId" clId="{A809BE3F-B6AE-44E1-9854-9CBCC7916266}" dt="2021-07-14T08:32:49.259" v="52" actId="20577"/>
          <ac:spMkLst>
            <pc:docMk/>
            <pc:sldMk cId="3957381771" sldId="263"/>
            <ac:spMk id="5" creationId="{24C6C14A-404A-46CC-BBB2-888A7B4B7C1A}"/>
          </ac:spMkLst>
        </pc:spChg>
      </pc:sldChg>
      <pc:sldChg chg="modSp mod">
        <pc:chgData name="Li Lixiang" userId="6104bbfcb56aea79" providerId="LiveId" clId="{A809BE3F-B6AE-44E1-9854-9CBCC7916266}" dt="2021-07-14T06:37:42.320" v="14" actId="20577"/>
        <pc:sldMkLst>
          <pc:docMk/>
          <pc:sldMk cId="783728514" sldId="271"/>
        </pc:sldMkLst>
        <pc:spChg chg="mod">
          <ac:chgData name="Li Lixiang" userId="6104bbfcb56aea79" providerId="LiveId" clId="{A809BE3F-B6AE-44E1-9854-9CBCC7916266}" dt="2021-07-14T06:37:42.320" v="14" actId="20577"/>
          <ac:spMkLst>
            <pc:docMk/>
            <pc:sldMk cId="783728514" sldId="271"/>
            <ac:spMk id="5" creationId="{24C6C14A-404A-46CC-BBB2-888A7B4B7C1A}"/>
          </ac:spMkLst>
        </pc:spChg>
      </pc:sldChg>
      <pc:sldChg chg="addSp modSp mod">
        <pc:chgData name="Li Lixiang" userId="6104bbfcb56aea79" providerId="LiveId" clId="{A809BE3F-B6AE-44E1-9854-9CBCC7916266}" dt="2021-07-14T07:50:24.724" v="22" actId="1076"/>
        <pc:sldMkLst>
          <pc:docMk/>
          <pc:sldMk cId="178439782" sldId="273"/>
        </pc:sldMkLst>
        <pc:spChg chg="mod">
          <ac:chgData name="Li Lixiang" userId="6104bbfcb56aea79" providerId="LiveId" clId="{A809BE3F-B6AE-44E1-9854-9CBCC7916266}" dt="2021-07-14T07:50:16.602" v="20" actId="27636"/>
          <ac:spMkLst>
            <pc:docMk/>
            <pc:sldMk cId="178439782" sldId="273"/>
            <ac:spMk id="5" creationId="{24C6C14A-404A-46CC-BBB2-888A7B4B7C1A}"/>
          </ac:spMkLst>
        </pc:spChg>
        <pc:picChg chg="add mod">
          <ac:chgData name="Li Lixiang" userId="6104bbfcb56aea79" providerId="LiveId" clId="{A809BE3F-B6AE-44E1-9854-9CBCC7916266}" dt="2021-07-14T07:50:24.724" v="22" actId="1076"/>
          <ac:picMkLst>
            <pc:docMk/>
            <pc:sldMk cId="178439782" sldId="273"/>
            <ac:picMk id="4" creationId="{5D6A2D02-B49C-4DF6-BCC8-507CF53A21AC}"/>
          </ac:picMkLst>
        </pc:picChg>
      </pc:sldChg>
      <pc:sldChg chg="modSp mod">
        <pc:chgData name="Li Lixiang" userId="6104bbfcb56aea79" providerId="LiveId" clId="{A809BE3F-B6AE-44E1-9854-9CBCC7916266}" dt="2021-07-14T13:53:19.956" v="150" actId="113"/>
        <pc:sldMkLst>
          <pc:docMk/>
          <pc:sldMk cId="1986233899" sldId="275"/>
        </pc:sldMkLst>
        <pc:spChg chg="mod">
          <ac:chgData name="Li Lixiang" userId="6104bbfcb56aea79" providerId="LiveId" clId="{A809BE3F-B6AE-44E1-9854-9CBCC7916266}" dt="2021-07-14T13:53:19.956" v="150" actId="113"/>
          <ac:spMkLst>
            <pc:docMk/>
            <pc:sldMk cId="1986233899" sldId="275"/>
            <ac:spMk id="5" creationId="{24C6C14A-404A-46CC-BBB2-888A7B4B7C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Vehicle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A2950756-C24D-4105-B7A1-E557AEC63275}">
      <dgm:prSet phldrT="[文本]"/>
      <dgm:spPr/>
      <dgm:t>
        <a:bodyPr/>
        <a:lstStyle/>
        <a:p>
          <a:r>
            <a:rPr lang="en-US" dirty="0"/>
            <a:t>Car</a:t>
          </a:r>
          <a:endParaRPr lang="en-MY" dirty="0"/>
        </a:p>
      </dgm:t>
    </dgm:pt>
    <dgm:pt modelId="{FA99A910-CE13-4D27-A806-4489A4CB64CA}" type="parTrans" cxnId="{BD609CFB-327F-417D-B3B1-66D14701480E}">
      <dgm:prSet/>
      <dgm:spPr/>
      <dgm:t>
        <a:bodyPr/>
        <a:lstStyle/>
        <a:p>
          <a:endParaRPr lang="en-MY"/>
        </a:p>
      </dgm:t>
    </dgm:pt>
    <dgm:pt modelId="{63C8526F-B13B-4359-8965-627570504E70}" type="sibTrans" cxnId="{BD609CFB-327F-417D-B3B1-66D14701480E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Truck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Motorcycle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E7E7B4B6-BC2E-426E-A0E6-23AF8B128D91}" type="pres">
      <dgm:prSet presAssocID="{FA99A910-CE13-4D27-A806-4489A4CB64CA}" presName="Name37" presStyleLbl="parChTrans1D2" presStyleIdx="0" presStyleCnt="3"/>
      <dgm:spPr/>
    </dgm:pt>
    <dgm:pt modelId="{78FDFFF1-1010-4E64-9463-140E94B60015}" type="pres">
      <dgm:prSet presAssocID="{A2950756-C24D-4105-B7A1-E557AEC63275}" presName="hierRoot2" presStyleCnt="0">
        <dgm:presLayoutVars>
          <dgm:hierBranch val="init"/>
        </dgm:presLayoutVars>
      </dgm:prSet>
      <dgm:spPr/>
    </dgm:pt>
    <dgm:pt modelId="{AFF3C392-014F-48E8-B911-561C13F6B2D5}" type="pres">
      <dgm:prSet presAssocID="{A2950756-C24D-4105-B7A1-E557AEC63275}" presName="rootComposite" presStyleCnt="0"/>
      <dgm:spPr/>
    </dgm:pt>
    <dgm:pt modelId="{265EBEBA-6FB7-43AE-8C99-3CEB216E0F29}" type="pres">
      <dgm:prSet presAssocID="{A2950756-C24D-4105-B7A1-E557AEC63275}" presName="rootText" presStyleLbl="node2" presStyleIdx="0" presStyleCnt="3">
        <dgm:presLayoutVars>
          <dgm:chPref val="3"/>
        </dgm:presLayoutVars>
      </dgm:prSet>
      <dgm:spPr/>
    </dgm:pt>
    <dgm:pt modelId="{FFC3B693-5631-4905-BE7F-48C0FA3373FE}" type="pres">
      <dgm:prSet presAssocID="{A2950756-C24D-4105-B7A1-E557AEC63275}" presName="rootConnector" presStyleLbl="node2" presStyleIdx="0" presStyleCnt="3"/>
      <dgm:spPr/>
    </dgm:pt>
    <dgm:pt modelId="{19D07732-4A44-44BF-A48D-42C835BBF818}" type="pres">
      <dgm:prSet presAssocID="{A2950756-C24D-4105-B7A1-E557AEC63275}" presName="hierChild4" presStyleCnt="0"/>
      <dgm:spPr/>
    </dgm:pt>
    <dgm:pt modelId="{11CCDE4E-CC0A-4553-A83A-BE9B4E28C1DB}" type="pres">
      <dgm:prSet presAssocID="{A2950756-C24D-4105-B7A1-E557AEC63275}" presName="hierChild5" presStyleCnt="0"/>
      <dgm:spPr/>
    </dgm:pt>
    <dgm:pt modelId="{C43D2BBB-0A8A-4971-A293-422AF8AC3FDD}" type="pres">
      <dgm:prSet presAssocID="{AD6FF5AE-2332-4188-8CD7-E1E89E7717CA}" presName="Name37" presStyleLbl="parChTrans1D2" presStyleIdx="1" presStyleCnt="3"/>
      <dgm:spPr/>
    </dgm:pt>
    <dgm:pt modelId="{11E81E8F-E2BA-4E73-90BB-C14CBC2D68C8}" type="pres">
      <dgm:prSet presAssocID="{8BA43637-3548-4296-8406-385E91EFF51E}" presName="hierRoot2" presStyleCnt="0">
        <dgm:presLayoutVars>
          <dgm:hierBranch val="init"/>
        </dgm:presLayoutVars>
      </dgm:prSet>
      <dgm:spPr/>
    </dgm:pt>
    <dgm:pt modelId="{890DDFFF-EB86-4F40-BDF4-3FB98757899C}" type="pres">
      <dgm:prSet presAssocID="{8BA43637-3548-4296-8406-385E91EFF51E}" presName="rootComposite" presStyleCnt="0"/>
      <dgm:spPr/>
    </dgm:pt>
    <dgm:pt modelId="{2889701E-33FD-4EF0-9D20-F682D8E423CB}" type="pres">
      <dgm:prSet presAssocID="{8BA43637-3548-4296-8406-385E91EFF51E}" presName="rootText" presStyleLbl="node2" presStyleIdx="1" presStyleCnt="3">
        <dgm:presLayoutVars>
          <dgm:chPref val="3"/>
        </dgm:presLayoutVars>
      </dgm:prSet>
      <dgm:spPr/>
    </dgm:pt>
    <dgm:pt modelId="{F84DB57A-E3CB-43B8-8E34-6F30C70BB109}" type="pres">
      <dgm:prSet presAssocID="{8BA43637-3548-4296-8406-385E91EFF51E}" presName="rootConnector" presStyleLbl="node2" presStyleIdx="1" presStyleCnt="3"/>
      <dgm:spPr/>
    </dgm:pt>
    <dgm:pt modelId="{1575B6EF-83BB-4EFE-91DE-ACAC9EECEA93}" type="pres">
      <dgm:prSet presAssocID="{8BA43637-3548-4296-8406-385E91EFF51E}" presName="hierChild4" presStyleCnt="0"/>
      <dgm:spPr/>
    </dgm:pt>
    <dgm:pt modelId="{7CCFEC66-1B31-46C9-8FD3-812576C1DEE6}" type="pres">
      <dgm:prSet presAssocID="{8BA43637-3548-4296-8406-385E91EFF51E}" presName="hierChild5" presStyleCnt="0"/>
      <dgm:spPr/>
    </dgm:pt>
    <dgm:pt modelId="{CDBE0631-0DAB-4D10-8787-62BC1546EB55}" type="pres">
      <dgm:prSet presAssocID="{4FE8B721-AF0F-4984-AA79-B27A5D18CC5A}" presName="Name37" presStyleLbl="parChTrans1D2" presStyleIdx="2" presStyleCnt="3"/>
      <dgm:spPr/>
    </dgm:pt>
    <dgm:pt modelId="{5E91E56B-68FC-4E17-9657-1900896C52F3}" type="pres">
      <dgm:prSet presAssocID="{83CDE8C1-6293-4C5A-B4CC-67A8F57B6D1B}" presName="hierRoot2" presStyleCnt="0">
        <dgm:presLayoutVars>
          <dgm:hierBranch val="init"/>
        </dgm:presLayoutVars>
      </dgm:prSet>
      <dgm:spPr/>
    </dgm:pt>
    <dgm:pt modelId="{F69020F1-8677-4B17-B42D-F58ADAD9AAE7}" type="pres">
      <dgm:prSet presAssocID="{83CDE8C1-6293-4C5A-B4CC-67A8F57B6D1B}" presName="rootComposite" presStyleCnt="0"/>
      <dgm:spPr/>
    </dgm:pt>
    <dgm:pt modelId="{819228FB-E751-4C26-96B0-476DCF8590C6}" type="pres">
      <dgm:prSet presAssocID="{83CDE8C1-6293-4C5A-B4CC-67A8F57B6D1B}" presName="rootText" presStyleLbl="node2" presStyleIdx="2" presStyleCnt="3">
        <dgm:presLayoutVars>
          <dgm:chPref val="3"/>
        </dgm:presLayoutVars>
      </dgm:prSet>
      <dgm:spPr/>
    </dgm:pt>
    <dgm:pt modelId="{10B730B3-5CB2-43C9-BF04-53A7FE55EF92}" type="pres">
      <dgm:prSet presAssocID="{83CDE8C1-6293-4C5A-B4CC-67A8F57B6D1B}" presName="rootConnector" presStyleLbl="node2" presStyleIdx="2" presStyleCnt="3"/>
      <dgm:spPr/>
    </dgm:pt>
    <dgm:pt modelId="{7EA5BDE9-58C7-4400-AF23-B01CEA4CCE12}" type="pres">
      <dgm:prSet presAssocID="{83CDE8C1-6293-4C5A-B4CC-67A8F57B6D1B}" presName="hierChild4" presStyleCnt="0"/>
      <dgm:spPr/>
    </dgm:pt>
    <dgm:pt modelId="{FB3DC568-D3AE-4101-AF35-3426F1733E08}" type="pres">
      <dgm:prSet presAssocID="{83CDE8C1-6293-4C5A-B4CC-67A8F57B6D1B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1C4C5802-CE65-4ADF-AF68-BF9AE5CBE08D}" type="presOf" srcId="{8BA43637-3548-4296-8406-385E91EFF51E}" destId="{F84DB57A-E3CB-43B8-8E34-6F30C70BB109}" srcOrd="1" destOrd="0" presId="urn:microsoft.com/office/officeart/2005/8/layout/orgChart1"/>
    <dgm:cxn modelId="{42A88920-15BE-48F9-9717-CC791F0ECF9E}" type="presOf" srcId="{8BA43637-3548-4296-8406-385E91EFF51E}" destId="{2889701E-33FD-4EF0-9D20-F682D8E423CB}" srcOrd="0" destOrd="0" presId="urn:microsoft.com/office/officeart/2005/8/layout/orgChart1"/>
    <dgm:cxn modelId="{49068435-4C47-4CBA-8A62-325AB60E617B}" type="presOf" srcId="{83CDE8C1-6293-4C5A-B4CC-67A8F57B6D1B}" destId="{10B730B3-5CB2-43C9-BF04-53A7FE55EF92}" srcOrd="1" destOrd="0" presId="urn:microsoft.com/office/officeart/2005/8/layout/orgChart1"/>
    <dgm:cxn modelId="{9989913F-4D76-405D-B896-B0C58AD7FFE6}" srcId="{B62F84CE-CEFD-4C56-92CA-7447F556F389}" destId="{8BA43637-3548-4296-8406-385E91EFF51E}" srcOrd="1" destOrd="0" parTransId="{AD6FF5AE-2332-4188-8CD7-E1E89E7717CA}" sibTransId="{97507DCC-83AE-4370-9F99-7183FCA6C795}"/>
    <dgm:cxn modelId="{0B7D074A-7AFD-4994-B98D-7B1EC787F098}" type="presOf" srcId="{A2950756-C24D-4105-B7A1-E557AEC63275}" destId="{FFC3B693-5631-4905-BE7F-48C0FA3373FE}" srcOrd="1" destOrd="0" presId="urn:microsoft.com/office/officeart/2005/8/layout/orgChart1"/>
    <dgm:cxn modelId="{90FBA16E-7AB2-45ED-AC40-9A925F22B572}" type="presOf" srcId="{AD6FF5AE-2332-4188-8CD7-E1E89E7717CA}" destId="{C43D2BBB-0A8A-4971-A293-422AF8AC3FDD}" srcOrd="0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C8FE9977-E237-485F-A453-0D2F28DC459D}" type="presOf" srcId="{83CDE8C1-6293-4C5A-B4CC-67A8F57B6D1B}" destId="{819228FB-E751-4C26-96B0-476DCF8590C6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DE819097-1A55-48B5-956C-8771AC515E98}" type="presOf" srcId="{FA99A910-CE13-4D27-A806-4489A4CB64CA}" destId="{E7E7B4B6-BC2E-426E-A0E6-23AF8B128D91}" srcOrd="0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471625A3-40FD-491F-A0DF-CB4177F59DAB}" srcId="{B62F84CE-CEFD-4C56-92CA-7447F556F389}" destId="{83CDE8C1-6293-4C5A-B4CC-67A8F57B6D1B}" srcOrd="2" destOrd="0" parTransId="{4FE8B721-AF0F-4984-AA79-B27A5D18CC5A}" sibTransId="{B073CE79-12F8-4AE6-8FBF-EA1A46E867F2}"/>
    <dgm:cxn modelId="{08BD74B8-DC0E-4560-BA1F-EB99C72D6478}" type="presOf" srcId="{4FE8B721-AF0F-4984-AA79-B27A5D18CC5A}" destId="{CDBE0631-0DAB-4D10-8787-62BC1546EB55}" srcOrd="0" destOrd="0" presId="urn:microsoft.com/office/officeart/2005/8/layout/orgChart1"/>
    <dgm:cxn modelId="{96F7FCC8-E2BE-41D0-8179-6C4CB9D14949}" type="presOf" srcId="{A2950756-C24D-4105-B7A1-E557AEC63275}" destId="{265EBEBA-6FB7-43AE-8C99-3CEB216E0F29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BD609CFB-327F-417D-B3B1-66D14701480E}" srcId="{B62F84CE-CEFD-4C56-92CA-7447F556F389}" destId="{A2950756-C24D-4105-B7A1-E557AEC63275}" srcOrd="0" destOrd="0" parTransId="{FA99A910-CE13-4D27-A806-4489A4CB64CA}" sibTransId="{63C8526F-B13B-4359-8965-627570504E70}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638335E1-6666-4507-9DFC-BB32547D70FD}" type="presParOf" srcId="{8CBCFCB3-3A6A-40C5-A21A-F0977432C701}" destId="{E7E7B4B6-BC2E-426E-A0E6-23AF8B128D91}" srcOrd="0" destOrd="0" presId="urn:microsoft.com/office/officeart/2005/8/layout/orgChart1"/>
    <dgm:cxn modelId="{A6E6343D-8676-4764-810D-6406EDC50CAC}" type="presParOf" srcId="{8CBCFCB3-3A6A-40C5-A21A-F0977432C701}" destId="{78FDFFF1-1010-4E64-9463-140E94B60015}" srcOrd="1" destOrd="0" presId="urn:microsoft.com/office/officeart/2005/8/layout/orgChart1"/>
    <dgm:cxn modelId="{CF021E7E-456E-4DDA-B45C-411DCC7D70C0}" type="presParOf" srcId="{78FDFFF1-1010-4E64-9463-140E94B60015}" destId="{AFF3C392-014F-48E8-B911-561C13F6B2D5}" srcOrd="0" destOrd="0" presId="urn:microsoft.com/office/officeart/2005/8/layout/orgChart1"/>
    <dgm:cxn modelId="{82BFEB92-5CB1-4C17-9982-CA0C11165408}" type="presParOf" srcId="{AFF3C392-014F-48E8-B911-561C13F6B2D5}" destId="{265EBEBA-6FB7-43AE-8C99-3CEB216E0F29}" srcOrd="0" destOrd="0" presId="urn:microsoft.com/office/officeart/2005/8/layout/orgChart1"/>
    <dgm:cxn modelId="{78FC2F7B-77CD-42DE-A86D-7A4527EAC852}" type="presParOf" srcId="{AFF3C392-014F-48E8-B911-561C13F6B2D5}" destId="{FFC3B693-5631-4905-BE7F-48C0FA3373FE}" srcOrd="1" destOrd="0" presId="urn:microsoft.com/office/officeart/2005/8/layout/orgChart1"/>
    <dgm:cxn modelId="{44F94134-E48F-49E6-94B6-85437D72CD7A}" type="presParOf" srcId="{78FDFFF1-1010-4E64-9463-140E94B60015}" destId="{19D07732-4A44-44BF-A48D-42C835BBF818}" srcOrd="1" destOrd="0" presId="urn:microsoft.com/office/officeart/2005/8/layout/orgChart1"/>
    <dgm:cxn modelId="{9A757DA1-3344-44D0-AC66-1A0CE634ED8E}" type="presParOf" srcId="{78FDFFF1-1010-4E64-9463-140E94B60015}" destId="{11CCDE4E-CC0A-4553-A83A-BE9B4E28C1DB}" srcOrd="2" destOrd="0" presId="urn:microsoft.com/office/officeart/2005/8/layout/orgChart1"/>
    <dgm:cxn modelId="{7F1EB29A-203A-4E93-82C3-C1044590431E}" type="presParOf" srcId="{8CBCFCB3-3A6A-40C5-A21A-F0977432C701}" destId="{C43D2BBB-0A8A-4971-A293-422AF8AC3FDD}" srcOrd="2" destOrd="0" presId="urn:microsoft.com/office/officeart/2005/8/layout/orgChart1"/>
    <dgm:cxn modelId="{8B3FBD62-6CF9-4D52-B440-3413BF70D294}" type="presParOf" srcId="{8CBCFCB3-3A6A-40C5-A21A-F0977432C701}" destId="{11E81E8F-E2BA-4E73-90BB-C14CBC2D68C8}" srcOrd="3" destOrd="0" presId="urn:microsoft.com/office/officeart/2005/8/layout/orgChart1"/>
    <dgm:cxn modelId="{4E185E81-3838-44AE-BE5B-0C81EF052B12}" type="presParOf" srcId="{11E81E8F-E2BA-4E73-90BB-C14CBC2D68C8}" destId="{890DDFFF-EB86-4F40-BDF4-3FB98757899C}" srcOrd="0" destOrd="0" presId="urn:microsoft.com/office/officeart/2005/8/layout/orgChart1"/>
    <dgm:cxn modelId="{F63E5733-86A9-4B1F-BD2D-34F306818183}" type="presParOf" srcId="{890DDFFF-EB86-4F40-BDF4-3FB98757899C}" destId="{2889701E-33FD-4EF0-9D20-F682D8E423CB}" srcOrd="0" destOrd="0" presId="urn:microsoft.com/office/officeart/2005/8/layout/orgChart1"/>
    <dgm:cxn modelId="{C73DA9B8-1272-473E-9C76-D0886B200CA4}" type="presParOf" srcId="{890DDFFF-EB86-4F40-BDF4-3FB98757899C}" destId="{F84DB57A-E3CB-43B8-8E34-6F30C70BB109}" srcOrd="1" destOrd="0" presId="urn:microsoft.com/office/officeart/2005/8/layout/orgChart1"/>
    <dgm:cxn modelId="{478871EE-8D1C-417B-9E5A-6B8BCDF0D8AD}" type="presParOf" srcId="{11E81E8F-E2BA-4E73-90BB-C14CBC2D68C8}" destId="{1575B6EF-83BB-4EFE-91DE-ACAC9EECEA93}" srcOrd="1" destOrd="0" presId="urn:microsoft.com/office/officeart/2005/8/layout/orgChart1"/>
    <dgm:cxn modelId="{2BC76DEA-47B2-4A7A-AE5F-A2E358EB717B}" type="presParOf" srcId="{11E81E8F-E2BA-4E73-90BB-C14CBC2D68C8}" destId="{7CCFEC66-1B31-46C9-8FD3-812576C1DEE6}" srcOrd="2" destOrd="0" presId="urn:microsoft.com/office/officeart/2005/8/layout/orgChart1"/>
    <dgm:cxn modelId="{47DC3A11-AE07-4719-BEB6-AAFA56BAA809}" type="presParOf" srcId="{8CBCFCB3-3A6A-40C5-A21A-F0977432C701}" destId="{CDBE0631-0DAB-4D10-8787-62BC1546EB55}" srcOrd="4" destOrd="0" presId="urn:microsoft.com/office/officeart/2005/8/layout/orgChart1"/>
    <dgm:cxn modelId="{74B75B8B-2F97-4AC2-84DB-798A8F49FAF4}" type="presParOf" srcId="{8CBCFCB3-3A6A-40C5-A21A-F0977432C701}" destId="{5E91E56B-68FC-4E17-9657-1900896C52F3}" srcOrd="5" destOrd="0" presId="urn:microsoft.com/office/officeart/2005/8/layout/orgChart1"/>
    <dgm:cxn modelId="{547D8FAB-2FE1-4228-A5B5-B023917A1781}" type="presParOf" srcId="{5E91E56B-68FC-4E17-9657-1900896C52F3}" destId="{F69020F1-8677-4B17-B42D-F58ADAD9AAE7}" srcOrd="0" destOrd="0" presId="urn:microsoft.com/office/officeart/2005/8/layout/orgChart1"/>
    <dgm:cxn modelId="{D5A6A909-54AD-4231-B813-4BC0CC8A9466}" type="presParOf" srcId="{F69020F1-8677-4B17-B42D-F58ADAD9AAE7}" destId="{819228FB-E751-4C26-96B0-476DCF8590C6}" srcOrd="0" destOrd="0" presId="urn:microsoft.com/office/officeart/2005/8/layout/orgChart1"/>
    <dgm:cxn modelId="{6A0E09C4-3AB1-460B-8B95-BC4F280D92E6}" type="presParOf" srcId="{F69020F1-8677-4B17-B42D-F58ADAD9AAE7}" destId="{10B730B3-5CB2-43C9-BF04-53A7FE55EF92}" srcOrd="1" destOrd="0" presId="urn:microsoft.com/office/officeart/2005/8/layout/orgChart1"/>
    <dgm:cxn modelId="{120ABCBE-9298-474C-97DE-0311363827FE}" type="presParOf" srcId="{5E91E56B-68FC-4E17-9657-1900896C52F3}" destId="{7EA5BDE9-58C7-4400-AF23-B01CEA4CCE12}" srcOrd="1" destOrd="0" presId="urn:microsoft.com/office/officeart/2005/8/layout/orgChart1"/>
    <dgm:cxn modelId="{93FA0B88-5752-4168-A874-13D1C3DBEAE8}" type="presParOf" srcId="{5E91E56B-68FC-4E17-9657-1900896C52F3}" destId="{FB3DC568-D3AE-4101-AF35-3426F1733E08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Tree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Papaya tree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Pine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C7F21054-C7CC-4448-9309-C8B8ACA3F042}">
      <dgm:prSet phldrT="[文本]"/>
      <dgm:spPr/>
      <dgm:t>
        <a:bodyPr/>
        <a:lstStyle/>
        <a:p>
          <a:r>
            <a:rPr lang="en-US" dirty="0"/>
            <a:t>Apple tree</a:t>
          </a:r>
          <a:endParaRPr lang="en-MY" dirty="0"/>
        </a:p>
      </dgm:t>
    </dgm:pt>
    <dgm:pt modelId="{9D93E297-80E6-430B-9720-9FCDD9FAAF73}" type="parTrans" cxnId="{CE781A2A-9E99-459B-B902-7AB43F6D29D3}">
      <dgm:prSet/>
      <dgm:spPr/>
      <dgm:t>
        <a:bodyPr/>
        <a:lstStyle/>
        <a:p>
          <a:endParaRPr lang="en-MY"/>
        </a:p>
      </dgm:t>
    </dgm:pt>
    <dgm:pt modelId="{985E1179-C9B9-47B8-AC85-AA3169C92CF6}" type="sibTrans" cxnId="{CE781A2A-9E99-459B-B902-7AB43F6D29D3}">
      <dgm:prSet/>
      <dgm:spPr/>
      <dgm:t>
        <a:bodyPr/>
        <a:lstStyle/>
        <a:p>
          <a:endParaRPr lang="en-MY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FD762B08-5F33-466E-8116-8862B945722E}" type="pres">
      <dgm:prSet presAssocID="{9D93E297-80E6-430B-9720-9FCDD9FAAF73}" presName="Name37" presStyleLbl="parChTrans1D2" presStyleIdx="0" presStyleCnt="3"/>
      <dgm:spPr/>
    </dgm:pt>
    <dgm:pt modelId="{B9D13DA6-3BB6-452F-9014-5B26D8C40B15}" type="pres">
      <dgm:prSet presAssocID="{C7F21054-C7CC-4448-9309-C8B8ACA3F042}" presName="hierRoot2" presStyleCnt="0">
        <dgm:presLayoutVars>
          <dgm:hierBranch val="init"/>
        </dgm:presLayoutVars>
      </dgm:prSet>
      <dgm:spPr/>
    </dgm:pt>
    <dgm:pt modelId="{9BD8671D-E600-4039-98D9-2B1D3DD66F37}" type="pres">
      <dgm:prSet presAssocID="{C7F21054-C7CC-4448-9309-C8B8ACA3F042}" presName="rootComposite" presStyleCnt="0"/>
      <dgm:spPr/>
    </dgm:pt>
    <dgm:pt modelId="{637A0434-28BF-4787-BB6B-02E38B08F343}" type="pres">
      <dgm:prSet presAssocID="{C7F21054-C7CC-4448-9309-C8B8ACA3F042}" presName="rootText" presStyleLbl="node2" presStyleIdx="0" presStyleCnt="3">
        <dgm:presLayoutVars>
          <dgm:chPref val="3"/>
        </dgm:presLayoutVars>
      </dgm:prSet>
      <dgm:spPr/>
    </dgm:pt>
    <dgm:pt modelId="{37FC41F8-BA90-4E20-B125-528388DB789D}" type="pres">
      <dgm:prSet presAssocID="{C7F21054-C7CC-4448-9309-C8B8ACA3F042}" presName="rootConnector" presStyleLbl="node2" presStyleIdx="0" presStyleCnt="3"/>
      <dgm:spPr/>
    </dgm:pt>
    <dgm:pt modelId="{F333BE1F-2949-4C15-AE27-E720DDEAB897}" type="pres">
      <dgm:prSet presAssocID="{C7F21054-C7CC-4448-9309-C8B8ACA3F042}" presName="hierChild4" presStyleCnt="0"/>
      <dgm:spPr/>
    </dgm:pt>
    <dgm:pt modelId="{25DD72AC-E5DF-4ABF-B447-994F80BAB95A}" type="pres">
      <dgm:prSet presAssocID="{C7F21054-C7CC-4448-9309-C8B8ACA3F042}" presName="hierChild5" presStyleCnt="0"/>
      <dgm:spPr/>
    </dgm:pt>
    <dgm:pt modelId="{C43D2BBB-0A8A-4971-A293-422AF8AC3FDD}" type="pres">
      <dgm:prSet presAssocID="{AD6FF5AE-2332-4188-8CD7-E1E89E7717CA}" presName="Name37" presStyleLbl="parChTrans1D2" presStyleIdx="1" presStyleCnt="3"/>
      <dgm:spPr/>
    </dgm:pt>
    <dgm:pt modelId="{11E81E8F-E2BA-4E73-90BB-C14CBC2D68C8}" type="pres">
      <dgm:prSet presAssocID="{8BA43637-3548-4296-8406-385E91EFF51E}" presName="hierRoot2" presStyleCnt="0">
        <dgm:presLayoutVars>
          <dgm:hierBranch val="init"/>
        </dgm:presLayoutVars>
      </dgm:prSet>
      <dgm:spPr/>
    </dgm:pt>
    <dgm:pt modelId="{890DDFFF-EB86-4F40-BDF4-3FB98757899C}" type="pres">
      <dgm:prSet presAssocID="{8BA43637-3548-4296-8406-385E91EFF51E}" presName="rootComposite" presStyleCnt="0"/>
      <dgm:spPr/>
    </dgm:pt>
    <dgm:pt modelId="{2889701E-33FD-4EF0-9D20-F682D8E423CB}" type="pres">
      <dgm:prSet presAssocID="{8BA43637-3548-4296-8406-385E91EFF51E}" presName="rootText" presStyleLbl="node2" presStyleIdx="1" presStyleCnt="3">
        <dgm:presLayoutVars>
          <dgm:chPref val="3"/>
        </dgm:presLayoutVars>
      </dgm:prSet>
      <dgm:spPr/>
    </dgm:pt>
    <dgm:pt modelId="{F84DB57A-E3CB-43B8-8E34-6F30C70BB109}" type="pres">
      <dgm:prSet presAssocID="{8BA43637-3548-4296-8406-385E91EFF51E}" presName="rootConnector" presStyleLbl="node2" presStyleIdx="1" presStyleCnt="3"/>
      <dgm:spPr/>
    </dgm:pt>
    <dgm:pt modelId="{1575B6EF-83BB-4EFE-91DE-ACAC9EECEA93}" type="pres">
      <dgm:prSet presAssocID="{8BA43637-3548-4296-8406-385E91EFF51E}" presName="hierChild4" presStyleCnt="0"/>
      <dgm:spPr/>
    </dgm:pt>
    <dgm:pt modelId="{7CCFEC66-1B31-46C9-8FD3-812576C1DEE6}" type="pres">
      <dgm:prSet presAssocID="{8BA43637-3548-4296-8406-385E91EFF51E}" presName="hierChild5" presStyleCnt="0"/>
      <dgm:spPr/>
    </dgm:pt>
    <dgm:pt modelId="{CDBE0631-0DAB-4D10-8787-62BC1546EB55}" type="pres">
      <dgm:prSet presAssocID="{4FE8B721-AF0F-4984-AA79-B27A5D18CC5A}" presName="Name37" presStyleLbl="parChTrans1D2" presStyleIdx="2" presStyleCnt="3"/>
      <dgm:spPr/>
    </dgm:pt>
    <dgm:pt modelId="{5E91E56B-68FC-4E17-9657-1900896C52F3}" type="pres">
      <dgm:prSet presAssocID="{83CDE8C1-6293-4C5A-B4CC-67A8F57B6D1B}" presName="hierRoot2" presStyleCnt="0">
        <dgm:presLayoutVars>
          <dgm:hierBranch val="init"/>
        </dgm:presLayoutVars>
      </dgm:prSet>
      <dgm:spPr/>
    </dgm:pt>
    <dgm:pt modelId="{F69020F1-8677-4B17-B42D-F58ADAD9AAE7}" type="pres">
      <dgm:prSet presAssocID="{83CDE8C1-6293-4C5A-B4CC-67A8F57B6D1B}" presName="rootComposite" presStyleCnt="0"/>
      <dgm:spPr/>
    </dgm:pt>
    <dgm:pt modelId="{819228FB-E751-4C26-96B0-476DCF8590C6}" type="pres">
      <dgm:prSet presAssocID="{83CDE8C1-6293-4C5A-B4CC-67A8F57B6D1B}" presName="rootText" presStyleLbl="node2" presStyleIdx="2" presStyleCnt="3">
        <dgm:presLayoutVars>
          <dgm:chPref val="3"/>
        </dgm:presLayoutVars>
      </dgm:prSet>
      <dgm:spPr/>
    </dgm:pt>
    <dgm:pt modelId="{10B730B3-5CB2-43C9-BF04-53A7FE55EF92}" type="pres">
      <dgm:prSet presAssocID="{83CDE8C1-6293-4C5A-B4CC-67A8F57B6D1B}" presName="rootConnector" presStyleLbl="node2" presStyleIdx="2" presStyleCnt="3"/>
      <dgm:spPr/>
    </dgm:pt>
    <dgm:pt modelId="{7EA5BDE9-58C7-4400-AF23-B01CEA4CCE12}" type="pres">
      <dgm:prSet presAssocID="{83CDE8C1-6293-4C5A-B4CC-67A8F57B6D1B}" presName="hierChild4" presStyleCnt="0"/>
      <dgm:spPr/>
    </dgm:pt>
    <dgm:pt modelId="{FB3DC568-D3AE-4101-AF35-3426F1733E08}" type="pres">
      <dgm:prSet presAssocID="{83CDE8C1-6293-4C5A-B4CC-67A8F57B6D1B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1C4C5802-CE65-4ADF-AF68-BF9AE5CBE08D}" type="presOf" srcId="{8BA43637-3548-4296-8406-385E91EFF51E}" destId="{F84DB57A-E3CB-43B8-8E34-6F30C70BB109}" srcOrd="1" destOrd="0" presId="urn:microsoft.com/office/officeart/2005/8/layout/orgChart1"/>
    <dgm:cxn modelId="{42A88920-15BE-48F9-9717-CC791F0ECF9E}" type="presOf" srcId="{8BA43637-3548-4296-8406-385E91EFF51E}" destId="{2889701E-33FD-4EF0-9D20-F682D8E423CB}" srcOrd="0" destOrd="0" presId="urn:microsoft.com/office/officeart/2005/8/layout/orgChart1"/>
    <dgm:cxn modelId="{CE781A2A-9E99-459B-B902-7AB43F6D29D3}" srcId="{B62F84CE-CEFD-4C56-92CA-7447F556F389}" destId="{C7F21054-C7CC-4448-9309-C8B8ACA3F042}" srcOrd="0" destOrd="0" parTransId="{9D93E297-80E6-430B-9720-9FCDD9FAAF73}" sibTransId="{985E1179-C9B9-47B8-AC85-AA3169C92CF6}"/>
    <dgm:cxn modelId="{49068435-4C47-4CBA-8A62-325AB60E617B}" type="presOf" srcId="{83CDE8C1-6293-4C5A-B4CC-67A8F57B6D1B}" destId="{10B730B3-5CB2-43C9-BF04-53A7FE55EF92}" srcOrd="1" destOrd="0" presId="urn:microsoft.com/office/officeart/2005/8/layout/orgChart1"/>
    <dgm:cxn modelId="{9989913F-4D76-405D-B896-B0C58AD7FFE6}" srcId="{B62F84CE-CEFD-4C56-92CA-7447F556F389}" destId="{8BA43637-3548-4296-8406-385E91EFF51E}" srcOrd="1" destOrd="0" parTransId="{AD6FF5AE-2332-4188-8CD7-E1E89E7717CA}" sibTransId="{97507DCC-83AE-4370-9F99-7183FCA6C795}"/>
    <dgm:cxn modelId="{90FBA16E-7AB2-45ED-AC40-9A925F22B572}" type="presOf" srcId="{AD6FF5AE-2332-4188-8CD7-E1E89E7717CA}" destId="{C43D2BBB-0A8A-4971-A293-422AF8AC3FDD}" srcOrd="0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C8FE9977-E237-485F-A453-0D2F28DC459D}" type="presOf" srcId="{83CDE8C1-6293-4C5A-B4CC-67A8F57B6D1B}" destId="{819228FB-E751-4C26-96B0-476DCF8590C6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2364B188-94C2-4921-8FB4-0375C7C41548}" type="presOf" srcId="{C7F21054-C7CC-4448-9309-C8B8ACA3F042}" destId="{37FC41F8-BA90-4E20-B125-528388DB789D}" srcOrd="1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471625A3-40FD-491F-A0DF-CB4177F59DAB}" srcId="{B62F84CE-CEFD-4C56-92CA-7447F556F389}" destId="{83CDE8C1-6293-4C5A-B4CC-67A8F57B6D1B}" srcOrd="2" destOrd="0" parTransId="{4FE8B721-AF0F-4984-AA79-B27A5D18CC5A}" sibTransId="{B073CE79-12F8-4AE6-8FBF-EA1A46E867F2}"/>
    <dgm:cxn modelId="{08BD74B8-DC0E-4560-BA1F-EB99C72D6478}" type="presOf" srcId="{4FE8B721-AF0F-4984-AA79-B27A5D18CC5A}" destId="{CDBE0631-0DAB-4D10-8787-62BC1546EB55}" srcOrd="0" destOrd="0" presId="urn:microsoft.com/office/officeart/2005/8/layout/orgChart1"/>
    <dgm:cxn modelId="{BE9C38C8-26FD-46A6-8166-30D5A17C27AA}" type="presOf" srcId="{9D93E297-80E6-430B-9720-9FCDD9FAAF73}" destId="{FD762B08-5F33-466E-8116-8862B945722E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DD6E17F0-0E22-4CA0-A4B0-BA441E6F66AB}" type="presOf" srcId="{C7F21054-C7CC-4448-9309-C8B8ACA3F042}" destId="{637A0434-28BF-4787-BB6B-02E38B08F343}" srcOrd="0" destOrd="0" presId="urn:microsoft.com/office/officeart/2005/8/layout/orgChart1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15F03876-D9C1-4DAB-ADA1-EA3A27F43C7F}" type="presParOf" srcId="{8CBCFCB3-3A6A-40C5-A21A-F0977432C701}" destId="{FD762B08-5F33-466E-8116-8862B945722E}" srcOrd="0" destOrd="0" presId="urn:microsoft.com/office/officeart/2005/8/layout/orgChart1"/>
    <dgm:cxn modelId="{6C720758-7CBE-48A7-A44E-FBD30381ED29}" type="presParOf" srcId="{8CBCFCB3-3A6A-40C5-A21A-F0977432C701}" destId="{B9D13DA6-3BB6-452F-9014-5B26D8C40B15}" srcOrd="1" destOrd="0" presId="urn:microsoft.com/office/officeart/2005/8/layout/orgChart1"/>
    <dgm:cxn modelId="{AAED3142-6923-4FAD-A6D6-C111DE26F7D6}" type="presParOf" srcId="{B9D13DA6-3BB6-452F-9014-5B26D8C40B15}" destId="{9BD8671D-E600-4039-98D9-2B1D3DD66F37}" srcOrd="0" destOrd="0" presId="urn:microsoft.com/office/officeart/2005/8/layout/orgChart1"/>
    <dgm:cxn modelId="{2C1276E8-884D-4139-AE0C-3A05DB6DCD5F}" type="presParOf" srcId="{9BD8671D-E600-4039-98D9-2B1D3DD66F37}" destId="{637A0434-28BF-4787-BB6B-02E38B08F343}" srcOrd="0" destOrd="0" presId="urn:microsoft.com/office/officeart/2005/8/layout/orgChart1"/>
    <dgm:cxn modelId="{7CCA4ECB-9CD3-4384-82E7-C8A27903B462}" type="presParOf" srcId="{9BD8671D-E600-4039-98D9-2B1D3DD66F37}" destId="{37FC41F8-BA90-4E20-B125-528388DB789D}" srcOrd="1" destOrd="0" presId="urn:microsoft.com/office/officeart/2005/8/layout/orgChart1"/>
    <dgm:cxn modelId="{D5C23B82-19F2-433E-9BB6-9EFFB74D47F3}" type="presParOf" srcId="{B9D13DA6-3BB6-452F-9014-5B26D8C40B15}" destId="{F333BE1F-2949-4C15-AE27-E720DDEAB897}" srcOrd="1" destOrd="0" presId="urn:microsoft.com/office/officeart/2005/8/layout/orgChart1"/>
    <dgm:cxn modelId="{31664C77-D53D-467F-89B7-03FBFC27BE58}" type="presParOf" srcId="{B9D13DA6-3BB6-452F-9014-5B26D8C40B15}" destId="{25DD72AC-E5DF-4ABF-B447-994F80BAB95A}" srcOrd="2" destOrd="0" presId="urn:microsoft.com/office/officeart/2005/8/layout/orgChart1"/>
    <dgm:cxn modelId="{7F1EB29A-203A-4E93-82C3-C1044590431E}" type="presParOf" srcId="{8CBCFCB3-3A6A-40C5-A21A-F0977432C701}" destId="{C43D2BBB-0A8A-4971-A293-422AF8AC3FDD}" srcOrd="2" destOrd="0" presId="urn:microsoft.com/office/officeart/2005/8/layout/orgChart1"/>
    <dgm:cxn modelId="{8B3FBD62-6CF9-4D52-B440-3413BF70D294}" type="presParOf" srcId="{8CBCFCB3-3A6A-40C5-A21A-F0977432C701}" destId="{11E81E8F-E2BA-4E73-90BB-C14CBC2D68C8}" srcOrd="3" destOrd="0" presId="urn:microsoft.com/office/officeart/2005/8/layout/orgChart1"/>
    <dgm:cxn modelId="{4E185E81-3838-44AE-BE5B-0C81EF052B12}" type="presParOf" srcId="{11E81E8F-E2BA-4E73-90BB-C14CBC2D68C8}" destId="{890DDFFF-EB86-4F40-BDF4-3FB98757899C}" srcOrd="0" destOrd="0" presId="urn:microsoft.com/office/officeart/2005/8/layout/orgChart1"/>
    <dgm:cxn modelId="{F63E5733-86A9-4B1F-BD2D-34F306818183}" type="presParOf" srcId="{890DDFFF-EB86-4F40-BDF4-3FB98757899C}" destId="{2889701E-33FD-4EF0-9D20-F682D8E423CB}" srcOrd="0" destOrd="0" presId="urn:microsoft.com/office/officeart/2005/8/layout/orgChart1"/>
    <dgm:cxn modelId="{C73DA9B8-1272-473E-9C76-D0886B200CA4}" type="presParOf" srcId="{890DDFFF-EB86-4F40-BDF4-3FB98757899C}" destId="{F84DB57A-E3CB-43B8-8E34-6F30C70BB109}" srcOrd="1" destOrd="0" presId="urn:microsoft.com/office/officeart/2005/8/layout/orgChart1"/>
    <dgm:cxn modelId="{478871EE-8D1C-417B-9E5A-6B8BCDF0D8AD}" type="presParOf" srcId="{11E81E8F-E2BA-4E73-90BB-C14CBC2D68C8}" destId="{1575B6EF-83BB-4EFE-91DE-ACAC9EECEA93}" srcOrd="1" destOrd="0" presId="urn:microsoft.com/office/officeart/2005/8/layout/orgChart1"/>
    <dgm:cxn modelId="{2BC76DEA-47B2-4A7A-AE5F-A2E358EB717B}" type="presParOf" srcId="{11E81E8F-E2BA-4E73-90BB-C14CBC2D68C8}" destId="{7CCFEC66-1B31-46C9-8FD3-812576C1DEE6}" srcOrd="2" destOrd="0" presId="urn:microsoft.com/office/officeart/2005/8/layout/orgChart1"/>
    <dgm:cxn modelId="{47DC3A11-AE07-4719-BEB6-AAFA56BAA809}" type="presParOf" srcId="{8CBCFCB3-3A6A-40C5-A21A-F0977432C701}" destId="{CDBE0631-0DAB-4D10-8787-62BC1546EB55}" srcOrd="4" destOrd="0" presId="urn:microsoft.com/office/officeart/2005/8/layout/orgChart1"/>
    <dgm:cxn modelId="{74B75B8B-2F97-4AC2-84DB-798A8F49FAF4}" type="presParOf" srcId="{8CBCFCB3-3A6A-40C5-A21A-F0977432C701}" destId="{5E91E56B-68FC-4E17-9657-1900896C52F3}" srcOrd="5" destOrd="0" presId="urn:microsoft.com/office/officeart/2005/8/layout/orgChart1"/>
    <dgm:cxn modelId="{547D8FAB-2FE1-4228-A5B5-B023917A1781}" type="presParOf" srcId="{5E91E56B-68FC-4E17-9657-1900896C52F3}" destId="{F69020F1-8677-4B17-B42D-F58ADAD9AAE7}" srcOrd="0" destOrd="0" presId="urn:microsoft.com/office/officeart/2005/8/layout/orgChart1"/>
    <dgm:cxn modelId="{D5A6A909-54AD-4231-B813-4BC0CC8A9466}" type="presParOf" srcId="{F69020F1-8677-4B17-B42D-F58ADAD9AAE7}" destId="{819228FB-E751-4C26-96B0-476DCF8590C6}" srcOrd="0" destOrd="0" presId="urn:microsoft.com/office/officeart/2005/8/layout/orgChart1"/>
    <dgm:cxn modelId="{6A0E09C4-3AB1-460B-8B95-BC4F280D92E6}" type="presParOf" srcId="{F69020F1-8677-4B17-B42D-F58ADAD9AAE7}" destId="{10B730B3-5CB2-43C9-BF04-53A7FE55EF92}" srcOrd="1" destOrd="0" presId="urn:microsoft.com/office/officeart/2005/8/layout/orgChart1"/>
    <dgm:cxn modelId="{120ABCBE-9298-474C-97DE-0311363827FE}" type="presParOf" srcId="{5E91E56B-68FC-4E17-9657-1900896C52F3}" destId="{7EA5BDE9-58C7-4400-AF23-B01CEA4CCE12}" srcOrd="1" destOrd="0" presId="urn:microsoft.com/office/officeart/2005/8/layout/orgChart1"/>
    <dgm:cxn modelId="{93FA0B88-5752-4168-A874-13D1C3DBEAE8}" type="presParOf" srcId="{5E91E56B-68FC-4E17-9657-1900896C52F3}" destId="{FB3DC568-D3AE-4101-AF35-3426F1733E08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Tree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Papaya tree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Pine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C7F21054-C7CC-4448-9309-C8B8ACA3F042}">
      <dgm:prSet phldrT="[文本]"/>
      <dgm:spPr/>
      <dgm:t>
        <a:bodyPr/>
        <a:lstStyle/>
        <a:p>
          <a:r>
            <a:rPr lang="en-US" dirty="0"/>
            <a:t>Apple tree</a:t>
          </a:r>
          <a:endParaRPr lang="en-MY" dirty="0"/>
        </a:p>
      </dgm:t>
    </dgm:pt>
    <dgm:pt modelId="{9D93E297-80E6-430B-9720-9FCDD9FAAF73}" type="parTrans" cxnId="{CE781A2A-9E99-459B-B902-7AB43F6D29D3}">
      <dgm:prSet/>
      <dgm:spPr/>
      <dgm:t>
        <a:bodyPr/>
        <a:lstStyle/>
        <a:p>
          <a:endParaRPr lang="en-MY"/>
        </a:p>
      </dgm:t>
    </dgm:pt>
    <dgm:pt modelId="{985E1179-C9B9-47B8-AC85-AA3169C92CF6}" type="sibTrans" cxnId="{CE781A2A-9E99-459B-B902-7AB43F6D29D3}">
      <dgm:prSet/>
      <dgm:spPr/>
      <dgm:t>
        <a:bodyPr/>
        <a:lstStyle/>
        <a:p>
          <a:endParaRPr lang="en-MY"/>
        </a:p>
      </dgm:t>
    </dgm:pt>
    <dgm:pt modelId="{126A68E2-C186-46CD-A1DE-B2B1EFEE869D}">
      <dgm:prSet phldrT="[文本]"/>
      <dgm:spPr/>
      <dgm:t>
        <a:bodyPr/>
        <a:lstStyle/>
        <a:p>
          <a:r>
            <a:rPr lang="en-US" altLang="zh-CN" dirty="0"/>
            <a:t>Fruit tree</a:t>
          </a:r>
          <a:endParaRPr lang="en-MY" dirty="0"/>
        </a:p>
      </dgm:t>
    </dgm:pt>
    <dgm:pt modelId="{F39F922F-8B5B-4518-85FF-4C4752504086}" type="parTrans" cxnId="{5EAA6842-DCB0-497B-8348-E528BF30DA34}">
      <dgm:prSet/>
      <dgm:spPr/>
      <dgm:t>
        <a:bodyPr/>
        <a:lstStyle/>
        <a:p>
          <a:endParaRPr lang="en-MY"/>
        </a:p>
      </dgm:t>
    </dgm:pt>
    <dgm:pt modelId="{F1F6A997-448B-4596-A504-087779066993}" type="sibTrans" cxnId="{5EAA6842-DCB0-497B-8348-E528BF30DA34}">
      <dgm:prSet/>
      <dgm:spPr/>
      <dgm:t>
        <a:bodyPr/>
        <a:lstStyle/>
        <a:p>
          <a:endParaRPr lang="en-MY"/>
        </a:p>
      </dgm:t>
    </dgm:pt>
    <dgm:pt modelId="{C517AFC4-ED48-4D92-9C33-DBB1E316BBF6}" type="pres">
      <dgm:prSet presAssocID="{A412CB1F-50FF-45D8-9129-BBCC90D487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31AE13-9F35-49AB-AB94-D5458F067033}" type="pres">
      <dgm:prSet presAssocID="{A412CB1F-50FF-45D8-9129-BBCC90D48717}" presName="hierFlow" presStyleCnt="0"/>
      <dgm:spPr/>
    </dgm:pt>
    <dgm:pt modelId="{71C201E0-4884-4A5B-91A4-CC509A675652}" type="pres">
      <dgm:prSet presAssocID="{A412CB1F-50FF-45D8-9129-BBCC90D487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D011A41-1250-4F4F-AE8B-28444AC80EF6}" type="pres">
      <dgm:prSet presAssocID="{B62F84CE-CEFD-4C56-92CA-7447F556F389}" presName="Name14" presStyleCnt="0"/>
      <dgm:spPr/>
    </dgm:pt>
    <dgm:pt modelId="{86F50CC2-BE57-475C-B37C-E2DD9098E5CC}" type="pres">
      <dgm:prSet presAssocID="{B62F84CE-CEFD-4C56-92CA-7447F556F389}" presName="level1Shape" presStyleLbl="node0" presStyleIdx="0" presStyleCnt="1">
        <dgm:presLayoutVars>
          <dgm:chPref val="3"/>
        </dgm:presLayoutVars>
      </dgm:prSet>
      <dgm:spPr/>
    </dgm:pt>
    <dgm:pt modelId="{D2AA72F3-28DA-438C-BA74-A5BF17A247EB}" type="pres">
      <dgm:prSet presAssocID="{B62F84CE-CEFD-4C56-92CA-7447F556F389}" presName="hierChild2" presStyleCnt="0"/>
      <dgm:spPr/>
    </dgm:pt>
    <dgm:pt modelId="{11B94BF3-AE97-4ECB-BF82-C7B7385F6A86}" type="pres">
      <dgm:prSet presAssocID="{F39F922F-8B5B-4518-85FF-4C4752504086}" presName="Name19" presStyleLbl="parChTrans1D2" presStyleIdx="0" presStyleCnt="2"/>
      <dgm:spPr/>
    </dgm:pt>
    <dgm:pt modelId="{65FAAD7B-D8CE-4AE1-839B-3CBFD8445E1F}" type="pres">
      <dgm:prSet presAssocID="{126A68E2-C186-46CD-A1DE-B2B1EFEE869D}" presName="Name21" presStyleCnt="0"/>
      <dgm:spPr/>
    </dgm:pt>
    <dgm:pt modelId="{3F5057CE-4107-4AA8-9E8B-A1E2F4038044}" type="pres">
      <dgm:prSet presAssocID="{126A68E2-C186-46CD-A1DE-B2B1EFEE869D}" presName="level2Shape" presStyleLbl="node2" presStyleIdx="0" presStyleCnt="2"/>
      <dgm:spPr/>
    </dgm:pt>
    <dgm:pt modelId="{F2557E7C-159E-41CC-A408-2BC81B58902A}" type="pres">
      <dgm:prSet presAssocID="{126A68E2-C186-46CD-A1DE-B2B1EFEE869D}" presName="hierChild3" presStyleCnt="0"/>
      <dgm:spPr/>
    </dgm:pt>
    <dgm:pt modelId="{F610AAAD-6BE7-4798-99ED-6A6145C44195}" type="pres">
      <dgm:prSet presAssocID="{9D93E297-80E6-430B-9720-9FCDD9FAAF73}" presName="Name19" presStyleLbl="parChTrans1D3" presStyleIdx="0" presStyleCnt="2"/>
      <dgm:spPr/>
    </dgm:pt>
    <dgm:pt modelId="{7D0A8827-8FBB-495D-85C4-D69A849139EF}" type="pres">
      <dgm:prSet presAssocID="{C7F21054-C7CC-4448-9309-C8B8ACA3F042}" presName="Name21" presStyleCnt="0"/>
      <dgm:spPr/>
    </dgm:pt>
    <dgm:pt modelId="{60ADB12C-118F-43D4-B91A-0264533346BF}" type="pres">
      <dgm:prSet presAssocID="{C7F21054-C7CC-4448-9309-C8B8ACA3F042}" presName="level2Shape" presStyleLbl="node3" presStyleIdx="0" presStyleCnt="2"/>
      <dgm:spPr/>
    </dgm:pt>
    <dgm:pt modelId="{B897E848-FA92-4AB3-B665-BAE062362832}" type="pres">
      <dgm:prSet presAssocID="{C7F21054-C7CC-4448-9309-C8B8ACA3F042}" presName="hierChild3" presStyleCnt="0"/>
      <dgm:spPr/>
    </dgm:pt>
    <dgm:pt modelId="{A05AD2FD-CBBE-4560-BE8F-E36C05382E61}" type="pres">
      <dgm:prSet presAssocID="{AD6FF5AE-2332-4188-8CD7-E1E89E7717CA}" presName="Name19" presStyleLbl="parChTrans1D3" presStyleIdx="1" presStyleCnt="2"/>
      <dgm:spPr/>
    </dgm:pt>
    <dgm:pt modelId="{38C93EE6-B75F-4DD6-884A-CFDD1725A5C5}" type="pres">
      <dgm:prSet presAssocID="{8BA43637-3548-4296-8406-385E91EFF51E}" presName="Name21" presStyleCnt="0"/>
      <dgm:spPr/>
    </dgm:pt>
    <dgm:pt modelId="{BF0F511C-3711-4CBB-98B6-410B37E0FF44}" type="pres">
      <dgm:prSet presAssocID="{8BA43637-3548-4296-8406-385E91EFF51E}" presName="level2Shape" presStyleLbl="node3" presStyleIdx="1" presStyleCnt="2"/>
      <dgm:spPr/>
    </dgm:pt>
    <dgm:pt modelId="{743D86A4-E859-41C0-8690-028B7B6A616D}" type="pres">
      <dgm:prSet presAssocID="{8BA43637-3548-4296-8406-385E91EFF51E}" presName="hierChild3" presStyleCnt="0"/>
      <dgm:spPr/>
    </dgm:pt>
    <dgm:pt modelId="{50946D0D-7064-4DAA-A369-80FD11C99DEE}" type="pres">
      <dgm:prSet presAssocID="{4FE8B721-AF0F-4984-AA79-B27A5D18CC5A}" presName="Name19" presStyleLbl="parChTrans1D2" presStyleIdx="1" presStyleCnt="2"/>
      <dgm:spPr/>
    </dgm:pt>
    <dgm:pt modelId="{A7B581CE-6187-4F53-B7A2-553DBE7782C0}" type="pres">
      <dgm:prSet presAssocID="{83CDE8C1-6293-4C5A-B4CC-67A8F57B6D1B}" presName="Name21" presStyleCnt="0"/>
      <dgm:spPr/>
    </dgm:pt>
    <dgm:pt modelId="{6F275EE1-E5B3-4F1A-9BD4-C50ED1C05662}" type="pres">
      <dgm:prSet presAssocID="{83CDE8C1-6293-4C5A-B4CC-67A8F57B6D1B}" presName="level2Shape" presStyleLbl="node2" presStyleIdx="1" presStyleCnt="2"/>
      <dgm:spPr/>
    </dgm:pt>
    <dgm:pt modelId="{BB56196B-F074-4A15-8F93-9FF666254F0F}" type="pres">
      <dgm:prSet presAssocID="{83CDE8C1-6293-4C5A-B4CC-67A8F57B6D1B}" presName="hierChild3" presStyleCnt="0"/>
      <dgm:spPr/>
    </dgm:pt>
    <dgm:pt modelId="{253F2190-84CC-4999-A69A-327F5E797B5B}" type="pres">
      <dgm:prSet presAssocID="{A412CB1F-50FF-45D8-9129-BBCC90D48717}" presName="bgShapesFlow" presStyleCnt="0"/>
      <dgm:spPr/>
    </dgm:pt>
  </dgm:ptLst>
  <dgm:cxnLst>
    <dgm:cxn modelId="{42D7AC15-3203-4796-A5BF-51F31F72AF3F}" type="presOf" srcId="{A412CB1F-50FF-45D8-9129-BBCC90D48717}" destId="{C517AFC4-ED48-4D92-9C33-DBB1E316BBF6}" srcOrd="0" destOrd="0" presId="urn:microsoft.com/office/officeart/2005/8/layout/hierarchy6"/>
    <dgm:cxn modelId="{C9F37B1C-8B6F-4E51-80DD-7E2B062F450B}" type="presOf" srcId="{AD6FF5AE-2332-4188-8CD7-E1E89E7717CA}" destId="{A05AD2FD-CBBE-4560-BE8F-E36C05382E61}" srcOrd="0" destOrd="0" presId="urn:microsoft.com/office/officeart/2005/8/layout/hierarchy6"/>
    <dgm:cxn modelId="{CE781A2A-9E99-459B-B902-7AB43F6D29D3}" srcId="{126A68E2-C186-46CD-A1DE-B2B1EFEE869D}" destId="{C7F21054-C7CC-4448-9309-C8B8ACA3F042}" srcOrd="0" destOrd="0" parTransId="{9D93E297-80E6-430B-9720-9FCDD9FAAF73}" sibTransId="{985E1179-C9B9-47B8-AC85-AA3169C92CF6}"/>
    <dgm:cxn modelId="{9989913F-4D76-405D-B896-B0C58AD7FFE6}" srcId="{126A68E2-C186-46CD-A1DE-B2B1EFEE869D}" destId="{8BA43637-3548-4296-8406-385E91EFF51E}" srcOrd="1" destOrd="0" parTransId="{AD6FF5AE-2332-4188-8CD7-E1E89E7717CA}" sibTransId="{97507DCC-83AE-4370-9F99-7183FCA6C795}"/>
    <dgm:cxn modelId="{5EAA6842-DCB0-497B-8348-E528BF30DA34}" srcId="{B62F84CE-CEFD-4C56-92CA-7447F556F389}" destId="{126A68E2-C186-46CD-A1DE-B2B1EFEE869D}" srcOrd="0" destOrd="0" parTransId="{F39F922F-8B5B-4518-85FF-4C4752504086}" sibTransId="{F1F6A997-448B-4596-A504-087779066993}"/>
    <dgm:cxn modelId="{D800AD66-6E2C-45B7-8CE9-777890D6D829}" type="presOf" srcId="{126A68E2-C186-46CD-A1DE-B2B1EFEE869D}" destId="{3F5057CE-4107-4AA8-9E8B-A1E2F4038044}" srcOrd="0" destOrd="0" presId="urn:microsoft.com/office/officeart/2005/8/layout/hierarchy6"/>
    <dgm:cxn modelId="{069EEB79-7E25-4DB8-B675-3741D62EDB16}" type="presOf" srcId="{83CDE8C1-6293-4C5A-B4CC-67A8F57B6D1B}" destId="{6F275EE1-E5B3-4F1A-9BD4-C50ED1C05662}" srcOrd="0" destOrd="0" presId="urn:microsoft.com/office/officeart/2005/8/layout/hierarchy6"/>
    <dgm:cxn modelId="{1DBEF98F-6EA6-4C2A-9837-9BB5691CD67B}" type="presOf" srcId="{B62F84CE-CEFD-4C56-92CA-7447F556F389}" destId="{86F50CC2-BE57-475C-B37C-E2DD9098E5CC}" srcOrd="0" destOrd="0" presId="urn:microsoft.com/office/officeart/2005/8/layout/hierarchy6"/>
    <dgm:cxn modelId="{AEE1D499-8184-4630-82CA-4F049FCBEF7F}" type="presOf" srcId="{4FE8B721-AF0F-4984-AA79-B27A5D18CC5A}" destId="{50946D0D-7064-4DAA-A369-80FD11C99DEE}" srcOrd="0" destOrd="0" presId="urn:microsoft.com/office/officeart/2005/8/layout/hierarchy6"/>
    <dgm:cxn modelId="{38AE7D9B-4CB4-4E34-BBEA-F25DB6985181}" type="presOf" srcId="{9D93E297-80E6-430B-9720-9FCDD9FAAF73}" destId="{F610AAAD-6BE7-4798-99ED-6A6145C44195}" srcOrd="0" destOrd="0" presId="urn:microsoft.com/office/officeart/2005/8/layout/hierarchy6"/>
    <dgm:cxn modelId="{471625A3-40FD-491F-A0DF-CB4177F59DAB}" srcId="{B62F84CE-CEFD-4C56-92CA-7447F556F389}" destId="{83CDE8C1-6293-4C5A-B4CC-67A8F57B6D1B}" srcOrd="1" destOrd="0" parTransId="{4FE8B721-AF0F-4984-AA79-B27A5D18CC5A}" sibTransId="{B073CE79-12F8-4AE6-8FBF-EA1A46E867F2}"/>
    <dgm:cxn modelId="{EC6E0FAE-2CF7-4E75-A775-67080125D477}" type="presOf" srcId="{F39F922F-8B5B-4518-85FF-4C4752504086}" destId="{11B94BF3-AE97-4ECB-BF82-C7B7385F6A86}" srcOrd="0" destOrd="0" presId="urn:microsoft.com/office/officeart/2005/8/layout/hierarchy6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8985FEE5-504C-4A45-ACF3-AAF49893E49F}" type="presOf" srcId="{C7F21054-C7CC-4448-9309-C8B8ACA3F042}" destId="{60ADB12C-118F-43D4-B91A-0264533346BF}" srcOrd="0" destOrd="0" presId="urn:microsoft.com/office/officeart/2005/8/layout/hierarchy6"/>
    <dgm:cxn modelId="{144A07F3-3CAC-4BF5-B2F1-7A1B8114C38E}" type="presOf" srcId="{8BA43637-3548-4296-8406-385E91EFF51E}" destId="{BF0F511C-3711-4CBB-98B6-410B37E0FF44}" srcOrd="0" destOrd="0" presId="urn:microsoft.com/office/officeart/2005/8/layout/hierarchy6"/>
    <dgm:cxn modelId="{07F1492F-EDEC-49DE-829B-FCB5F756E9EC}" type="presParOf" srcId="{C517AFC4-ED48-4D92-9C33-DBB1E316BBF6}" destId="{9131AE13-9F35-49AB-AB94-D5458F067033}" srcOrd="0" destOrd="0" presId="urn:microsoft.com/office/officeart/2005/8/layout/hierarchy6"/>
    <dgm:cxn modelId="{2520F32B-52E3-4FC5-9706-3A6DFFD1D2E0}" type="presParOf" srcId="{9131AE13-9F35-49AB-AB94-D5458F067033}" destId="{71C201E0-4884-4A5B-91A4-CC509A675652}" srcOrd="0" destOrd="0" presId="urn:microsoft.com/office/officeart/2005/8/layout/hierarchy6"/>
    <dgm:cxn modelId="{F007D9F1-1AB4-4966-9907-0FC91056B7A6}" type="presParOf" srcId="{71C201E0-4884-4A5B-91A4-CC509A675652}" destId="{4D011A41-1250-4F4F-AE8B-28444AC80EF6}" srcOrd="0" destOrd="0" presId="urn:microsoft.com/office/officeart/2005/8/layout/hierarchy6"/>
    <dgm:cxn modelId="{C8B2E66A-D4A5-4416-B119-15F5E03380E8}" type="presParOf" srcId="{4D011A41-1250-4F4F-AE8B-28444AC80EF6}" destId="{86F50CC2-BE57-475C-B37C-E2DD9098E5CC}" srcOrd="0" destOrd="0" presId="urn:microsoft.com/office/officeart/2005/8/layout/hierarchy6"/>
    <dgm:cxn modelId="{2D7E8A24-B35D-457A-9B11-DD3E5428A845}" type="presParOf" srcId="{4D011A41-1250-4F4F-AE8B-28444AC80EF6}" destId="{D2AA72F3-28DA-438C-BA74-A5BF17A247EB}" srcOrd="1" destOrd="0" presId="urn:microsoft.com/office/officeart/2005/8/layout/hierarchy6"/>
    <dgm:cxn modelId="{E8D9E2CD-DE8A-4B00-A8A2-E5D7EC234482}" type="presParOf" srcId="{D2AA72F3-28DA-438C-BA74-A5BF17A247EB}" destId="{11B94BF3-AE97-4ECB-BF82-C7B7385F6A86}" srcOrd="0" destOrd="0" presId="urn:microsoft.com/office/officeart/2005/8/layout/hierarchy6"/>
    <dgm:cxn modelId="{9328C20F-DB2D-4C35-A953-0C65ADB565E0}" type="presParOf" srcId="{D2AA72F3-28DA-438C-BA74-A5BF17A247EB}" destId="{65FAAD7B-D8CE-4AE1-839B-3CBFD8445E1F}" srcOrd="1" destOrd="0" presId="urn:microsoft.com/office/officeart/2005/8/layout/hierarchy6"/>
    <dgm:cxn modelId="{2CDD4115-7959-4FDB-B8B9-E0FB0100ED5D}" type="presParOf" srcId="{65FAAD7B-D8CE-4AE1-839B-3CBFD8445E1F}" destId="{3F5057CE-4107-4AA8-9E8B-A1E2F4038044}" srcOrd="0" destOrd="0" presId="urn:microsoft.com/office/officeart/2005/8/layout/hierarchy6"/>
    <dgm:cxn modelId="{315F992B-63E8-4748-B15C-3E6507A66D1B}" type="presParOf" srcId="{65FAAD7B-D8CE-4AE1-839B-3CBFD8445E1F}" destId="{F2557E7C-159E-41CC-A408-2BC81B58902A}" srcOrd="1" destOrd="0" presId="urn:microsoft.com/office/officeart/2005/8/layout/hierarchy6"/>
    <dgm:cxn modelId="{2302C9F2-9026-4B5F-9165-8569AA0100C9}" type="presParOf" srcId="{F2557E7C-159E-41CC-A408-2BC81B58902A}" destId="{F610AAAD-6BE7-4798-99ED-6A6145C44195}" srcOrd="0" destOrd="0" presId="urn:microsoft.com/office/officeart/2005/8/layout/hierarchy6"/>
    <dgm:cxn modelId="{20C1AD6C-2A4E-4F8F-B0E1-13C84563B40B}" type="presParOf" srcId="{F2557E7C-159E-41CC-A408-2BC81B58902A}" destId="{7D0A8827-8FBB-495D-85C4-D69A849139EF}" srcOrd="1" destOrd="0" presId="urn:microsoft.com/office/officeart/2005/8/layout/hierarchy6"/>
    <dgm:cxn modelId="{A4687461-BE5B-42BF-A282-0C9C9915AE5C}" type="presParOf" srcId="{7D0A8827-8FBB-495D-85C4-D69A849139EF}" destId="{60ADB12C-118F-43D4-B91A-0264533346BF}" srcOrd="0" destOrd="0" presId="urn:microsoft.com/office/officeart/2005/8/layout/hierarchy6"/>
    <dgm:cxn modelId="{21282819-19B4-4AE8-B6C9-268C1507A483}" type="presParOf" srcId="{7D0A8827-8FBB-495D-85C4-D69A849139EF}" destId="{B897E848-FA92-4AB3-B665-BAE062362832}" srcOrd="1" destOrd="0" presId="urn:microsoft.com/office/officeart/2005/8/layout/hierarchy6"/>
    <dgm:cxn modelId="{4D0512F7-EA3C-41D8-8F45-AD23E45A366D}" type="presParOf" srcId="{F2557E7C-159E-41CC-A408-2BC81B58902A}" destId="{A05AD2FD-CBBE-4560-BE8F-E36C05382E61}" srcOrd="2" destOrd="0" presId="urn:microsoft.com/office/officeart/2005/8/layout/hierarchy6"/>
    <dgm:cxn modelId="{9A5B897D-2BC4-4C8E-AD35-1264B7E709C3}" type="presParOf" srcId="{F2557E7C-159E-41CC-A408-2BC81B58902A}" destId="{38C93EE6-B75F-4DD6-884A-CFDD1725A5C5}" srcOrd="3" destOrd="0" presId="urn:microsoft.com/office/officeart/2005/8/layout/hierarchy6"/>
    <dgm:cxn modelId="{54A4351E-652B-4DB4-AB07-998D939A3A3C}" type="presParOf" srcId="{38C93EE6-B75F-4DD6-884A-CFDD1725A5C5}" destId="{BF0F511C-3711-4CBB-98B6-410B37E0FF44}" srcOrd="0" destOrd="0" presId="urn:microsoft.com/office/officeart/2005/8/layout/hierarchy6"/>
    <dgm:cxn modelId="{7A75130C-ADF8-478E-BCA8-F02997D38918}" type="presParOf" srcId="{38C93EE6-B75F-4DD6-884A-CFDD1725A5C5}" destId="{743D86A4-E859-41C0-8690-028B7B6A616D}" srcOrd="1" destOrd="0" presId="urn:microsoft.com/office/officeart/2005/8/layout/hierarchy6"/>
    <dgm:cxn modelId="{A9D68254-F06A-42A3-91E1-64D74D5196D9}" type="presParOf" srcId="{D2AA72F3-28DA-438C-BA74-A5BF17A247EB}" destId="{50946D0D-7064-4DAA-A369-80FD11C99DEE}" srcOrd="2" destOrd="0" presId="urn:microsoft.com/office/officeart/2005/8/layout/hierarchy6"/>
    <dgm:cxn modelId="{3A40BE77-A7B6-4FE2-82E3-A13C7576C063}" type="presParOf" srcId="{D2AA72F3-28DA-438C-BA74-A5BF17A247EB}" destId="{A7B581CE-6187-4F53-B7A2-553DBE7782C0}" srcOrd="3" destOrd="0" presId="urn:microsoft.com/office/officeart/2005/8/layout/hierarchy6"/>
    <dgm:cxn modelId="{D0B9FEFD-5F4B-4FEE-90E4-793C1BD84C04}" type="presParOf" srcId="{A7B581CE-6187-4F53-B7A2-553DBE7782C0}" destId="{6F275EE1-E5B3-4F1A-9BD4-C50ED1C05662}" srcOrd="0" destOrd="0" presId="urn:microsoft.com/office/officeart/2005/8/layout/hierarchy6"/>
    <dgm:cxn modelId="{C3F74A7C-2A85-4142-A000-3019A1FAE45F}" type="presParOf" srcId="{A7B581CE-6187-4F53-B7A2-553DBE7782C0}" destId="{BB56196B-F074-4A15-8F93-9FF666254F0F}" srcOrd="1" destOrd="0" presId="urn:microsoft.com/office/officeart/2005/8/layout/hierarchy6"/>
    <dgm:cxn modelId="{819B2E6B-3286-474A-BBD2-46763E1CF40E}" type="presParOf" srcId="{C517AFC4-ED48-4D92-9C33-DBB1E316BBF6}" destId="{253F2190-84CC-4999-A69A-327F5E797B5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Vehicle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A2950756-C24D-4105-B7A1-E557AEC63275}">
      <dgm:prSet phldrT="[文本]"/>
      <dgm:spPr/>
      <dgm:t>
        <a:bodyPr/>
        <a:lstStyle/>
        <a:p>
          <a:r>
            <a:rPr lang="en-US" dirty="0"/>
            <a:t>Car</a:t>
          </a:r>
          <a:endParaRPr lang="en-MY" dirty="0"/>
        </a:p>
      </dgm:t>
    </dgm:pt>
    <dgm:pt modelId="{FA99A910-CE13-4D27-A806-4489A4CB64CA}" type="parTrans" cxnId="{BD609CFB-327F-417D-B3B1-66D14701480E}">
      <dgm:prSet/>
      <dgm:spPr/>
      <dgm:t>
        <a:bodyPr/>
        <a:lstStyle/>
        <a:p>
          <a:endParaRPr lang="en-MY"/>
        </a:p>
      </dgm:t>
    </dgm:pt>
    <dgm:pt modelId="{63C8526F-B13B-4359-8965-627570504E70}" type="sibTrans" cxnId="{BD609CFB-327F-417D-B3B1-66D14701480E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Truck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Motorcycle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E7E7B4B6-BC2E-426E-A0E6-23AF8B128D91}" type="pres">
      <dgm:prSet presAssocID="{FA99A910-CE13-4D27-A806-4489A4CB64CA}" presName="Name37" presStyleLbl="parChTrans1D2" presStyleIdx="0" presStyleCnt="3"/>
      <dgm:spPr/>
    </dgm:pt>
    <dgm:pt modelId="{78FDFFF1-1010-4E64-9463-140E94B60015}" type="pres">
      <dgm:prSet presAssocID="{A2950756-C24D-4105-B7A1-E557AEC63275}" presName="hierRoot2" presStyleCnt="0">
        <dgm:presLayoutVars>
          <dgm:hierBranch val="init"/>
        </dgm:presLayoutVars>
      </dgm:prSet>
      <dgm:spPr/>
    </dgm:pt>
    <dgm:pt modelId="{AFF3C392-014F-48E8-B911-561C13F6B2D5}" type="pres">
      <dgm:prSet presAssocID="{A2950756-C24D-4105-B7A1-E557AEC63275}" presName="rootComposite" presStyleCnt="0"/>
      <dgm:spPr/>
    </dgm:pt>
    <dgm:pt modelId="{265EBEBA-6FB7-43AE-8C99-3CEB216E0F29}" type="pres">
      <dgm:prSet presAssocID="{A2950756-C24D-4105-B7A1-E557AEC63275}" presName="rootText" presStyleLbl="node2" presStyleIdx="0" presStyleCnt="3">
        <dgm:presLayoutVars>
          <dgm:chPref val="3"/>
        </dgm:presLayoutVars>
      </dgm:prSet>
      <dgm:spPr/>
    </dgm:pt>
    <dgm:pt modelId="{FFC3B693-5631-4905-BE7F-48C0FA3373FE}" type="pres">
      <dgm:prSet presAssocID="{A2950756-C24D-4105-B7A1-E557AEC63275}" presName="rootConnector" presStyleLbl="node2" presStyleIdx="0" presStyleCnt="3"/>
      <dgm:spPr/>
    </dgm:pt>
    <dgm:pt modelId="{19D07732-4A44-44BF-A48D-42C835BBF818}" type="pres">
      <dgm:prSet presAssocID="{A2950756-C24D-4105-B7A1-E557AEC63275}" presName="hierChild4" presStyleCnt="0"/>
      <dgm:spPr/>
    </dgm:pt>
    <dgm:pt modelId="{11CCDE4E-CC0A-4553-A83A-BE9B4E28C1DB}" type="pres">
      <dgm:prSet presAssocID="{A2950756-C24D-4105-B7A1-E557AEC63275}" presName="hierChild5" presStyleCnt="0"/>
      <dgm:spPr/>
    </dgm:pt>
    <dgm:pt modelId="{C43D2BBB-0A8A-4971-A293-422AF8AC3FDD}" type="pres">
      <dgm:prSet presAssocID="{AD6FF5AE-2332-4188-8CD7-E1E89E7717CA}" presName="Name37" presStyleLbl="parChTrans1D2" presStyleIdx="1" presStyleCnt="3"/>
      <dgm:spPr/>
    </dgm:pt>
    <dgm:pt modelId="{11E81E8F-E2BA-4E73-90BB-C14CBC2D68C8}" type="pres">
      <dgm:prSet presAssocID="{8BA43637-3548-4296-8406-385E91EFF51E}" presName="hierRoot2" presStyleCnt="0">
        <dgm:presLayoutVars>
          <dgm:hierBranch val="init"/>
        </dgm:presLayoutVars>
      </dgm:prSet>
      <dgm:spPr/>
    </dgm:pt>
    <dgm:pt modelId="{890DDFFF-EB86-4F40-BDF4-3FB98757899C}" type="pres">
      <dgm:prSet presAssocID="{8BA43637-3548-4296-8406-385E91EFF51E}" presName="rootComposite" presStyleCnt="0"/>
      <dgm:spPr/>
    </dgm:pt>
    <dgm:pt modelId="{2889701E-33FD-4EF0-9D20-F682D8E423CB}" type="pres">
      <dgm:prSet presAssocID="{8BA43637-3548-4296-8406-385E91EFF51E}" presName="rootText" presStyleLbl="node2" presStyleIdx="1" presStyleCnt="3">
        <dgm:presLayoutVars>
          <dgm:chPref val="3"/>
        </dgm:presLayoutVars>
      </dgm:prSet>
      <dgm:spPr/>
    </dgm:pt>
    <dgm:pt modelId="{F84DB57A-E3CB-43B8-8E34-6F30C70BB109}" type="pres">
      <dgm:prSet presAssocID="{8BA43637-3548-4296-8406-385E91EFF51E}" presName="rootConnector" presStyleLbl="node2" presStyleIdx="1" presStyleCnt="3"/>
      <dgm:spPr/>
    </dgm:pt>
    <dgm:pt modelId="{1575B6EF-83BB-4EFE-91DE-ACAC9EECEA93}" type="pres">
      <dgm:prSet presAssocID="{8BA43637-3548-4296-8406-385E91EFF51E}" presName="hierChild4" presStyleCnt="0"/>
      <dgm:spPr/>
    </dgm:pt>
    <dgm:pt modelId="{7CCFEC66-1B31-46C9-8FD3-812576C1DEE6}" type="pres">
      <dgm:prSet presAssocID="{8BA43637-3548-4296-8406-385E91EFF51E}" presName="hierChild5" presStyleCnt="0"/>
      <dgm:spPr/>
    </dgm:pt>
    <dgm:pt modelId="{CDBE0631-0DAB-4D10-8787-62BC1546EB55}" type="pres">
      <dgm:prSet presAssocID="{4FE8B721-AF0F-4984-AA79-B27A5D18CC5A}" presName="Name37" presStyleLbl="parChTrans1D2" presStyleIdx="2" presStyleCnt="3"/>
      <dgm:spPr/>
    </dgm:pt>
    <dgm:pt modelId="{5E91E56B-68FC-4E17-9657-1900896C52F3}" type="pres">
      <dgm:prSet presAssocID="{83CDE8C1-6293-4C5A-B4CC-67A8F57B6D1B}" presName="hierRoot2" presStyleCnt="0">
        <dgm:presLayoutVars>
          <dgm:hierBranch val="init"/>
        </dgm:presLayoutVars>
      </dgm:prSet>
      <dgm:spPr/>
    </dgm:pt>
    <dgm:pt modelId="{F69020F1-8677-4B17-B42D-F58ADAD9AAE7}" type="pres">
      <dgm:prSet presAssocID="{83CDE8C1-6293-4C5A-B4CC-67A8F57B6D1B}" presName="rootComposite" presStyleCnt="0"/>
      <dgm:spPr/>
    </dgm:pt>
    <dgm:pt modelId="{819228FB-E751-4C26-96B0-476DCF8590C6}" type="pres">
      <dgm:prSet presAssocID="{83CDE8C1-6293-4C5A-B4CC-67A8F57B6D1B}" presName="rootText" presStyleLbl="node2" presStyleIdx="2" presStyleCnt="3">
        <dgm:presLayoutVars>
          <dgm:chPref val="3"/>
        </dgm:presLayoutVars>
      </dgm:prSet>
      <dgm:spPr/>
    </dgm:pt>
    <dgm:pt modelId="{10B730B3-5CB2-43C9-BF04-53A7FE55EF92}" type="pres">
      <dgm:prSet presAssocID="{83CDE8C1-6293-4C5A-B4CC-67A8F57B6D1B}" presName="rootConnector" presStyleLbl="node2" presStyleIdx="2" presStyleCnt="3"/>
      <dgm:spPr/>
    </dgm:pt>
    <dgm:pt modelId="{7EA5BDE9-58C7-4400-AF23-B01CEA4CCE12}" type="pres">
      <dgm:prSet presAssocID="{83CDE8C1-6293-4C5A-B4CC-67A8F57B6D1B}" presName="hierChild4" presStyleCnt="0"/>
      <dgm:spPr/>
    </dgm:pt>
    <dgm:pt modelId="{FB3DC568-D3AE-4101-AF35-3426F1733E08}" type="pres">
      <dgm:prSet presAssocID="{83CDE8C1-6293-4C5A-B4CC-67A8F57B6D1B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1C4C5802-CE65-4ADF-AF68-BF9AE5CBE08D}" type="presOf" srcId="{8BA43637-3548-4296-8406-385E91EFF51E}" destId="{F84DB57A-E3CB-43B8-8E34-6F30C70BB109}" srcOrd="1" destOrd="0" presId="urn:microsoft.com/office/officeart/2005/8/layout/orgChart1"/>
    <dgm:cxn modelId="{42A88920-15BE-48F9-9717-CC791F0ECF9E}" type="presOf" srcId="{8BA43637-3548-4296-8406-385E91EFF51E}" destId="{2889701E-33FD-4EF0-9D20-F682D8E423CB}" srcOrd="0" destOrd="0" presId="urn:microsoft.com/office/officeart/2005/8/layout/orgChart1"/>
    <dgm:cxn modelId="{49068435-4C47-4CBA-8A62-325AB60E617B}" type="presOf" srcId="{83CDE8C1-6293-4C5A-B4CC-67A8F57B6D1B}" destId="{10B730B3-5CB2-43C9-BF04-53A7FE55EF92}" srcOrd="1" destOrd="0" presId="urn:microsoft.com/office/officeart/2005/8/layout/orgChart1"/>
    <dgm:cxn modelId="{9989913F-4D76-405D-B896-B0C58AD7FFE6}" srcId="{B62F84CE-CEFD-4C56-92CA-7447F556F389}" destId="{8BA43637-3548-4296-8406-385E91EFF51E}" srcOrd="1" destOrd="0" parTransId="{AD6FF5AE-2332-4188-8CD7-E1E89E7717CA}" sibTransId="{97507DCC-83AE-4370-9F99-7183FCA6C795}"/>
    <dgm:cxn modelId="{0B7D074A-7AFD-4994-B98D-7B1EC787F098}" type="presOf" srcId="{A2950756-C24D-4105-B7A1-E557AEC63275}" destId="{FFC3B693-5631-4905-BE7F-48C0FA3373FE}" srcOrd="1" destOrd="0" presId="urn:microsoft.com/office/officeart/2005/8/layout/orgChart1"/>
    <dgm:cxn modelId="{90FBA16E-7AB2-45ED-AC40-9A925F22B572}" type="presOf" srcId="{AD6FF5AE-2332-4188-8CD7-E1E89E7717CA}" destId="{C43D2BBB-0A8A-4971-A293-422AF8AC3FDD}" srcOrd="0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C8FE9977-E237-485F-A453-0D2F28DC459D}" type="presOf" srcId="{83CDE8C1-6293-4C5A-B4CC-67A8F57B6D1B}" destId="{819228FB-E751-4C26-96B0-476DCF8590C6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DE819097-1A55-48B5-956C-8771AC515E98}" type="presOf" srcId="{FA99A910-CE13-4D27-A806-4489A4CB64CA}" destId="{E7E7B4B6-BC2E-426E-A0E6-23AF8B128D91}" srcOrd="0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471625A3-40FD-491F-A0DF-CB4177F59DAB}" srcId="{B62F84CE-CEFD-4C56-92CA-7447F556F389}" destId="{83CDE8C1-6293-4C5A-B4CC-67A8F57B6D1B}" srcOrd="2" destOrd="0" parTransId="{4FE8B721-AF0F-4984-AA79-B27A5D18CC5A}" sibTransId="{B073CE79-12F8-4AE6-8FBF-EA1A46E867F2}"/>
    <dgm:cxn modelId="{08BD74B8-DC0E-4560-BA1F-EB99C72D6478}" type="presOf" srcId="{4FE8B721-AF0F-4984-AA79-B27A5D18CC5A}" destId="{CDBE0631-0DAB-4D10-8787-62BC1546EB55}" srcOrd="0" destOrd="0" presId="urn:microsoft.com/office/officeart/2005/8/layout/orgChart1"/>
    <dgm:cxn modelId="{96F7FCC8-E2BE-41D0-8179-6C4CB9D14949}" type="presOf" srcId="{A2950756-C24D-4105-B7A1-E557AEC63275}" destId="{265EBEBA-6FB7-43AE-8C99-3CEB216E0F29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BD609CFB-327F-417D-B3B1-66D14701480E}" srcId="{B62F84CE-CEFD-4C56-92CA-7447F556F389}" destId="{A2950756-C24D-4105-B7A1-E557AEC63275}" srcOrd="0" destOrd="0" parTransId="{FA99A910-CE13-4D27-A806-4489A4CB64CA}" sibTransId="{63C8526F-B13B-4359-8965-627570504E70}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638335E1-6666-4507-9DFC-BB32547D70FD}" type="presParOf" srcId="{8CBCFCB3-3A6A-40C5-A21A-F0977432C701}" destId="{E7E7B4B6-BC2E-426E-A0E6-23AF8B128D91}" srcOrd="0" destOrd="0" presId="urn:microsoft.com/office/officeart/2005/8/layout/orgChart1"/>
    <dgm:cxn modelId="{A6E6343D-8676-4764-810D-6406EDC50CAC}" type="presParOf" srcId="{8CBCFCB3-3A6A-40C5-A21A-F0977432C701}" destId="{78FDFFF1-1010-4E64-9463-140E94B60015}" srcOrd="1" destOrd="0" presId="urn:microsoft.com/office/officeart/2005/8/layout/orgChart1"/>
    <dgm:cxn modelId="{CF021E7E-456E-4DDA-B45C-411DCC7D70C0}" type="presParOf" srcId="{78FDFFF1-1010-4E64-9463-140E94B60015}" destId="{AFF3C392-014F-48E8-B911-561C13F6B2D5}" srcOrd="0" destOrd="0" presId="urn:microsoft.com/office/officeart/2005/8/layout/orgChart1"/>
    <dgm:cxn modelId="{82BFEB92-5CB1-4C17-9982-CA0C11165408}" type="presParOf" srcId="{AFF3C392-014F-48E8-B911-561C13F6B2D5}" destId="{265EBEBA-6FB7-43AE-8C99-3CEB216E0F29}" srcOrd="0" destOrd="0" presId="urn:microsoft.com/office/officeart/2005/8/layout/orgChart1"/>
    <dgm:cxn modelId="{78FC2F7B-77CD-42DE-A86D-7A4527EAC852}" type="presParOf" srcId="{AFF3C392-014F-48E8-B911-561C13F6B2D5}" destId="{FFC3B693-5631-4905-BE7F-48C0FA3373FE}" srcOrd="1" destOrd="0" presId="urn:microsoft.com/office/officeart/2005/8/layout/orgChart1"/>
    <dgm:cxn modelId="{44F94134-E48F-49E6-94B6-85437D72CD7A}" type="presParOf" srcId="{78FDFFF1-1010-4E64-9463-140E94B60015}" destId="{19D07732-4A44-44BF-A48D-42C835BBF818}" srcOrd="1" destOrd="0" presId="urn:microsoft.com/office/officeart/2005/8/layout/orgChart1"/>
    <dgm:cxn modelId="{9A757DA1-3344-44D0-AC66-1A0CE634ED8E}" type="presParOf" srcId="{78FDFFF1-1010-4E64-9463-140E94B60015}" destId="{11CCDE4E-CC0A-4553-A83A-BE9B4E28C1DB}" srcOrd="2" destOrd="0" presId="urn:microsoft.com/office/officeart/2005/8/layout/orgChart1"/>
    <dgm:cxn modelId="{7F1EB29A-203A-4E93-82C3-C1044590431E}" type="presParOf" srcId="{8CBCFCB3-3A6A-40C5-A21A-F0977432C701}" destId="{C43D2BBB-0A8A-4971-A293-422AF8AC3FDD}" srcOrd="2" destOrd="0" presId="urn:microsoft.com/office/officeart/2005/8/layout/orgChart1"/>
    <dgm:cxn modelId="{8B3FBD62-6CF9-4D52-B440-3413BF70D294}" type="presParOf" srcId="{8CBCFCB3-3A6A-40C5-A21A-F0977432C701}" destId="{11E81E8F-E2BA-4E73-90BB-C14CBC2D68C8}" srcOrd="3" destOrd="0" presId="urn:microsoft.com/office/officeart/2005/8/layout/orgChart1"/>
    <dgm:cxn modelId="{4E185E81-3838-44AE-BE5B-0C81EF052B12}" type="presParOf" srcId="{11E81E8F-E2BA-4E73-90BB-C14CBC2D68C8}" destId="{890DDFFF-EB86-4F40-BDF4-3FB98757899C}" srcOrd="0" destOrd="0" presId="urn:microsoft.com/office/officeart/2005/8/layout/orgChart1"/>
    <dgm:cxn modelId="{F63E5733-86A9-4B1F-BD2D-34F306818183}" type="presParOf" srcId="{890DDFFF-EB86-4F40-BDF4-3FB98757899C}" destId="{2889701E-33FD-4EF0-9D20-F682D8E423CB}" srcOrd="0" destOrd="0" presId="urn:microsoft.com/office/officeart/2005/8/layout/orgChart1"/>
    <dgm:cxn modelId="{C73DA9B8-1272-473E-9C76-D0886B200CA4}" type="presParOf" srcId="{890DDFFF-EB86-4F40-BDF4-3FB98757899C}" destId="{F84DB57A-E3CB-43B8-8E34-6F30C70BB109}" srcOrd="1" destOrd="0" presId="urn:microsoft.com/office/officeart/2005/8/layout/orgChart1"/>
    <dgm:cxn modelId="{478871EE-8D1C-417B-9E5A-6B8BCDF0D8AD}" type="presParOf" srcId="{11E81E8F-E2BA-4E73-90BB-C14CBC2D68C8}" destId="{1575B6EF-83BB-4EFE-91DE-ACAC9EECEA93}" srcOrd="1" destOrd="0" presId="urn:microsoft.com/office/officeart/2005/8/layout/orgChart1"/>
    <dgm:cxn modelId="{2BC76DEA-47B2-4A7A-AE5F-A2E358EB717B}" type="presParOf" srcId="{11E81E8F-E2BA-4E73-90BB-C14CBC2D68C8}" destId="{7CCFEC66-1B31-46C9-8FD3-812576C1DEE6}" srcOrd="2" destOrd="0" presId="urn:microsoft.com/office/officeart/2005/8/layout/orgChart1"/>
    <dgm:cxn modelId="{47DC3A11-AE07-4719-BEB6-AAFA56BAA809}" type="presParOf" srcId="{8CBCFCB3-3A6A-40C5-A21A-F0977432C701}" destId="{CDBE0631-0DAB-4D10-8787-62BC1546EB55}" srcOrd="4" destOrd="0" presId="urn:microsoft.com/office/officeart/2005/8/layout/orgChart1"/>
    <dgm:cxn modelId="{74B75B8B-2F97-4AC2-84DB-798A8F49FAF4}" type="presParOf" srcId="{8CBCFCB3-3A6A-40C5-A21A-F0977432C701}" destId="{5E91E56B-68FC-4E17-9657-1900896C52F3}" srcOrd="5" destOrd="0" presId="urn:microsoft.com/office/officeart/2005/8/layout/orgChart1"/>
    <dgm:cxn modelId="{547D8FAB-2FE1-4228-A5B5-B023917A1781}" type="presParOf" srcId="{5E91E56B-68FC-4E17-9657-1900896C52F3}" destId="{F69020F1-8677-4B17-B42D-F58ADAD9AAE7}" srcOrd="0" destOrd="0" presId="urn:microsoft.com/office/officeart/2005/8/layout/orgChart1"/>
    <dgm:cxn modelId="{D5A6A909-54AD-4231-B813-4BC0CC8A9466}" type="presParOf" srcId="{F69020F1-8677-4B17-B42D-F58ADAD9AAE7}" destId="{819228FB-E751-4C26-96B0-476DCF8590C6}" srcOrd="0" destOrd="0" presId="urn:microsoft.com/office/officeart/2005/8/layout/orgChart1"/>
    <dgm:cxn modelId="{6A0E09C4-3AB1-460B-8B95-BC4F280D92E6}" type="presParOf" srcId="{F69020F1-8677-4B17-B42D-F58ADAD9AAE7}" destId="{10B730B3-5CB2-43C9-BF04-53A7FE55EF92}" srcOrd="1" destOrd="0" presId="urn:microsoft.com/office/officeart/2005/8/layout/orgChart1"/>
    <dgm:cxn modelId="{120ABCBE-9298-474C-97DE-0311363827FE}" type="presParOf" srcId="{5E91E56B-68FC-4E17-9657-1900896C52F3}" destId="{7EA5BDE9-58C7-4400-AF23-B01CEA4CCE12}" srcOrd="1" destOrd="0" presId="urn:microsoft.com/office/officeart/2005/8/layout/orgChart1"/>
    <dgm:cxn modelId="{93FA0B88-5752-4168-A874-13D1C3DBEAE8}" type="presParOf" srcId="{5E91E56B-68FC-4E17-9657-1900896C52F3}" destId="{FB3DC568-D3AE-4101-AF35-3426F1733E08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 custT="1"/>
      <dgm:spPr/>
      <dgm:t>
        <a:bodyPr/>
        <a:lstStyle/>
        <a:p>
          <a:r>
            <a:rPr lang="en-US" sz="2000" dirty="0"/>
            <a:t>list</a:t>
          </a:r>
          <a:endParaRPr lang="en-MY" sz="2000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 sz="1000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 sz="1000"/>
        </a:p>
      </dgm:t>
    </dgm:pt>
    <dgm:pt modelId="{A2950756-C24D-4105-B7A1-E557AEC63275}">
      <dgm:prSet phldrT="[文本]" custT="1"/>
      <dgm:spPr/>
      <dgm:t>
        <a:bodyPr/>
        <a:lstStyle/>
        <a:p>
          <a:r>
            <a:rPr lang="en-US" sz="2000" dirty="0" err="1"/>
            <a:t>MyList</a:t>
          </a:r>
          <a:endParaRPr lang="en-MY" sz="2000" dirty="0"/>
        </a:p>
      </dgm:t>
    </dgm:pt>
    <dgm:pt modelId="{FA99A910-CE13-4D27-A806-4489A4CB64CA}" type="parTrans" cxnId="{BD609CFB-327F-417D-B3B1-66D14701480E}">
      <dgm:prSet/>
      <dgm:spPr/>
      <dgm:t>
        <a:bodyPr/>
        <a:lstStyle/>
        <a:p>
          <a:endParaRPr lang="en-MY" sz="1000"/>
        </a:p>
      </dgm:t>
    </dgm:pt>
    <dgm:pt modelId="{63C8526F-B13B-4359-8965-627570504E70}" type="sibTrans" cxnId="{BD609CFB-327F-417D-B3B1-66D14701480E}">
      <dgm:prSet/>
      <dgm:spPr/>
      <dgm:t>
        <a:bodyPr/>
        <a:lstStyle/>
        <a:p>
          <a:endParaRPr lang="en-MY" sz="1000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E7E7B4B6-BC2E-426E-A0E6-23AF8B128D91}" type="pres">
      <dgm:prSet presAssocID="{FA99A910-CE13-4D27-A806-4489A4CB64CA}" presName="Name37" presStyleLbl="parChTrans1D2" presStyleIdx="0" presStyleCnt="1"/>
      <dgm:spPr/>
    </dgm:pt>
    <dgm:pt modelId="{78FDFFF1-1010-4E64-9463-140E94B60015}" type="pres">
      <dgm:prSet presAssocID="{A2950756-C24D-4105-B7A1-E557AEC63275}" presName="hierRoot2" presStyleCnt="0">
        <dgm:presLayoutVars>
          <dgm:hierBranch val="init"/>
        </dgm:presLayoutVars>
      </dgm:prSet>
      <dgm:spPr/>
    </dgm:pt>
    <dgm:pt modelId="{AFF3C392-014F-48E8-B911-561C13F6B2D5}" type="pres">
      <dgm:prSet presAssocID="{A2950756-C24D-4105-B7A1-E557AEC63275}" presName="rootComposite" presStyleCnt="0"/>
      <dgm:spPr/>
    </dgm:pt>
    <dgm:pt modelId="{265EBEBA-6FB7-43AE-8C99-3CEB216E0F29}" type="pres">
      <dgm:prSet presAssocID="{A2950756-C24D-4105-B7A1-E557AEC63275}" presName="rootText" presStyleLbl="node2" presStyleIdx="0" presStyleCnt="1">
        <dgm:presLayoutVars>
          <dgm:chPref val="3"/>
        </dgm:presLayoutVars>
      </dgm:prSet>
      <dgm:spPr/>
    </dgm:pt>
    <dgm:pt modelId="{FFC3B693-5631-4905-BE7F-48C0FA3373FE}" type="pres">
      <dgm:prSet presAssocID="{A2950756-C24D-4105-B7A1-E557AEC63275}" presName="rootConnector" presStyleLbl="node2" presStyleIdx="0" presStyleCnt="1"/>
      <dgm:spPr/>
    </dgm:pt>
    <dgm:pt modelId="{19D07732-4A44-44BF-A48D-42C835BBF818}" type="pres">
      <dgm:prSet presAssocID="{A2950756-C24D-4105-B7A1-E557AEC63275}" presName="hierChild4" presStyleCnt="0"/>
      <dgm:spPr/>
    </dgm:pt>
    <dgm:pt modelId="{11CCDE4E-CC0A-4553-A83A-BE9B4E28C1DB}" type="pres">
      <dgm:prSet presAssocID="{A2950756-C24D-4105-B7A1-E557AEC63275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0B7D074A-7AFD-4994-B98D-7B1EC787F098}" type="presOf" srcId="{A2950756-C24D-4105-B7A1-E557AEC63275}" destId="{FFC3B693-5631-4905-BE7F-48C0FA3373FE}" srcOrd="1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DE819097-1A55-48B5-956C-8771AC515E98}" type="presOf" srcId="{FA99A910-CE13-4D27-A806-4489A4CB64CA}" destId="{E7E7B4B6-BC2E-426E-A0E6-23AF8B128D91}" srcOrd="0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96F7FCC8-E2BE-41D0-8179-6C4CB9D14949}" type="presOf" srcId="{A2950756-C24D-4105-B7A1-E557AEC63275}" destId="{265EBEBA-6FB7-43AE-8C99-3CEB216E0F29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BD609CFB-327F-417D-B3B1-66D14701480E}" srcId="{B62F84CE-CEFD-4C56-92CA-7447F556F389}" destId="{A2950756-C24D-4105-B7A1-E557AEC63275}" srcOrd="0" destOrd="0" parTransId="{FA99A910-CE13-4D27-A806-4489A4CB64CA}" sibTransId="{63C8526F-B13B-4359-8965-627570504E70}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638335E1-6666-4507-9DFC-BB32547D70FD}" type="presParOf" srcId="{8CBCFCB3-3A6A-40C5-A21A-F0977432C701}" destId="{E7E7B4B6-BC2E-426E-A0E6-23AF8B128D91}" srcOrd="0" destOrd="0" presId="urn:microsoft.com/office/officeart/2005/8/layout/orgChart1"/>
    <dgm:cxn modelId="{A6E6343D-8676-4764-810D-6406EDC50CAC}" type="presParOf" srcId="{8CBCFCB3-3A6A-40C5-A21A-F0977432C701}" destId="{78FDFFF1-1010-4E64-9463-140E94B60015}" srcOrd="1" destOrd="0" presId="urn:microsoft.com/office/officeart/2005/8/layout/orgChart1"/>
    <dgm:cxn modelId="{CF021E7E-456E-4DDA-B45C-411DCC7D70C0}" type="presParOf" srcId="{78FDFFF1-1010-4E64-9463-140E94B60015}" destId="{AFF3C392-014F-48E8-B911-561C13F6B2D5}" srcOrd="0" destOrd="0" presId="urn:microsoft.com/office/officeart/2005/8/layout/orgChart1"/>
    <dgm:cxn modelId="{82BFEB92-5CB1-4C17-9982-CA0C11165408}" type="presParOf" srcId="{AFF3C392-014F-48E8-B911-561C13F6B2D5}" destId="{265EBEBA-6FB7-43AE-8C99-3CEB216E0F29}" srcOrd="0" destOrd="0" presId="urn:microsoft.com/office/officeart/2005/8/layout/orgChart1"/>
    <dgm:cxn modelId="{78FC2F7B-77CD-42DE-A86D-7A4527EAC852}" type="presParOf" srcId="{AFF3C392-014F-48E8-B911-561C13F6B2D5}" destId="{FFC3B693-5631-4905-BE7F-48C0FA3373FE}" srcOrd="1" destOrd="0" presId="urn:microsoft.com/office/officeart/2005/8/layout/orgChart1"/>
    <dgm:cxn modelId="{44F94134-E48F-49E6-94B6-85437D72CD7A}" type="presParOf" srcId="{78FDFFF1-1010-4E64-9463-140E94B60015}" destId="{19D07732-4A44-44BF-A48D-42C835BBF818}" srcOrd="1" destOrd="0" presId="urn:microsoft.com/office/officeart/2005/8/layout/orgChart1"/>
    <dgm:cxn modelId="{9A757DA1-3344-44D0-AC66-1A0CE634ED8E}" type="presParOf" srcId="{78FDFFF1-1010-4E64-9463-140E94B60015}" destId="{11CCDE4E-CC0A-4553-A83A-BE9B4E28C1DB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0631-0DAB-4D10-8787-62BC1546EB55}">
      <dsp:nvSpPr>
        <dsp:cNvPr id="0" name=""/>
        <dsp:cNvSpPr/>
      </dsp:nvSpPr>
      <dsp:spPr>
        <a:xfrm>
          <a:off x="1972365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93"/>
              </a:lnTo>
              <a:lnTo>
                <a:pt x="1395462" y="121093"/>
              </a:lnTo>
              <a:lnTo>
                <a:pt x="1395462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D2BBB-0A8A-4971-A293-422AF8AC3FDD}">
      <dsp:nvSpPr>
        <dsp:cNvPr id="0" name=""/>
        <dsp:cNvSpPr/>
      </dsp:nvSpPr>
      <dsp:spPr>
        <a:xfrm>
          <a:off x="1926645" y="1233572"/>
          <a:ext cx="91440" cy="2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7B4B6-BC2E-426E-A0E6-23AF8B128D91}">
      <dsp:nvSpPr>
        <dsp:cNvPr id="0" name=""/>
        <dsp:cNvSpPr/>
      </dsp:nvSpPr>
      <dsp:spPr>
        <a:xfrm>
          <a:off x="576902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1395462" y="0"/>
              </a:moveTo>
              <a:lnTo>
                <a:pt x="1395462" y="121093"/>
              </a:lnTo>
              <a:lnTo>
                <a:pt x="0" y="121093"/>
              </a:lnTo>
              <a:lnTo>
                <a:pt x="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395727" y="656935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Vehicle</a:t>
          </a:r>
          <a:endParaRPr lang="en-MY" sz="1900" kern="1200" dirty="0"/>
        </a:p>
      </dsp:txBody>
      <dsp:txXfrm>
        <a:off x="1395727" y="656935"/>
        <a:ext cx="1153274" cy="576637"/>
      </dsp:txXfrm>
    </dsp:sp>
    <dsp:sp modelId="{265EBEBA-6FB7-43AE-8C99-3CEB216E0F29}">
      <dsp:nvSpPr>
        <dsp:cNvPr id="0" name=""/>
        <dsp:cNvSpPr/>
      </dsp:nvSpPr>
      <dsp:spPr>
        <a:xfrm>
          <a:off x="264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</a:t>
          </a:r>
          <a:endParaRPr lang="en-MY" sz="1900" kern="1200" dirty="0"/>
        </a:p>
      </dsp:txBody>
      <dsp:txXfrm>
        <a:off x="264" y="1475760"/>
        <a:ext cx="1153274" cy="576637"/>
      </dsp:txXfrm>
    </dsp:sp>
    <dsp:sp modelId="{2889701E-33FD-4EF0-9D20-F682D8E423CB}">
      <dsp:nvSpPr>
        <dsp:cNvPr id="0" name=""/>
        <dsp:cNvSpPr/>
      </dsp:nvSpPr>
      <dsp:spPr>
        <a:xfrm>
          <a:off x="1395727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Truck</a:t>
          </a:r>
          <a:endParaRPr lang="en-MY" sz="1900" kern="1200" dirty="0"/>
        </a:p>
      </dsp:txBody>
      <dsp:txXfrm>
        <a:off x="1395727" y="1475760"/>
        <a:ext cx="1153274" cy="576637"/>
      </dsp:txXfrm>
    </dsp:sp>
    <dsp:sp modelId="{819228FB-E751-4C26-96B0-476DCF8590C6}">
      <dsp:nvSpPr>
        <dsp:cNvPr id="0" name=""/>
        <dsp:cNvSpPr/>
      </dsp:nvSpPr>
      <dsp:spPr>
        <a:xfrm>
          <a:off x="2791190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Motorcycle</a:t>
          </a:r>
          <a:endParaRPr lang="en-MY" sz="1900" kern="1200" dirty="0"/>
        </a:p>
      </dsp:txBody>
      <dsp:txXfrm>
        <a:off x="2791190" y="1475760"/>
        <a:ext cx="1153274" cy="576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0631-0DAB-4D10-8787-62BC1546EB55}">
      <dsp:nvSpPr>
        <dsp:cNvPr id="0" name=""/>
        <dsp:cNvSpPr/>
      </dsp:nvSpPr>
      <dsp:spPr>
        <a:xfrm>
          <a:off x="1972365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93"/>
              </a:lnTo>
              <a:lnTo>
                <a:pt x="1395462" y="121093"/>
              </a:lnTo>
              <a:lnTo>
                <a:pt x="1395462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D2BBB-0A8A-4971-A293-422AF8AC3FDD}">
      <dsp:nvSpPr>
        <dsp:cNvPr id="0" name=""/>
        <dsp:cNvSpPr/>
      </dsp:nvSpPr>
      <dsp:spPr>
        <a:xfrm>
          <a:off x="1926645" y="1233572"/>
          <a:ext cx="91440" cy="2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62B08-5F33-466E-8116-8862B945722E}">
      <dsp:nvSpPr>
        <dsp:cNvPr id="0" name=""/>
        <dsp:cNvSpPr/>
      </dsp:nvSpPr>
      <dsp:spPr>
        <a:xfrm>
          <a:off x="576902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1395462" y="0"/>
              </a:moveTo>
              <a:lnTo>
                <a:pt x="1395462" y="121093"/>
              </a:lnTo>
              <a:lnTo>
                <a:pt x="0" y="121093"/>
              </a:lnTo>
              <a:lnTo>
                <a:pt x="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395727" y="656935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Tree</a:t>
          </a:r>
          <a:endParaRPr lang="en-MY" sz="1900" kern="1200" dirty="0"/>
        </a:p>
      </dsp:txBody>
      <dsp:txXfrm>
        <a:off x="1395727" y="656935"/>
        <a:ext cx="1153274" cy="576637"/>
      </dsp:txXfrm>
    </dsp:sp>
    <dsp:sp modelId="{637A0434-28BF-4787-BB6B-02E38B08F343}">
      <dsp:nvSpPr>
        <dsp:cNvPr id="0" name=""/>
        <dsp:cNvSpPr/>
      </dsp:nvSpPr>
      <dsp:spPr>
        <a:xfrm>
          <a:off x="264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Apple tree</a:t>
          </a:r>
          <a:endParaRPr lang="en-MY" sz="1900" kern="1200" dirty="0"/>
        </a:p>
      </dsp:txBody>
      <dsp:txXfrm>
        <a:off x="264" y="1475760"/>
        <a:ext cx="1153274" cy="576637"/>
      </dsp:txXfrm>
    </dsp:sp>
    <dsp:sp modelId="{2889701E-33FD-4EF0-9D20-F682D8E423CB}">
      <dsp:nvSpPr>
        <dsp:cNvPr id="0" name=""/>
        <dsp:cNvSpPr/>
      </dsp:nvSpPr>
      <dsp:spPr>
        <a:xfrm>
          <a:off x="1395727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Papaya tree</a:t>
          </a:r>
          <a:endParaRPr lang="en-MY" sz="1900" kern="1200" dirty="0"/>
        </a:p>
      </dsp:txBody>
      <dsp:txXfrm>
        <a:off x="1395727" y="1475760"/>
        <a:ext cx="1153274" cy="576637"/>
      </dsp:txXfrm>
    </dsp:sp>
    <dsp:sp modelId="{819228FB-E751-4C26-96B0-476DCF8590C6}">
      <dsp:nvSpPr>
        <dsp:cNvPr id="0" name=""/>
        <dsp:cNvSpPr/>
      </dsp:nvSpPr>
      <dsp:spPr>
        <a:xfrm>
          <a:off x="2791190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Pine</a:t>
          </a:r>
          <a:endParaRPr lang="en-MY" sz="1900" kern="1200" dirty="0"/>
        </a:p>
      </dsp:txBody>
      <dsp:txXfrm>
        <a:off x="2791190" y="1475760"/>
        <a:ext cx="1153274" cy="576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50CC2-BE57-475C-B37C-E2DD9098E5CC}">
      <dsp:nvSpPr>
        <dsp:cNvPr id="0" name=""/>
        <dsp:cNvSpPr/>
      </dsp:nvSpPr>
      <dsp:spPr>
        <a:xfrm>
          <a:off x="2766218" y="1266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Tree</a:t>
          </a:r>
          <a:endParaRPr lang="en-MY" sz="1700" kern="1200" dirty="0"/>
        </a:p>
      </dsp:txBody>
      <dsp:txXfrm>
        <a:off x="2785675" y="20723"/>
        <a:ext cx="957559" cy="625401"/>
      </dsp:txXfrm>
    </dsp:sp>
    <dsp:sp modelId="{11B94BF3-AE97-4ECB-BF82-C7B7385F6A86}">
      <dsp:nvSpPr>
        <dsp:cNvPr id="0" name=""/>
        <dsp:cNvSpPr/>
      </dsp:nvSpPr>
      <dsp:spPr>
        <a:xfrm>
          <a:off x="2616747" y="665581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647707" y="0"/>
              </a:moveTo>
              <a:lnTo>
                <a:pt x="647707" y="132863"/>
              </a:lnTo>
              <a:lnTo>
                <a:pt x="0" y="132863"/>
              </a:lnTo>
              <a:lnTo>
                <a:pt x="0" y="2657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057CE-4107-4AA8-9E8B-A1E2F4038044}">
      <dsp:nvSpPr>
        <dsp:cNvPr id="0" name=""/>
        <dsp:cNvSpPr/>
      </dsp:nvSpPr>
      <dsp:spPr>
        <a:xfrm>
          <a:off x="2118510" y="931308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Fruit tree</a:t>
          </a:r>
          <a:endParaRPr lang="en-MY" sz="1700" kern="1200" dirty="0"/>
        </a:p>
      </dsp:txBody>
      <dsp:txXfrm>
        <a:off x="2137967" y="950765"/>
        <a:ext cx="957559" cy="625401"/>
      </dsp:txXfrm>
    </dsp:sp>
    <dsp:sp modelId="{F610AAAD-6BE7-4798-99ED-6A6145C44195}">
      <dsp:nvSpPr>
        <dsp:cNvPr id="0" name=""/>
        <dsp:cNvSpPr/>
      </dsp:nvSpPr>
      <dsp:spPr>
        <a:xfrm>
          <a:off x="1969039" y="1595623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647707" y="0"/>
              </a:moveTo>
              <a:lnTo>
                <a:pt x="647707" y="132863"/>
              </a:lnTo>
              <a:lnTo>
                <a:pt x="0" y="132863"/>
              </a:lnTo>
              <a:lnTo>
                <a:pt x="0" y="2657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DB12C-118F-43D4-B91A-0264533346BF}">
      <dsp:nvSpPr>
        <dsp:cNvPr id="0" name=""/>
        <dsp:cNvSpPr/>
      </dsp:nvSpPr>
      <dsp:spPr>
        <a:xfrm>
          <a:off x="1470803" y="1861350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Apple tree</a:t>
          </a:r>
          <a:endParaRPr lang="en-MY" sz="1700" kern="1200" dirty="0"/>
        </a:p>
      </dsp:txBody>
      <dsp:txXfrm>
        <a:off x="1490260" y="1880807"/>
        <a:ext cx="957559" cy="625401"/>
      </dsp:txXfrm>
    </dsp:sp>
    <dsp:sp modelId="{A05AD2FD-CBBE-4560-BE8F-E36C05382E61}">
      <dsp:nvSpPr>
        <dsp:cNvPr id="0" name=""/>
        <dsp:cNvSpPr/>
      </dsp:nvSpPr>
      <dsp:spPr>
        <a:xfrm>
          <a:off x="2616747" y="1595623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63"/>
              </a:lnTo>
              <a:lnTo>
                <a:pt x="647707" y="132863"/>
              </a:lnTo>
              <a:lnTo>
                <a:pt x="647707" y="2657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F511C-3711-4CBB-98B6-410B37E0FF44}">
      <dsp:nvSpPr>
        <dsp:cNvPr id="0" name=""/>
        <dsp:cNvSpPr/>
      </dsp:nvSpPr>
      <dsp:spPr>
        <a:xfrm>
          <a:off x="2766218" y="1861350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Papaya tree</a:t>
          </a:r>
          <a:endParaRPr lang="en-MY" sz="1700" kern="1200" dirty="0"/>
        </a:p>
      </dsp:txBody>
      <dsp:txXfrm>
        <a:off x="2785675" y="1880807"/>
        <a:ext cx="957559" cy="625401"/>
      </dsp:txXfrm>
    </dsp:sp>
    <dsp:sp modelId="{50946D0D-7064-4DAA-A369-80FD11C99DEE}">
      <dsp:nvSpPr>
        <dsp:cNvPr id="0" name=""/>
        <dsp:cNvSpPr/>
      </dsp:nvSpPr>
      <dsp:spPr>
        <a:xfrm>
          <a:off x="3264455" y="665581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63"/>
              </a:lnTo>
              <a:lnTo>
                <a:pt x="647707" y="132863"/>
              </a:lnTo>
              <a:lnTo>
                <a:pt x="647707" y="2657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75EE1-E5B3-4F1A-9BD4-C50ED1C05662}">
      <dsp:nvSpPr>
        <dsp:cNvPr id="0" name=""/>
        <dsp:cNvSpPr/>
      </dsp:nvSpPr>
      <dsp:spPr>
        <a:xfrm>
          <a:off x="3413926" y="931308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Pine</a:t>
          </a:r>
          <a:endParaRPr lang="en-MY" sz="1700" kern="1200" dirty="0"/>
        </a:p>
      </dsp:txBody>
      <dsp:txXfrm>
        <a:off x="3433383" y="950765"/>
        <a:ext cx="957559" cy="62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0631-0DAB-4D10-8787-62BC1546EB55}">
      <dsp:nvSpPr>
        <dsp:cNvPr id="0" name=""/>
        <dsp:cNvSpPr/>
      </dsp:nvSpPr>
      <dsp:spPr>
        <a:xfrm>
          <a:off x="1972365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93"/>
              </a:lnTo>
              <a:lnTo>
                <a:pt x="1395462" y="121093"/>
              </a:lnTo>
              <a:lnTo>
                <a:pt x="1395462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D2BBB-0A8A-4971-A293-422AF8AC3FDD}">
      <dsp:nvSpPr>
        <dsp:cNvPr id="0" name=""/>
        <dsp:cNvSpPr/>
      </dsp:nvSpPr>
      <dsp:spPr>
        <a:xfrm>
          <a:off x="1926645" y="1233572"/>
          <a:ext cx="91440" cy="2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7B4B6-BC2E-426E-A0E6-23AF8B128D91}">
      <dsp:nvSpPr>
        <dsp:cNvPr id="0" name=""/>
        <dsp:cNvSpPr/>
      </dsp:nvSpPr>
      <dsp:spPr>
        <a:xfrm>
          <a:off x="576902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1395462" y="0"/>
              </a:moveTo>
              <a:lnTo>
                <a:pt x="1395462" y="121093"/>
              </a:lnTo>
              <a:lnTo>
                <a:pt x="0" y="121093"/>
              </a:lnTo>
              <a:lnTo>
                <a:pt x="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395727" y="656935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Vehicle</a:t>
          </a:r>
          <a:endParaRPr lang="en-MY" sz="1900" kern="1200" dirty="0"/>
        </a:p>
      </dsp:txBody>
      <dsp:txXfrm>
        <a:off x="1395727" y="656935"/>
        <a:ext cx="1153274" cy="576637"/>
      </dsp:txXfrm>
    </dsp:sp>
    <dsp:sp modelId="{265EBEBA-6FB7-43AE-8C99-3CEB216E0F29}">
      <dsp:nvSpPr>
        <dsp:cNvPr id="0" name=""/>
        <dsp:cNvSpPr/>
      </dsp:nvSpPr>
      <dsp:spPr>
        <a:xfrm>
          <a:off x="264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</a:t>
          </a:r>
          <a:endParaRPr lang="en-MY" sz="1900" kern="1200" dirty="0"/>
        </a:p>
      </dsp:txBody>
      <dsp:txXfrm>
        <a:off x="264" y="1475760"/>
        <a:ext cx="1153274" cy="576637"/>
      </dsp:txXfrm>
    </dsp:sp>
    <dsp:sp modelId="{2889701E-33FD-4EF0-9D20-F682D8E423CB}">
      <dsp:nvSpPr>
        <dsp:cNvPr id="0" name=""/>
        <dsp:cNvSpPr/>
      </dsp:nvSpPr>
      <dsp:spPr>
        <a:xfrm>
          <a:off x="1395727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Truck</a:t>
          </a:r>
          <a:endParaRPr lang="en-MY" sz="1900" kern="1200" dirty="0"/>
        </a:p>
      </dsp:txBody>
      <dsp:txXfrm>
        <a:off x="1395727" y="1475760"/>
        <a:ext cx="1153274" cy="576637"/>
      </dsp:txXfrm>
    </dsp:sp>
    <dsp:sp modelId="{819228FB-E751-4C26-96B0-476DCF8590C6}">
      <dsp:nvSpPr>
        <dsp:cNvPr id="0" name=""/>
        <dsp:cNvSpPr/>
      </dsp:nvSpPr>
      <dsp:spPr>
        <a:xfrm>
          <a:off x="2791190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Motorcycle</a:t>
          </a:r>
          <a:endParaRPr lang="en-MY" sz="1900" kern="1200" dirty="0"/>
        </a:p>
      </dsp:txBody>
      <dsp:txXfrm>
        <a:off x="2791190" y="1475760"/>
        <a:ext cx="1153274" cy="5766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7B4B6-BC2E-426E-A0E6-23AF8B128D91}">
      <dsp:nvSpPr>
        <dsp:cNvPr id="0" name=""/>
        <dsp:cNvSpPr/>
      </dsp:nvSpPr>
      <dsp:spPr>
        <a:xfrm>
          <a:off x="1926645" y="829970"/>
          <a:ext cx="91440" cy="348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3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142921" y="527"/>
          <a:ext cx="1658886" cy="82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list</a:t>
          </a:r>
          <a:endParaRPr lang="en-MY" sz="2000" kern="1200" dirty="0"/>
        </a:p>
      </dsp:txBody>
      <dsp:txXfrm>
        <a:off x="1142921" y="527"/>
        <a:ext cx="1658886" cy="829443"/>
      </dsp:txXfrm>
    </dsp:sp>
    <dsp:sp modelId="{265EBEBA-6FB7-43AE-8C99-3CEB216E0F29}">
      <dsp:nvSpPr>
        <dsp:cNvPr id="0" name=""/>
        <dsp:cNvSpPr/>
      </dsp:nvSpPr>
      <dsp:spPr>
        <a:xfrm>
          <a:off x="1142921" y="1178337"/>
          <a:ext cx="1658886" cy="82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MyList</a:t>
          </a:r>
          <a:endParaRPr lang="en-MY" sz="2000" kern="1200" dirty="0"/>
        </a:p>
      </dsp:txBody>
      <dsp:txXfrm>
        <a:off x="1142921" y="1178337"/>
        <a:ext cx="1658886" cy="82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4 </a:t>
            </a:r>
            <a:r>
              <a:rPr lang="en-MY" dirty="0"/>
              <a:t>– </a:t>
            </a:r>
            <a:r>
              <a:rPr lang="en-MY" dirty="0" err="1"/>
              <a:t>oop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12CA-0498-4C77-8ACD-C9A99D7B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Is, </a:t>
            </a:r>
            <a:r>
              <a:rPr lang="en-US" dirty="0" err="1"/>
              <a:t>isinstance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73FD-2CAE-4CE7-B6CD-855AEB5C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76393" cy="3649133"/>
          </a:xfrm>
        </p:spPr>
        <p:txBody>
          <a:bodyPr/>
          <a:lstStyle/>
          <a:p>
            <a:r>
              <a:rPr lang="en-US" dirty="0"/>
              <a:t>The is operator checks if identifiers are exactly referring same object. (== checks by the values of the identifiers)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isinstance</a:t>
            </a:r>
            <a:r>
              <a:rPr lang="en-US" dirty="0"/>
              <a:t>() checks if an object is an instance of the class defined.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13C551-DE95-4745-9303-077FBF85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4498538"/>
            <a:ext cx="3590489" cy="1292662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droid sans mono"/>
              </a:rPr>
              <a:t>Foo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D3D3D3"/>
                </a:solidFill>
                <a:latin typeface="Arial Unicode MS"/>
                <a:ea typeface="droid sa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a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droid sans mono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D3D3D3"/>
              </a:solidFill>
              <a:latin typeface="Arial Unicode MS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 = Foo()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isinstance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, Foo))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isinstance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, (list, tuple)))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isinstance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, (list, tuple, Foo)))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D911B8-FFFD-4F81-A996-6FC65DB1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604" y="1020663"/>
            <a:ext cx="4848602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0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12CA-0498-4C77-8ACD-C9A99D7B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Is, </a:t>
            </a:r>
            <a:r>
              <a:rPr lang="en-US" dirty="0" err="1"/>
              <a:t>isinstance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73FD-2CAE-4CE7-B6CD-855AEB5C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76393" cy="3649133"/>
          </a:xfrm>
        </p:spPr>
        <p:txBody>
          <a:bodyPr/>
          <a:lstStyle/>
          <a:p>
            <a:r>
              <a:rPr lang="en-US" dirty="0" err="1"/>
              <a:t>isinstance</a:t>
            </a:r>
            <a:r>
              <a:rPr lang="en-US" dirty="0"/>
              <a:t>() will return True if object is a sub-class instance from some base-class.</a:t>
            </a:r>
          </a:p>
          <a:p>
            <a:endParaRPr lang="en-US" dirty="0"/>
          </a:p>
          <a:p>
            <a:r>
              <a:rPr lang="en-US" dirty="0"/>
              <a:t>The is operator can be used to check exact class type, used together with type().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29DD8-8026-743D-646B-F3DBDDA64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" t="626"/>
          <a:stretch/>
        </p:blipFill>
        <p:spPr>
          <a:xfrm>
            <a:off x="7221478" y="2207287"/>
            <a:ext cx="3542443" cy="29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5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in python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947451" cy="28937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</a:p>
          <a:p>
            <a:r>
              <a:rPr lang="en-MY" dirty="0"/>
              <a:t>Define a new type in python.</a:t>
            </a:r>
          </a:p>
          <a:p>
            <a:r>
              <a:rPr lang="en-MY" dirty="0"/>
              <a:t>Can generate a data value which is the defined new type and assign it to a variable. (In object-oriented programming, it is called </a:t>
            </a:r>
            <a:r>
              <a:rPr lang="en-MY" b="1" dirty="0">
                <a:solidFill>
                  <a:srgbClr val="FFFF00"/>
                </a:solidFill>
              </a:rPr>
              <a:t>instantiation</a:t>
            </a:r>
            <a:r>
              <a:rPr lang="en-MY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C5FDE8-A0A7-4F4A-B6D3-DE90CACE1D87}"/>
              </a:ext>
            </a:extLst>
          </p:cNvPr>
          <p:cNvSpPr/>
          <p:nvPr/>
        </p:nvSpPr>
        <p:spPr>
          <a:xfrm>
            <a:off x="897043" y="4451578"/>
            <a:ext cx="970894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FFFF00"/>
                </a:solidFill>
                <a:latin typeface="arial" panose="020B0604020202020204" pitchFamily="34" charset="0"/>
              </a:rPr>
              <a:t>Procedural programming </a:t>
            </a:r>
            <a:r>
              <a:rPr lang="en-MY" dirty="0">
                <a:latin typeface="arial" panose="020B0604020202020204" pitchFamily="34" charset="0"/>
              </a:rPr>
              <a:t>is to break down a programming task into a collection of variables, data structures, and subroutines</a:t>
            </a:r>
            <a:r>
              <a:rPr lang="en-MY" dirty="0">
                <a:latin typeface="Arial" panose="020B0604020202020204" pitchFamily="34" charset="0"/>
              </a:rPr>
              <a:t>. The focus of procedural programming is normally on </a:t>
            </a:r>
            <a:r>
              <a:rPr lang="en-MY" b="1" dirty="0">
                <a:solidFill>
                  <a:srgbClr val="FFFF00"/>
                </a:solidFill>
                <a:latin typeface="Arial" panose="020B0604020202020204" pitchFamily="34" charset="0"/>
              </a:rPr>
              <a:t>functionality</a:t>
            </a:r>
            <a:r>
              <a:rPr lang="en-MY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E76294-9726-4502-BC30-0173654453C6}"/>
              </a:ext>
            </a:extLst>
          </p:cNvPr>
          <p:cNvSpPr/>
          <p:nvPr/>
        </p:nvSpPr>
        <p:spPr>
          <a:xfrm>
            <a:off x="897043" y="5571387"/>
            <a:ext cx="9708940" cy="64633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FFFF00"/>
                </a:solidFill>
              </a:rPr>
              <a:t>Object-oriented programming </a:t>
            </a:r>
            <a:r>
              <a:rPr lang="en-MY" dirty="0"/>
              <a:t>it is to break down a programming task into objects that expose behaviour (methods) and attributes data (variables).</a:t>
            </a:r>
            <a:endParaRPr lang="en-MY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Instantiation, instance variables and methods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305259" cy="3225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()</a:t>
            </a:r>
          </a:p>
          <a:p>
            <a:endParaRPr lang="en-MY" dirty="0"/>
          </a:p>
          <a:p>
            <a:r>
              <a:rPr lang="en-MY" dirty="0"/>
              <a:t>When a new object instantiated, constructor method is called.</a:t>
            </a:r>
          </a:p>
          <a:p>
            <a:r>
              <a:rPr lang="en-MY" dirty="0"/>
              <a:t>Use the object to call instance methods. ( </a:t>
            </a:r>
            <a:r>
              <a:rPr lang="en-MY" i="1" dirty="0" err="1"/>
              <a:t>obj.method</a:t>
            </a:r>
            <a:r>
              <a:rPr lang="en-MY" i="1" dirty="0"/>
              <a:t>()</a:t>
            </a:r>
            <a:r>
              <a:rPr lang="en-MY" dirty="0"/>
              <a:t> ) </a:t>
            </a:r>
          </a:p>
          <a:p>
            <a:r>
              <a:rPr lang="en-MY" dirty="0"/>
              <a:t>Instance variables also can be visited using object.  ( </a:t>
            </a:r>
            <a:r>
              <a:rPr lang="en-MY" i="1" dirty="0" err="1"/>
              <a:t>obj.variables</a:t>
            </a:r>
            <a:r>
              <a:rPr lang="en-MY" dirty="0"/>
              <a:t> )</a:t>
            </a:r>
          </a:p>
          <a:p>
            <a:r>
              <a:rPr lang="en-MY" dirty="0"/>
              <a:t>The first arguments of the instance method is always </a:t>
            </a:r>
            <a:r>
              <a:rPr lang="en-MY" b="1" dirty="0">
                <a:solidFill>
                  <a:srgbClr val="FFFF00"/>
                </a:solidFill>
              </a:rPr>
              <a:t>self</a:t>
            </a:r>
            <a:r>
              <a:rPr lang="en-MY" dirty="0"/>
              <a:t>. Meaning the object itself. Use this self to visit the instance variables, or instance methods.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0E0D3-5756-40E0-AA85-E8645A65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73" y="3183018"/>
            <a:ext cx="258163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variables and class methods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22164" cy="3649133"/>
          </a:xfrm>
        </p:spPr>
        <p:txBody>
          <a:bodyPr/>
          <a:lstStyle/>
          <a:p>
            <a:r>
              <a:rPr lang="en-US" dirty="0"/>
              <a:t>Class variables and class methods do not need an instance. They are universal for the class (thus all instances).</a:t>
            </a:r>
          </a:p>
          <a:p>
            <a:r>
              <a:rPr lang="en-US" dirty="0"/>
              <a:t>Use decorator </a:t>
            </a:r>
            <a:r>
              <a:rPr lang="en-US" b="1" dirty="0">
                <a:solidFill>
                  <a:srgbClr val="FFFF00"/>
                </a:solidFill>
              </a:rPr>
              <a:t>@</a:t>
            </a:r>
            <a:r>
              <a:rPr lang="en-US" b="1" dirty="0" err="1">
                <a:solidFill>
                  <a:srgbClr val="FFFF00"/>
                </a:solidFill>
              </a:rPr>
              <a:t>classmethod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to define the function. The first arguments of the </a:t>
            </a:r>
            <a:r>
              <a:rPr lang="en-US" dirty="0" err="1"/>
              <a:t>classmethod</a:t>
            </a:r>
            <a:r>
              <a:rPr lang="en-US" dirty="0"/>
              <a:t> is </a:t>
            </a:r>
            <a:r>
              <a:rPr lang="en-US" b="1" dirty="0" err="1">
                <a:solidFill>
                  <a:srgbClr val="FFFF00"/>
                </a:solidFill>
              </a:rPr>
              <a:t>cls</a:t>
            </a:r>
            <a:r>
              <a:rPr lang="en-US" dirty="0"/>
              <a:t> which is the class itself.</a:t>
            </a:r>
          </a:p>
          <a:p>
            <a:r>
              <a:rPr lang="en-US" dirty="0"/>
              <a:t>Used for common data and method for the class. (means for all instances)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1628E-BFE0-4BB6-BC55-F2978F6A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053" y="2261610"/>
            <a:ext cx="366763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389253" cy="2808623"/>
          </a:xfrm>
        </p:spPr>
        <p:txBody>
          <a:bodyPr>
            <a:normAutofit/>
          </a:bodyPr>
          <a:lstStyle/>
          <a:p>
            <a:r>
              <a:rPr lang="en-US" dirty="0"/>
              <a:t>Normally for OOP programming, will not directly allow outside to visit internal variables. Python by default allow this kind visit.</a:t>
            </a:r>
          </a:p>
          <a:p>
            <a:r>
              <a:rPr lang="en-US" dirty="0"/>
              <a:t>Call use </a:t>
            </a:r>
            <a:r>
              <a:rPr lang="en-US" dirty="0">
                <a:solidFill>
                  <a:srgbClr val="FFFF00"/>
                </a:solidFill>
              </a:rPr>
              <a:t>@property </a:t>
            </a:r>
            <a:r>
              <a:rPr lang="en-US" dirty="0"/>
              <a:t>to change this, and provide getter, setter, </a:t>
            </a:r>
            <a:r>
              <a:rPr lang="en-US" dirty="0" err="1"/>
              <a:t>deleter</a:t>
            </a:r>
            <a:r>
              <a:rPr lang="en-US" dirty="0"/>
              <a:t> method for outside to use.</a:t>
            </a:r>
          </a:p>
          <a:p>
            <a:r>
              <a:rPr lang="en-US" dirty="0"/>
              <a:t>The related instance variable name should start with ‘_’, this will tell everybody that this variable should not be directly accessed and changed, instead should</a:t>
            </a:r>
            <a:r>
              <a:rPr lang="en-MY" dirty="0"/>
              <a:t> only be through intermediaries (getters and setters) 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A2D02-B49C-4DF6-BCC8-507CF53A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337" y="2242129"/>
            <a:ext cx="3323038" cy="25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40732"/>
            <a:ext cx="6616146" cy="2072124"/>
          </a:xfrm>
        </p:spPr>
        <p:txBody>
          <a:bodyPr/>
          <a:lstStyle/>
          <a:p>
            <a:r>
              <a:rPr lang="en-US" dirty="0"/>
              <a:t>Inheritance, sometimes also call </a:t>
            </a:r>
            <a:r>
              <a:rPr lang="en-US" dirty="0" err="1"/>
              <a:t>subclassing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car is a vehicle, a truck is a vehicle, a motorcycle is a vehicle. All of them has the property and action of vehicle can have.</a:t>
            </a:r>
          </a:p>
          <a:p>
            <a:pPr lvl="1"/>
            <a:r>
              <a:rPr lang="en-US" dirty="0"/>
              <a:t>An apple tree is a tree, a papaya tree is a tree, a pine is a tree</a:t>
            </a:r>
          </a:p>
          <a:p>
            <a:pPr lvl="1"/>
            <a:r>
              <a:rPr lang="en-US" dirty="0"/>
              <a:t>If want the sub class has the attributes of base class, in subclass __</a:t>
            </a:r>
            <a:r>
              <a:rPr lang="en-US" dirty="0" err="1"/>
              <a:t>init</a:t>
            </a:r>
            <a:r>
              <a:rPr lang="en-US" dirty="0"/>
              <a:t>__() need </a:t>
            </a:r>
            <a:r>
              <a:rPr lang="en-US" b="1" dirty="0">
                <a:solidFill>
                  <a:srgbClr val="FFFF00"/>
                </a:solidFill>
              </a:rPr>
              <a:t>call super().__</a:t>
            </a:r>
            <a:r>
              <a:rPr lang="en-US" b="1" dirty="0" err="1">
                <a:solidFill>
                  <a:srgbClr val="FFFF00"/>
                </a:solidFill>
              </a:rPr>
              <a:t>init</a:t>
            </a:r>
            <a:r>
              <a:rPr lang="en-US" b="1" dirty="0">
                <a:solidFill>
                  <a:srgbClr val="FFFF00"/>
                </a:solidFill>
              </a:rPr>
              <a:t>__()</a:t>
            </a:r>
            <a:endParaRPr lang="en-MY" b="1" dirty="0">
              <a:solidFill>
                <a:srgbClr val="FFFF00"/>
              </a:solidFill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A18F9D-C006-4166-B205-D7B35D668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830566"/>
              </p:ext>
            </p:extLst>
          </p:nvPr>
        </p:nvGraphicFramePr>
        <p:xfrm>
          <a:off x="7991062" y="1066800"/>
          <a:ext cx="394473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74DFA12-6158-4BE8-9A6C-CEF6E2477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602484"/>
              </p:ext>
            </p:extLst>
          </p:nvPr>
        </p:nvGraphicFramePr>
        <p:xfrm>
          <a:off x="1425163" y="3515231"/>
          <a:ext cx="394473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2C31C464-B89D-457F-8317-34D7C44C4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935959"/>
              </p:ext>
            </p:extLst>
          </p:nvPr>
        </p:nvGraphicFramePr>
        <p:xfrm>
          <a:off x="6310797" y="3524250"/>
          <a:ext cx="5881203" cy="252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42B4B2D1-5C3D-4C3D-9D41-ADE902E53137}"/>
              </a:ext>
            </a:extLst>
          </p:cNvPr>
          <p:cNvSpPr/>
          <p:nvPr/>
        </p:nvSpPr>
        <p:spPr>
          <a:xfrm>
            <a:off x="6202017" y="4672956"/>
            <a:ext cx="940905" cy="49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91EF92-2BC2-453C-AE10-E7EA1FBB0758}"/>
              </a:ext>
            </a:extLst>
          </p:cNvPr>
          <p:cNvSpPr/>
          <p:nvPr/>
        </p:nvSpPr>
        <p:spPr>
          <a:xfrm>
            <a:off x="1347547" y="6260770"/>
            <a:ext cx="9708940" cy="36933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FFFF00"/>
                </a:solidFill>
              </a:rPr>
              <a:t>Inheritance </a:t>
            </a:r>
            <a:r>
              <a:rPr lang="en-MY" dirty="0"/>
              <a:t>in programming helps easily reuse the existing code, and extend with new code if needed.</a:t>
            </a:r>
            <a:endParaRPr lang="en-MY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8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6616146" cy="2072124"/>
          </a:xfrm>
        </p:spPr>
        <p:txBody>
          <a:bodyPr/>
          <a:lstStyle/>
          <a:p>
            <a:r>
              <a:rPr lang="en-US" dirty="0"/>
              <a:t>Vehicle class can have methods like </a:t>
            </a:r>
            <a:r>
              <a:rPr lang="en-US" dirty="0" err="1"/>
              <a:t>engineStart</a:t>
            </a:r>
            <a:r>
              <a:rPr lang="en-US" dirty="0"/>
              <a:t>(), drive(), break(), etc.</a:t>
            </a:r>
          </a:p>
          <a:p>
            <a:r>
              <a:rPr lang="en-US" dirty="0"/>
              <a:t>Car, Truck, those inherited class can override the methods with their own version.</a:t>
            </a:r>
          </a:p>
          <a:p>
            <a:r>
              <a:rPr lang="en-US" dirty="0"/>
              <a:t>When you use a vehicle object (instance) to call the method name, it will be targeted to the correct version of the method.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A18F9D-C006-4166-B205-D7B35D668CB9}"/>
              </a:ext>
            </a:extLst>
          </p:cNvPr>
          <p:cNvGraphicFramePr/>
          <p:nvPr/>
        </p:nvGraphicFramePr>
        <p:xfrm>
          <a:off x="7991062" y="1066800"/>
          <a:ext cx="394473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A13C744-A28D-4F54-82D1-80E6827F39EB}"/>
              </a:ext>
            </a:extLst>
          </p:cNvPr>
          <p:cNvSpPr txBox="1"/>
          <p:nvPr/>
        </p:nvSpPr>
        <p:spPr>
          <a:xfrm>
            <a:off x="7991063" y="3178130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51388-C40B-4669-9A3C-7CEA57C3A85B}"/>
              </a:ext>
            </a:extLst>
          </p:cNvPr>
          <p:cNvSpPr txBox="1"/>
          <p:nvPr/>
        </p:nvSpPr>
        <p:spPr>
          <a:xfrm>
            <a:off x="9382764" y="3152264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4328C-E86F-41B3-AFED-6D7EA3F6A509}"/>
              </a:ext>
            </a:extLst>
          </p:cNvPr>
          <p:cNvSpPr txBox="1"/>
          <p:nvPr/>
        </p:nvSpPr>
        <p:spPr>
          <a:xfrm>
            <a:off x="10483120" y="1642302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058FC-93DD-4C3D-843F-93D8C3263D65}"/>
              </a:ext>
            </a:extLst>
          </p:cNvPr>
          <p:cNvSpPr txBox="1"/>
          <p:nvPr/>
        </p:nvSpPr>
        <p:spPr>
          <a:xfrm>
            <a:off x="10774465" y="3121223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78372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Super() and MRO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82677"/>
            <a:ext cx="9708159" cy="2072124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super() </a:t>
            </a:r>
            <a:r>
              <a:rPr lang="en-US" dirty="0"/>
              <a:t>can be used to call base class functions when needed. (it will </a:t>
            </a:r>
            <a:r>
              <a:rPr lang="en-US" b="1" dirty="0">
                <a:solidFill>
                  <a:srgbClr val="FFFF00"/>
                </a:solidFill>
              </a:rPr>
              <a:t>travel through the MRO</a:t>
            </a:r>
            <a:r>
              <a:rPr lang="en-US" dirty="0"/>
              <a:t>, each time call to find next in the MRO list)</a:t>
            </a:r>
          </a:p>
          <a:p>
            <a:r>
              <a:rPr lang="en-US" dirty="0"/>
              <a:t>The procedure is related with MRO. Each super call will check the MRO and resolve which method to invoke.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EC2599-2479-4B80-8107-8CD8B558B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98" y="3536691"/>
            <a:ext cx="999545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rPr>
              <a:t>single inheritance,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mro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rPr>
              <a:t> is just the tuple of: the class, its base, its base's base, and so on up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cs typeface="Cascadia Code" pitchFamily="50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30CC8-EE58-4A12-A7A1-780A93B5E994}"/>
              </a:ext>
            </a:extLst>
          </p:cNvPr>
          <p:cNvSpPr txBox="1"/>
          <p:nvPr/>
        </p:nvSpPr>
        <p:spPr>
          <a:xfrm>
            <a:off x="983974" y="4127068"/>
            <a:ext cx="987135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MY" dirty="0"/>
              <a:t>with multiple inheritance, </a:t>
            </a:r>
            <a:r>
              <a:rPr lang="en-US" altLang="en-US" dirty="0"/>
              <a:t>in __</a:t>
            </a:r>
            <a:r>
              <a:rPr lang="en-US" altLang="en-US" dirty="0" err="1"/>
              <a:t>mro</a:t>
            </a:r>
            <a:r>
              <a:rPr lang="en-US" altLang="en-US" dirty="0"/>
              <a:t>__, no class is duplicated, and no class comes after its ancestors.</a:t>
            </a:r>
          </a:p>
          <a:p>
            <a:r>
              <a:rPr lang="en-US" altLang="en-US" dirty="0"/>
              <a:t>for classes that at the same level of multiple inheritance they are in the __</a:t>
            </a:r>
            <a:r>
              <a:rPr lang="en-US" altLang="en-US" dirty="0" err="1"/>
              <a:t>mro</a:t>
            </a:r>
            <a:r>
              <a:rPr lang="en-US" altLang="en-US" dirty="0"/>
              <a:t>__ left to right.</a:t>
            </a:r>
            <a:r>
              <a:rPr lang="en-MY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E7465-21B6-4223-B130-8CBDD34198C8}"/>
              </a:ext>
            </a:extLst>
          </p:cNvPr>
          <p:cNvSpPr txBox="1"/>
          <p:nvPr/>
        </p:nvSpPr>
        <p:spPr>
          <a:xfrm>
            <a:off x="945875" y="5613798"/>
            <a:ext cx="105889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MY" dirty="0"/>
              <a:t>Rule when using multiple inheritance:</a:t>
            </a:r>
          </a:p>
          <a:p>
            <a:pPr marL="285750" indent="-285750">
              <a:buFontTx/>
              <a:buChar char="-"/>
            </a:pPr>
            <a:r>
              <a:rPr lang="en-MY" dirty="0"/>
              <a:t>Subclass appear on the left, base class on the right</a:t>
            </a:r>
          </a:p>
          <a:p>
            <a:pPr marL="285750" indent="-285750">
              <a:buFontTx/>
              <a:buChar char="-"/>
            </a:pPr>
            <a:r>
              <a:rPr lang="en-MY" dirty="0"/>
              <a:t>When one class is on left of another class, it should be same for all other 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98623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inherit from existing Python class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6616146" cy="2072124"/>
          </a:xfrm>
        </p:spPr>
        <p:txBody>
          <a:bodyPr/>
          <a:lstStyle/>
          <a:p>
            <a:r>
              <a:rPr lang="en-US" dirty="0"/>
              <a:t>Python build-in class is also a class that can be used. Also can inherit from those class.</a:t>
            </a:r>
          </a:p>
          <a:p>
            <a:r>
              <a:rPr lang="en-US" dirty="0"/>
              <a:t>You can override the existing methods in you own definition of the new class.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A18F9D-C006-4166-B205-D7B35D668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515267"/>
              </p:ext>
            </p:extLst>
          </p:nvPr>
        </p:nvGraphicFramePr>
        <p:xfrm>
          <a:off x="7764559" y="2035187"/>
          <a:ext cx="3944730" cy="2008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2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924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Arial</vt:lpstr>
      <vt:lpstr>Arial</vt:lpstr>
      <vt:lpstr>Calibri</vt:lpstr>
      <vt:lpstr>Calibri Light</vt:lpstr>
      <vt:lpstr>Cascadia Code</vt:lpstr>
      <vt:lpstr>Consolas</vt:lpstr>
      <vt:lpstr>天体</vt:lpstr>
      <vt:lpstr>Python programming</vt:lpstr>
      <vt:lpstr>Class in python</vt:lpstr>
      <vt:lpstr>Instantiation, instance variables and methods</vt:lpstr>
      <vt:lpstr>Class variables and class methods</vt:lpstr>
      <vt:lpstr>encapsulation</vt:lpstr>
      <vt:lpstr>inheritance</vt:lpstr>
      <vt:lpstr>Polymorphism</vt:lpstr>
      <vt:lpstr>Super() and MRO</vt:lpstr>
      <vt:lpstr>Can inherit from existing Python class</vt:lpstr>
      <vt:lpstr>Is, isinstance</vt:lpstr>
      <vt:lpstr>Is, isinstance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2023-04-26T04:41:52Z</dcterms:modified>
</cp:coreProperties>
</file>