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74" r:id="rId5"/>
    <p:sldId id="27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9F6A0-945E-4BC8-A828-CEDCCEBD3867}" v="2" dt="2023-04-25T08:42:10.162"/>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102" d="100"/>
          <a:sy n="102"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A809BE3F-B6AE-44E1-9854-9CBCC7916266}"/>
    <pc:docChg chg="custSel modSld">
      <pc:chgData name="Li Lixiang" userId="6104bbfcb56aea79" providerId="LiveId" clId="{A809BE3F-B6AE-44E1-9854-9CBCC7916266}" dt="2021-08-12T07:29:53.451" v="151" actId="6549"/>
      <pc:docMkLst>
        <pc:docMk/>
      </pc:docMkLst>
      <pc:sldChg chg="modSp mod">
        <pc:chgData name="Li Lixiang" userId="6104bbfcb56aea79" providerId="LiveId" clId="{A809BE3F-B6AE-44E1-9854-9CBCC7916266}" dt="2021-08-12T07:29:53.451" v="151" actId="6549"/>
        <pc:sldMkLst>
          <pc:docMk/>
          <pc:sldMk cId="3650079851" sldId="256"/>
        </pc:sldMkLst>
        <pc:spChg chg="mod">
          <ac:chgData name="Li Lixiang" userId="6104bbfcb56aea79" providerId="LiveId" clId="{A809BE3F-B6AE-44E1-9854-9CBCC7916266}" dt="2021-08-12T07:29:53.451" v="151" actId="6549"/>
          <ac:spMkLst>
            <pc:docMk/>
            <pc:sldMk cId="3650079851" sldId="256"/>
            <ac:spMk id="4" creationId="{8DE6899A-D842-4C9E-ADC1-B0C1377122EA}"/>
          </ac:spMkLst>
        </pc:spChg>
      </pc:sldChg>
      <pc:sldChg chg="addSp modSp mod">
        <pc:chgData name="Li Lixiang" userId="6104bbfcb56aea79" providerId="LiveId" clId="{A809BE3F-B6AE-44E1-9854-9CBCC7916266}" dt="2021-07-14T07:51:49.095" v="27" actId="1076"/>
        <pc:sldMkLst>
          <pc:docMk/>
          <pc:sldMk cId="216162942" sldId="261"/>
        </pc:sldMkLst>
        <pc:picChg chg="add mod">
          <ac:chgData name="Li Lixiang" userId="6104bbfcb56aea79" providerId="LiveId" clId="{A809BE3F-B6AE-44E1-9854-9CBCC7916266}" dt="2021-07-14T07:51:49.095" v="27" actId="1076"/>
          <ac:picMkLst>
            <pc:docMk/>
            <pc:sldMk cId="216162942" sldId="261"/>
            <ac:picMk id="4" creationId="{FC30E0D3-5756-40E0-AA85-E8645A656C4D}"/>
          </ac:picMkLst>
        </pc:picChg>
      </pc:sldChg>
      <pc:sldChg chg="addSp modSp mod">
        <pc:chgData name="Li Lixiang" userId="6104bbfcb56aea79" providerId="LiveId" clId="{A809BE3F-B6AE-44E1-9854-9CBCC7916266}" dt="2021-07-14T07:51:06.854" v="24" actId="1076"/>
        <pc:sldMkLst>
          <pc:docMk/>
          <pc:sldMk cId="2222432816" sldId="262"/>
        </pc:sldMkLst>
        <pc:picChg chg="add mod">
          <ac:chgData name="Li Lixiang" userId="6104bbfcb56aea79" providerId="LiveId" clId="{A809BE3F-B6AE-44E1-9854-9CBCC7916266}" dt="2021-07-14T07:51:06.854" v="24" actId="1076"/>
          <ac:picMkLst>
            <pc:docMk/>
            <pc:sldMk cId="2222432816" sldId="262"/>
            <ac:picMk id="4" creationId="{DBF1628E-BFE0-4BB6-BC55-F2978F6A0D44}"/>
          </ac:picMkLst>
        </pc:picChg>
      </pc:sldChg>
      <pc:sldChg chg="modSp mod">
        <pc:chgData name="Li Lixiang" userId="6104bbfcb56aea79" providerId="LiveId" clId="{A809BE3F-B6AE-44E1-9854-9CBCC7916266}" dt="2021-07-14T08:32:49.259" v="52" actId="20577"/>
        <pc:sldMkLst>
          <pc:docMk/>
          <pc:sldMk cId="3957381771" sldId="263"/>
        </pc:sldMkLst>
        <pc:spChg chg="mod">
          <ac:chgData name="Li Lixiang" userId="6104bbfcb56aea79" providerId="LiveId" clId="{A809BE3F-B6AE-44E1-9854-9CBCC7916266}" dt="2021-07-14T08:32:49.259" v="52" actId="20577"/>
          <ac:spMkLst>
            <pc:docMk/>
            <pc:sldMk cId="3957381771" sldId="263"/>
            <ac:spMk id="5" creationId="{24C6C14A-404A-46CC-BBB2-888A7B4B7C1A}"/>
          </ac:spMkLst>
        </pc:spChg>
      </pc:sldChg>
      <pc:sldChg chg="modSp mod">
        <pc:chgData name="Li Lixiang" userId="6104bbfcb56aea79" providerId="LiveId" clId="{A809BE3F-B6AE-44E1-9854-9CBCC7916266}" dt="2021-07-14T06:37:42.320" v="14" actId="20577"/>
        <pc:sldMkLst>
          <pc:docMk/>
          <pc:sldMk cId="783728514" sldId="271"/>
        </pc:sldMkLst>
        <pc:spChg chg="mod">
          <ac:chgData name="Li Lixiang" userId="6104bbfcb56aea79" providerId="LiveId" clId="{A809BE3F-B6AE-44E1-9854-9CBCC7916266}" dt="2021-07-14T06:37:42.320" v="14" actId="20577"/>
          <ac:spMkLst>
            <pc:docMk/>
            <pc:sldMk cId="783728514" sldId="271"/>
            <ac:spMk id="5" creationId="{24C6C14A-404A-46CC-BBB2-888A7B4B7C1A}"/>
          </ac:spMkLst>
        </pc:spChg>
      </pc:sldChg>
      <pc:sldChg chg="addSp modSp mod">
        <pc:chgData name="Li Lixiang" userId="6104bbfcb56aea79" providerId="LiveId" clId="{A809BE3F-B6AE-44E1-9854-9CBCC7916266}" dt="2021-07-14T07:50:24.724" v="22" actId="1076"/>
        <pc:sldMkLst>
          <pc:docMk/>
          <pc:sldMk cId="178439782" sldId="273"/>
        </pc:sldMkLst>
        <pc:spChg chg="mod">
          <ac:chgData name="Li Lixiang" userId="6104bbfcb56aea79" providerId="LiveId" clId="{A809BE3F-B6AE-44E1-9854-9CBCC7916266}" dt="2021-07-14T07:50:16.602" v="20" actId="27636"/>
          <ac:spMkLst>
            <pc:docMk/>
            <pc:sldMk cId="178439782" sldId="273"/>
            <ac:spMk id="5" creationId="{24C6C14A-404A-46CC-BBB2-888A7B4B7C1A}"/>
          </ac:spMkLst>
        </pc:spChg>
        <pc:picChg chg="add mod">
          <ac:chgData name="Li Lixiang" userId="6104bbfcb56aea79" providerId="LiveId" clId="{A809BE3F-B6AE-44E1-9854-9CBCC7916266}" dt="2021-07-14T07:50:24.724" v="22" actId="1076"/>
          <ac:picMkLst>
            <pc:docMk/>
            <pc:sldMk cId="178439782" sldId="273"/>
            <ac:picMk id="4" creationId="{5D6A2D02-B49C-4DF6-BCC8-507CF53A21AC}"/>
          </ac:picMkLst>
        </pc:picChg>
      </pc:sldChg>
      <pc:sldChg chg="modSp mod">
        <pc:chgData name="Li Lixiang" userId="6104bbfcb56aea79" providerId="LiveId" clId="{A809BE3F-B6AE-44E1-9854-9CBCC7916266}" dt="2021-07-14T13:53:19.956" v="150" actId="113"/>
        <pc:sldMkLst>
          <pc:docMk/>
          <pc:sldMk cId="1986233899" sldId="275"/>
        </pc:sldMkLst>
        <pc:spChg chg="mod">
          <ac:chgData name="Li Lixiang" userId="6104bbfcb56aea79" providerId="LiveId" clId="{A809BE3F-B6AE-44E1-9854-9CBCC7916266}" dt="2021-07-14T13:53:19.956" v="150" actId="113"/>
          <ac:spMkLst>
            <pc:docMk/>
            <pc:sldMk cId="1986233899" sldId="275"/>
            <ac:spMk id="5" creationId="{24C6C14A-404A-46CC-BBB2-888A7B4B7C1A}"/>
          </ac:spMkLst>
        </pc:spChg>
      </pc:sldChg>
    </pc:docChg>
  </pc:docChgLst>
  <pc:docChgLst>
    <pc:chgData name="Li Lixiang" userId="6104bbfcb56aea79" providerId="LiveId" clId="{005F5B50-AD91-4943-92C8-BCC7E2D4CC3A}"/>
    <pc:docChg chg="custSel modSld">
      <pc:chgData name="Li Lixiang" userId="6104bbfcb56aea79" providerId="LiveId" clId="{005F5B50-AD91-4943-92C8-BCC7E2D4CC3A}" dt="2021-03-04T04:20:25.829" v="14" actId="20577"/>
      <pc:docMkLst>
        <pc:docMk/>
      </pc:docMkLst>
      <pc:sldChg chg="modSp mod">
        <pc:chgData name="Li Lixiang" userId="6104bbfcb56aea79" providerId="LiveId" clId="{005F5B50-AD91-4943-92C8-BCC7E2D4CC3A}" dt="2021-03-04T04:20:25.829" v="14" actId="20577"/>
        <pc:sldMkLst>
          <pc:docMk/>
          <pc:sldMk cId="3650079851" sldId="256"/>
        </pc:sldMkLst>
        <pc:spChg chg="mod">
          <ac:chgData name="Li Lixiang" userId="6104bbfcb56aea79" providerId="LiveId" clId="{005F5B50-AD91-4943-92C8-BCC7E2D4CC3A}" dt="2021-03-04T04:20:25.829" v="14" actId="20577"/>
          <ac:spMkLst>
            <pc:docMk/>
            <pc:sldMk cId="3650079851" sldId="256"/>
            <ac:spMk id="4" creationId="{8DE6899A-D842-4C9E-ADC1-B0C1377122EA}"/>
          </ac:spMkLst>
        </pc:spChg>
      </pc:sldChg>
    </pc:docChg>
  </pc:docChgLst>
  <pc:docChgLst>
    <pc:chgData name="Li Lixiang" userId="6104bbfcb56aea79" providerId="LiveId" clId="{D0C48F1D-EB20-4695-973B-3830B17AD61C}"/>
    <pc:docChg chg="undo redo custSel addSld delSld modSld">
      <pc:chgData name="Li Lixiang" userId="6104bbfcb56aea79" providerId="LiveId" clId="{D0C48F1D-EB20-4695-973B-3830B17AD61C}" dt="2021-12-20T13:43:52.963" v="3172" actId="14100"/>
      <pc:docMkLst>
        <pc:docMk/>
      </pc:docMkLst>
      <pc:sldChg chg="modSp mod">
        <pc:chgData name="Li Lixiang" userId="6104bbfcb56aea79" providerId="LiveId" clId="{D0C48F1D-EB20-4695-973B-3830B17AD61C}" dt="2021-12-20T07:55:06.336" v="20" actId="20577"/>
        <pc:sldMkLst>
          <pc:docMk/>
          <pc:sldMk cId="3650079851" sldId="256"/>
        </pc:sldMkLst>
        <pc:spChg chg="mod">
          <ac:chgData name="Li Lixiang" userId="6104bbfcb56aea79" providerId="LiveId" clId="{D0C48F1D-EB20-4695-973B-3830B17AD61C}" dt="2021-12-20T07:55:06.336" v="20" actId="20577"/>
          <ac:spMkLst>
            <pc:docMk/>
            <pc:sldMk cId="3650079851" sldId="256"/>
            <ac:spMk id="4" creationId="{8DE6899A-D842-4C9E-ADC1-B0C1377122EA}"/>
          </ac:spMkLst>
        </pc:spChg>
      </pc:sldChg>
      <pc:sldChg chg="addSp delSp modSp mod">
        <pc:chgData name="Li Lixiang" userId="6104bbfcb56aea79" providerId="LiveId" clId="{D0C48F1D-EB20-4695-973B-3830B17AD61C}" dt="2021-12-20T09:06:10.750" v="910" actId="207"/>
        <pc:sldMkLst>
          <pc:docMk/>
          <pc:sldMk cId="647322237" sldId="259"/>
        </pc:sldMkLst>
        <pc:spChg chg="mod">
          <ac:chgData name="Li Lixiang" userId="6104bbfcb56aea79" providerId="LiveId" clId="{D0C48F1D-EB20-4695-973B-3830B17AD61C}" dt="2021-12-20T08:22:45.368" v="56" actId="20577"/>
          <ac:spMkLst>
            <pc:docMk/>
            <pc:sldMk cId="647322237" sldId="259"/>
            <ac:spMk id="2" creationId="{5EC01E2D-9CFE-4D5D-8863-3BA90731F07B}"/>
          </ac:spMkLst>
        </pc:spChg>
        <pc:spChg chg="mod">
          <ac:chgData name="Li Lixiang" userId="6104bbfcb56aea79" providerId="LiveId" clId="{D0C48F1D-EB20-4695-973B-3830B17AD61C}" dt="2021-12-20T08:29:26.117" v="663" actId="14100"/>
          <ac:spMkLst>
            <pc:docMk/>
            <pc:sldMk cId="647322237" sldId="259"/>
            <ac:spMk id="5" creationId="{24C6C14A-404A-46CC-BBB2-888A7B4B7C1A}"/>
          </ac:spMkLst>
        </pc:spChg>
        <pc:spChg chg="del">
          <ac:chgData name="Li Lixiang" userId="6104bbfcb56aea79" providerId="LiveId" clId="{D0C48F1D-EB20-4695-973B-3830B17AD61C}" dt="2021-12-20T08:23:46.455" v="97" actId="478"/>
          <ac:spMkLst>
            <pc:docMk/>
            <pc:sldMk cId="647322237" sldId="259"/>
            <ac:spMk id="6" creationId="{D0C5FDE8-A0A7-4F4A-B6D3-DE90CACE1D87}"/>
          </ac:spMkLst>
        </pc:spChg>
        <pc:spChg chg="del">
          <ac:chgData name="Li Lixiang" userId="6104bbfcb56aea79" providerId="LiveId" clId="{D0C48F1D-EB20-4695-973B-3830B17AD61C}" dt="2021-12-20T08:23:46.455" v="97" actId="478"/>
          <ac:spMkLst>
            <pc:docMk/>
            <pc:sldMk cId="647322237" sldId="259"/>
            <ac:spMk id="7" creationId="{7BE76294-9726-4502-BC30-0173654453C6}"/>
          </ac:spMkLst>
        </pc:spChg>
        <pc:spChg chg="add mod">
          <ac:chgData name="Li Lixiang" userId="6104bbfcb56aea79" providerId="LiveId" clId="{D0C48F1D-EB20-4695-973B-3830B17AD61C}" dt="2021-12-20T08:29:29.990" v="664" actId="14100"/>
          <ac:spMkLst>
            <pc:docMk/>
            <pc:sldMk cId="647322237" sldId="259"/>
            <ac:spMk id="8" creationId="{84B091BC-CC6B-4CA3-B3AB-1DE5FC651002}"/>
          </ac:spMkLst>
        </pc:spChg>
        <pc:spChg chg="add mod">
          <ac:chgData name="Li Lixiang" userId="6104bbfcb56aea79" providerId="LiveId" clId="{D0C48F1D-EB20-4695-973B-3830B17AD61C}" dt="2021-12-20T09:06:10.750" v="910" actId="207"/>
          <ac:spMkLst>
            <pc:docMk/>
            <pc:sldMk cId="647322237" sldId="259"/>
            <ac:spMk id="9" creationId="{0054EB45-9533-41FB-9E6F-7FB13DE9BD93}"/>
          </ac:spMkLst>
        </pc:spChg>
      </pc:sldChg>
      <pc:sldChg chg="addSp delSp modSp mod">
        <pc:chgData name="Li Lixiang" userId="6104bbfcb56aea79" providerId="LiveId" clId="{D0C48F1D-EB20-4695-973B-3830B17AD61C}" dt="2021-12-20T12:00:01.638" v="1849" actId="20577"/>
        <pc:sldMkLst>
          <pc:docMk/>
          <pc:sldMk cId="216162942" sldId="261"/>
        </pc:sldMkLst>
        <pc:spChg chg="mod">
          <ac:chgData name="Li Lixiang" userId="6104bbfcb56aea79" providerId="LiveId" clId="{D0C48F1D-EB20-4695-973B-3830B17AD61C}" dt="2021-12-20T11:59:29.271" v="1780" actId="20577"/>
          <ac:spMkLst>
            <pc:docMk/>
            <pc:sldMk cId="216162942" sldId="261"/>
            <ac:spMk id="2" creationId="{5EC01E2D-9CFE-4D5D-8863-3BA90731F07B}"/>
          </ac:spMkLst>
        </pc:spChg>
        <pc:spChg chg="del">
          <ac:chgData name="Li Lixiang" userId="6104bbfcb56aea79" providerId="LiveId" clId="{D0C48F1D-EB20-4695-973B-3830B17AD61C}" dt="2021-12-20T09:06:35.955" v="929" actId="478"/>
          <ac:spMkLst>
            <pc:docMk/>
            <pc:sldMk cId="216162942" sldId="261"/>
            <ac:spMk id="5" creationId="{24C6C14A-404A-46CC-BBB2-888A7B4B7C1A}"/>
          </ac:spMkLst>
        </pc:spChg>
        <pc:spChg chg="add del mod">
          <ac:chgData name="Li Lixiang" userId="6104bbfcb56aea79" providerId="LiveId" clId="{D0C48F1D-EB20-4695-973B-3830B17AD61C}" dt="2021-12-20T09:06:38.653" v="930" actId="478"/>
          <ac:spMkLst>
            <pc:docMk/>
            <pc:sldMk cId="216162942" sldId="261"/>
            <ac:spMk id="6" creationId="{EF85F7A1-2721-4AFA-94BB-A24800DEBAE9}"/>
          </ac:spMkLst>
        </pc:spChg>
        <pc:spChg chg="add mod">
          <ac:chgData name="Li Lixiang" userId="6104bbfcb56aea79" providerId="LiveId" clId="{D0C48F1D-EB20-4695-973B-3830B17AD61C}" dt="2021-12-20T12:00:01.638" v="1849" actId="20577"/>
          <ac:spMkLst>
            <pc:docMk/>
            <pc:sldMk cId="216162942" sldId="261"/>
            <ac:spMk id="9" creationId="{4D2D5518-D360-4BC9-9F7E-7430904F2D26}"/>
          </ac:spMkLst>
        </pc:spChg>
        <pc:picChg chg="del">
          <ac:chgData name="Li Lixiang" userId="6104bbfcb56aea79" providerId="LiveId" clId="{D0C48F1D-EB20-4695-973B-3830B17AD61C}" dt="2021-12-20T09:06:33.679" v="928" actId="478"/>
          <ac:picMkLst>
            <pc:docMk/>
            <pc:sldMk cId="216162942" sldId="261"/>
            <ac:picMk id="4" creationId="{FC30E0D3-5756-40E0-AA85-E8645A656C4D}"/>
          </ac:picMkLst>
        </pc:picChg>
        <pc:picChg chg="add mod">
          <ac:chgData name="Li Lixiang" userId="6104bbfcb56aea79" providerId="LiveId" clId="{D0C48F1D-EB20-4695-973B-3830B17AD61C}" dt="2021-12-20T09:51:32.933" v="932" actId="1076"/>
          <ac:picMkLst>
            <pc:docMk/>
            <pc:sldMk cId="216162942" sldId="261"/>
            <ac:picMk id="8" creationId="{74378AE0-B69A-43AE-A7EA-65CF0B7F6D52}"/>
          </ac:picMkLst>
        </pc:picChg>
      </pc:sldChg>
      <pc:sldChg chg="addSp delSp modSp mod">
        <pc:chgData name="Li Lixiang" userId="6104bbfcb56aea79" providerId="LiveId" clId="{D0C48F1D-EB20-4695-973B-3830B17AD61C}" dt="2021-12-20T11:03:00.353" v="1248" actId="20577"/>
        <pc:sldMkLst>
          <pc:docMk/>
          <pc:sldMk cId="2222432816" sldId="262"/>
        </pc:sldMkLst>
        <pc:spChg chg="mod">
          <ac:chgData name="Li Lixiang" userId="6104bbfcb56aea79" providerId="LiveId" clId="{D0C48F1D-EB20-4695-973B-3830B17AD61C}" dt="2021-12-20T11:00:12.999" v="1115" actId="6549"/>
          <ac:spMkLst>
            <pc:docMk/>
            <pc:sldMk cId="2222432816" sldId="262"/>
            <ac:spMk id="2" creationId="{5EC01E2D-9CFE-4D5D-8863-3BA90731F07B}"/>
          </ac:spMkLst>
        </pc:spChg>
        <pc:spChg chg="mod">
          <ac:chgData name="Li Lixiang" userId="6104bbfcb56aea79" providerId="LiveId" clId="{D0C48F1D-EB20-4695-973B-3830B17AD61C}" dt="2021-12-20T11:03:00.353" v="1248" actId="20577"/>
          <ac:spMkLst>
            <pc:docMk/>
            <pc:sldMk cId="2222432816" sldId="262"/>
            <ac:spMk id="5" creationId="{24C6C14A-404A-46CC-BBB2-888A7B4B7C1A}"/>
          </ac:spMkLst>
        </pc:spChg>
        <pc:picChg chg="del">
          <ac:chgData name="Li Lixiang" userId="6104bbfcb56aea79" providerId="LiveId" clId="{D0C48F1D-EB20-4695-973B-3830B17AD61C}" dt="2021-12-20T10:59:45.208" v="1068" actId="478"/>
          <ac:picMkLst>
            <pc:docMk/>
            <pc:sldMk cId="2222432816" sldId="262"/>
            <ac:picMk id="4" creationId="{DBF1628E-BFE0-4BB6-BC55-F2978F6A0D44}"/>
          </ac:picMkLst>
        </pc:picChg>
        <pc:picChg chg="add mod">
          <ac:chgData name="Li Lixiang" userId="6104bbfcb56aea79" providerId="LiveId" clId="{D0C48F1D-EB20-4695-973B-3830B17AD61C}" dt="2021-12-20T10:59:47.207" v="1069" actId="1076"/>
          <ac:picMkLst>
            <pc:docMk/>
            <pc:sldMk cId="2222432816" sldId="262"/>
            <ac:picMk id="6" creationId="{64280D05-41B9-4D22-999B-9590AC804E27}"/>
          </ac:picMkLst>
        </pc:picChg>
      </pc:sldChg>
      <pc:sldChg chg="del">
        <pc:chgData name="Li Lixiang" userId="6104bbfcb56aea79" providerId="LiveId" clId="{D0C48F1D-EB20-4695-973B-3830B17AD61C}" dt="2021-12-20T11:48:23.124" v="1667" actId="47"/>
        <pc:sldMkLst>
          <pc:docMk/>
          <pc:sldMk cId="3957381771" sldId="263"/>
        </pc:sldMkLst>
      </pc:sldChg>
      <pc:sldChg chg="del">
        <pc:chgData name="Li Lixiang" userId="6104bbfcb56aea79" providerId="LiveId" clId="{D0C48F1D-EB20-4695-973B-3830B17AD61C}" dt="2021-12-20T11:48:24.160" v="1668" actId="47"/>
        <pc:sldMkLst>
          <pc:docMk/>
          <pc:sldMk cId="783728514" sldId="271"/>
        </pc:sldMkLst>
      </pc:sldChg>
      <pc:sldChg chg="addSp delSp modSp mod">
        <pc:chgData name="Li Lixiang" userId="6104bbfcb56aea79" providerId="LiveId" clId="{D0C48F1D-EB20-4695-973B-3830B17AD61C}" dt="2021-12-20T13:10:53.644" v="2514" actId="27636"/>
        <pc:sldMkLst>
          <pc:docMk/>
          <pc:sldMk cId="99124880" sldId="272"/>
        </pc:sldMkLst>
        <pc:spChg chg="mod">
          <ac:chgData name="Li Lixiang" userId="6104bbfcb56aea79" providerId="LiveId" clId="{D0C48F1D-EB20-4695-973B-3830B17AD61C}" dt="2021-12-20T12:46:59.452" v="2043" actId="20577"/>
          <ac:spMkLst>
            <pc:docMk/>
            <pc:sldMk cId="99124880" sldId="272"/>
            <ac:spMk id="2" creationId="{5EC01E2D-9CFE-4D5D-8863-3BA90731F07B}"/>
          </ac:spMkLst>
        </pc:spChg>
        <pc:spChg chg="mod">
          <ac:chgData name="Li Lixiang" userId="6104bbfcb56aea79" providerId="LiveId" clId="{D0C48F1D-EB20-4695-973B-3830B17AD61C}" dt="2021-12-20T13:10:53.644" v="2514" actId="27636"/>
          <ac:spMkLst>
            <pc:docMk/>
            <pc:sldMk cId="99124880" sldId="272"/>
            <ac:spMk id="5" creationId="{24C6C14A-404A-46CC-BBB2-888A7B4B7C1A}"/>
          </ac:spMkLst>
        </pc:spChg>
        <pc:graphicFrameChg chg="del">
          <ac:chgData name="Li Lixiang" userId="6104bbfcb56aea79" providerId="LiveId" clId="{D0C48F1D-EB20-4695-973B-3830B17AD61C}" dt="2021-12-20T12:46:48.527" v="2005" actId="478"/>
          <ac:graphicFrameMkLst>
            <pc:docMk/>
            <pc:sldMk cId="99124880" sldId="272"/>
            <ac:graphicFrameMk id="3" creationId="{7DA18F9D-C006-4166-B205-D7B35D668CB9}"/>
          </ac:graphicFrameMkLst>
        </pc:graphicFrameChg>
        <pc:picChg chg="add mod">
          <ac:chgData name="Li Lixiang" userId="6104bbfcb56aea79" providerId="LiveId" clId="{D0C48F1D-EB20-4695-973B-3830B17AD61C}" dt="2021-12-20T13:10:20.276" v="2454" actId="1076"/>
          <ac:picMkLst>
            <pc:docMk/>
            <pc:sldMk cId="99124880" sldId="272"/>
            <ac:picMk id="6" creationId="{97D6D30D-F13A-477D-92EF-E8568E4A240C}"/>
          </ac:picMkLst>
        </pc:picChg>
      </pc:sldChg>
      <pc:sldChg chg="addSp delSp modSp mod">
        <pc:chgData name="Li Lixiang" userId="6104bbfcb56aea79" providerId="LiveId" clId="{D0C48F1D-EB20-4695-973B-3830B17AD61C}" dt="2021-12-20T11:34:52.066" v="1475" actId="14100"/>
        <pc:sldMkLst>
          <pc:docMk/>
          <pc:sldMk cId="178439782" sldId="273"/>
        </pc:sldMkLst>
        <pc:spChg chg="mod">
          <ac:chgData name="Li Lixiang" userId="6104bbfcb56aea79" providerId="LiveId" clId="{D0C48F1D-EB20-4695-973B-3830B17AD61C}" dt="2021-12-20T11:11:12.571" v="1267" actId="20577"/>
          <ac:spMkLst>
            <pc:docMk/>
            <pc:sldMk cId="178439782" sldId="273"/>
            <ac:spMk id="2" creationId="{5EC01E2D-9CFE-4D5D-8863-3BA90731F07B}"/>
          </ac:spMkLst>
        </pc:spChg>
        <pc:spChg chg="add del mod">
          <ac:chgData name="Li Lixiang" userId="6104bbfcb56aea79" providerId="LiveId" clId="{D0C48F1D-EB20-4695-973B-3830B17AD61C}" dt="2021-12-20T11:13:46.601" v="1393" actId="478"/>
          <ac:spMkLst>
            <pc:docMk/>
            <pc:sldMk cId="178439782" sldId="273"/>
            <ac:spMk id="3" creationId="{4FAE4B4F-2FB7-45B7-A258-CF9FF696A1B6}"/>
          </ac:spMkLst>
        </pc:spChg>
        <pc:spChg chg="mod">
          <ac:chgData name="Li Lixiang" userId="6104bbfcb56aea79" providerId="LiveId" clId="{D0C48F1D-EB20-4695-973B-3830B17AD61C}" dt="2021-12-20T11:13:44.282" v="1392" actId="27636"/>
          <ac:spMkLst>
            <pc:docMk/>
            <pc:sldMk cId="178439782" sldId="273"/>
            <ac:spMk id="5" creationId="{24C6C14A-404A-46CC-BBB2-888A7B4B7C1A}"/>
          </ac:spMkLst>
        </pc:spChg>
        <pc:spChg chg="add del">
          <ac:chgData name="Li Lixiang" userId="6104bbfcb56aea79" providerId="LiveId" clId="{D0C48F1D-EB20-4695-973B-3830B17AD61C}" dt="2021-12-20T11:32:42.276" v="1396" actId="22"/>
          <ac:spMkLst>
            <pc:docMk/>
            <pc:sldMk cId="178439782" sldId="273"/>
            <ac:spMk id="7" creationId="{3A149241-457D-4E0D-A30A-A8C6813CCA15}"/>
          </ac:spMkLst>
        </pc:spChg>
        <pc:spChg chg="add mod">
          <ac:chgData name="Li Lixiang" userId="6104bbfcb56aea79" providerId="LiveId" clId="{D0C48F1D-EB20-4695-973B-3830B17AD61C}" dt="2021-12-20T11:34:52.066" v="1475" actId="14100"/>
          <ac:spMkLst>
            <pc:docMk/>
            <pc:sldMk cId="178439782" sldId="273"/>
            <ac:spMk id="10" creationId="{28D9D3B8-B1AA-4CC7-B261-127DDE096EC5}"/>
          </ac:spMkLst>
        </pc:spChg>
        <pc:picChg chg="del">
          <ac:chgData name="Li Lixiang" userId="6104bbfcb56aea79" providerId="LiveId" clId="{D0C48F1D-EB20-4695-973B-3830B17AD61C}" dt="2021-12-20T11:11:52.461" v="1377" actId="478"/>
          <ac:picMkLst>
            <pc:docMk/>
            <pc:sldMk cId="178439782" sldId="273"/>
            <ac:picMk id="4" creationId="{5D6A2D02-B49C-4DF6-BCC8-507CF53A21AC}"/>
          </ac:picMkLst>
        </pc:picChg>
        <pc:picChg chg="add mod">
          <ac:chgData name="Li Lixiang" userId="6104bbfcb56aea79" providerId="LiveId" clId="{D0C48F1D-EB20-4695-973B-3830B17AD61C}" dt="2021-12-20T11:33:14.615" v="1398" actId="1076"/>
          <ac:picMkLst>
            <pc:docMk/>
            <pc:sldMk cId="178439782" sldId="273"/>
            <ac:picMk id="9" creationId="{C464F73A-E252-40B5-9632-0879E762F84D}"/>
          </ac:picMkLst>
        </pc:picChg>
      </pc:sldChg>
      <pc:sldChg chg="addSp delSp modSp mod">
        <pc:chgData name="Li Lixiang" userId="6104bbfcb56aea79" providerId="LiveId" clId="{D0C48F1D-EB20-4695-973B-3830B17AD61C}" dt="2021-12-20T13:26:44.751" v="2812" actId="20577"/>
        <pc:sldMkLst>
          <pc:docMk/>
          <pc:sldMk cId="3514307366" sldId="274"/>
        </pc:sldMkLst>
        <pc:spChg chg="mod">
          <ac:chgData name="Li Lixiang" userId="6104bbfcb56aea79" providerId="LiveId" clId="{D0C48F1D-EB20-4695-973B-3830B17AD61C}" dt="2021-12-20T13:16:48.825" v="2542" actId="20577"/>
          <ac:spMkLst>
            <pc:docMk/>
            <pc:sldMk cId="3514307366" sldId="274"/>
            <ac:spMk id="2" creationId="{F57B12CA-0498-4C77-8ACD-C9A99D7B07F1}"/>
          </ac:spMkLst>
        </pc:spChg>
        <pc:spChg chg="mod">
          <ac:chgData name="Li Lixiang" userId="6104bbfcb56aea79" providerId="LiveId" clId="{D0C48F1D-EB20-4695-973B-3830B17AD61C}" dt="2021-12-20T13:26:44.751" v="2812" actId="20577"/>
          <ac:spMkLst>
            <pc:docMk/>
            <pc:sldMk cId="3514307366" sldId="274"/>
            <ac:spMk id="3" creationId="{211873FD-2CAE-4CE7-B6CD-855AEB5C6DCA}"/>
          </ac:spMkLst>
        </pc:spChg>
        <pc:spChg chg="del">
          <ac:chgData name="Li Lixiang" userId="6104bbfcb56aea79" providerId="LiveId" clId="{D0C48F1D-EB20-4695-973B-3830B17AD61C}" dt="2021-12-20T13:17:00.145" v="2545" actId="478"/>
          <ac:spMkLst>
            <pc:docMk/>
            <pc:sldMk cId="3514307366" sldId="274"/>
            <ac:spMk id="4" creationId="{C613C551-DE95-4745-9303-077FBF854FEC}"/>
          </ac:spMkLst>
        </pc:spChg>
        <pc:spChg chg="del mod">
          <ac:chgData name="Li Lixiang" userId="6104bbfcb56aea79" providerId="LiveId" clId="{D0C48F1D-EB20-4695-973B-3830B17AD61C}" dt="2021-12-20T13:16:54.596" v="2544" actId="478"/>
          <ac:spMkLst>
            <pc:docMk/>
            <pc:sldMk cId="3514307366" sldId="274"/>
            <ac:spMk id="5" creationId="{B9D911B8-FFFD-4F81-A996-6FC65DB1583A}"/>
          </ac:spMkLst>
        </pc:spChg>
        <pc:picChg chg="add mod">
          <ac:chgData name="Li Lixiang" userId="6104bbfcb56aea79" providerId="LiveId" clId="{D0C48F1D-EB20-4695-973B-3830B17AD61C}" dt="2021-12-20T13:24:55.330" v="2547" actId="1076"/>
          <ac:picMkLst>
            <pc:docMk/>
            <pc:sldMk cId="3514307366" sldId="274"/>
            <ac:picMk id="7" creationId="{0237F926-1884-4798-AE72-A2535F733805}"/>
          </ac:picMkLst>
        </pc:picChg>
      </pc:sldChg>
      <pc:sldChg chg="addSp delSp modSp mod">
        <pc:chgData name="Li Lixiang" userId="6104bbfcb56aea79" providerId="LiveId" clId="{D0C48F1D-EB20-4695-973B-3830B17AD61C}" dt="2021-12-20T12:43:25.190" v="2004" actId="20577"/>
        <pc:sldMkLst>
          <pc:docMk/>
          <pc:sldMk cId="1986233899" sldId="275"/>
        </pc:sldMkLst>
        <pc:spChg chg="mod">
          <ac:chgData name="Li Lixiang" userId="6104bbfcb56aea79" providerId="LiveId" clId="{D0C48F1D-EB20-4695-973B-3830B17AD61C}" dt="2021-12-20T11:49:29.397" v="1684" actId="20577"/>
          <ac:spMkLst>
            <pc:docMk/>
            <pc:sldMk cId="1986233899" sldId="275"/>
            <ac:spMk id="2" creationId="{5EC01E2D-9CFE-4D5D-8863-3BA90731F07B}"/>
          </ac:spMkLst>
        </pc:spChg>
        <pc:spChg chg="del">
          <ac:chgData name="Li Lixiang" userId="6104bbfcb56aea79" providerId="LiveId" clId="{D0C48F1D-EB20-4695-973B-3830B17AD61C}" dt="2021-12-20T11:49:59.723" v="1699" actId="478"/>
          <ac:spMkLst>
            <pc:docMk/>
            <pc:sldMk cId="1986233899" sldId="275"/>
            <ac:spMk id="4" creationId="{6AEC2599-2479-4B80-8107-8CD8B558B724}"/>
          </ac:spMkLst>
        </pc:spChg>
        <pc:spChg chg="del mod">
          <ac:chgData name="Li Lixiang" userId="6104bbfcb56aea79" providerId="LiveId" clId="{D0C48F1D-EB20-4695-973B-3830B17AD61C}" dt="2021-12-20T11:49:53.883" v="1697" actId="478"/>
          <ac:spMkLst>
            <pc:docMk/>
            <pc:sldMk cId="1986233899" sldId="275"/>
            <ac:spMk id="5" creationId="{24C6C14A-404A-46CC-BBB2-888A7B4B7C1A}"/>
          </ac:spMkLst>
        </pc:spChg>
        <pc:spChg chg="add mod">
          <ac:chgData name="Li Lixiang" userId="6104bbfcb56aea79" providerId="LiveId" clId="{D0C48F1D-EB20-4695-973B-3830B17AD61C}" dt="2021-12-20T12:43:25.190" v="2004" actId="20577"/>
          <ac:spMkLst>
            <pc:docMk/>
            <pc:sldMk cId="1986233899" sldId="275"/>
            <ac:spMk id="7" creationId="{21A2E484-1324-411D-9544-D5B4B02C7653}"/>
          </ac:spMkLst>
        </pc:spChg>
        <pc:spChg chg="del">
          <ac:chgData name="Li Lixiang" userId="6104bbfcb56aea79" providerId="LiveId" clId="{D0C48F1D-EB20-4695-973B-3830B17AD61C}" dt="2021-12-20T11:49:58.281" v="1698" actId="478"/>
          <ac:spMkLst>
            <pc:docMk/>
            <pc:sldMk cId="1986233899" sldId="275"/>
            <ac:spMk id="11" creationId="{03F30CC8-EE58-4A12-A7A1-780A93B5E994}"/>
          </ac:spMkLst>
        </pc:spChg>
        <pc:spChg chg="del">
          <ac:chgData name="Li Lixiang" userId="6104bbfcb56aea79" providerId="LiveId" clId="{D0C48F1D-EB20-4695-973B-3830B17AD61C}" dt="2021-12-20T11:49:58.281" v="1698" actId="478"/>
          <ac:spMkLst>
            <pc:docMk/>
            <pc:sldMk cId="1986233899" sldId="275"/>
            <ac:spMk id="16" creationId="{E8CE7465-21B6-4223-B130-8CBDD34198C8}"/>
          </ac:spMkLst>
        </pc:spChg>
        <pc:picChg chg="add mod">
          <ac:chgData name="Li Lixiang" userId="6104bbfcb56aea79" providerId="LiveId" clId="{D0C48F1D-EB20-4695-973B-3830B17AD61C}" dt="2021-12-20T12:42:55.868" v="1976" actId="1076"/>
          <ac:picMkLst>
            <pc:docMk/>
            <pc:sldMk cId="1986233899" sldId="275"/>
            <ac:picMk id="6" creationId="{DD258ECD-E483-4CA9-84C1-D58F095C9BBC}"/>
          </ac:picMkLst>
        </pc:picChg>
      </pc:sldChg>
      <pc:sldChg chg="add del">
        <pc:chgData name="Li Lixiang" userId="6104bbfcb56aea79" providerId="LiveId" clId="{D0C48F1D-EB20-4695-973B-3830B17AD61C}" dt="2021-12-20T11:11:05.063" v="1250"/>
        <pc:sldMkLst>
          <pc:docMk/>
          <pc:sldMk cId="1868102149" sldId="276"/>
        </pc:sldMkLst>
      </pc:sldChg>
      <pc:sldChg chg="addSp modSp new mod">
        <pc:chgData name="Li Lixiang" userId="6104bbfcb56aea79" providerId="LiveId" clId="{D0C48F1D-EB20-4695-973B-3830B17AD61C}" dt="2021-12-20T11:48:02.583" v="1666" actId="20577"/>
        <pc:sldMkLst>
          <pc:docMk/>
          <pc:sldMk cId="4068288637" sldId="276"/>
        </pc:sldMkLst>
        <pc:spChg chg="mod">
          <ac:chgData name="Li Lixiang" userId="6104bbfcb56aea79" providerId="LiveId" clId="{D0C48F1D-EB20-4695-973B-3830B17AD61C}" dt="2021-12-20T11:47:05.228" v="1503" actId="20577"/>
          <ac:spMkLst>
            <pc:docMk/>
            <pc:sldMk cId="4068288637" sldId="276"/>
            <ac:spMk id="2" creationId="{F85CCDA8-941D-4ECB-A0BB-764D6DD43D8B}"/>
          </ac:spMkLst>
        </pc:spChg>
        <pc:spChg chg="mod">
          <ac:chgData name="Li Lixiang" userId="6104bbfcb56aea79" providerId="LiveId" clId="{D0C48F1D-EB20-4695-973B-3830B17AD61C}" dt="2021-12-20T11:48:02.583" v="1666" actId="20577"/>
          <ac:spMkLst>
            <pc:docMk/>
            <pc:sldMk cId="4068288637" sldId="276"/>
            <ac:spMk id="3" creationId="{53B923FB-2C8D-483B-B2FA-5ED2022EFCC6}"/>
          </ac:spMkLst>
        </pc:spChg>
        <pc:picChg chg="add mod">
          <ac:chgData name="Li Lixiang" userId="6104bbfcb56aea79" providerId="LiveId" clId="{D0C48F1D-EB20-4695-973B-3830B17AD61C}" dt="2021-12-20T11:46:44.492" v="1478" actId="1076"/>
          <ac:picMkLst>
            <pc:docMk/>
            <pc:sldMk cId="4068288637" sldId="276"/>
            <ac:picMk id="5" creationId="{C9B023DB-5E4A-4C64-8774-D3D1AA23B160}"/>
          </ac:picMkLst>
        </pc:picChg>
      </pc:sldChg>
      <pc:sldChg chg="addSp modSp new mod">
        <pc:chgData name="Li Lixiang" userId="6104bbfcb56aea79" providerId="LiveId" clId="{D0C48F1D-EB20-4695-973B-3830B17AD61C}" dt="2021-12-20T13:43:52.963" v="3172" actId="14100"/>
        <pc:sldMkLst>
          <pc:docMk/>
          <pc:sldMk cId="2832037890" sldId="277"/>
        </pc:sldMkLst>
        <pc:spChg chg="mod">
          <ac:chgData name="Li Lixiang" userId="6104bbfcb56aea79" providerId="LiveId" clId="{D0C48F1D-EB20-4695-973B-3830B17AD61C}" dt="2021-12-20T13:28:23.714" v="2831" actId="20577"/>
          <ac:spMkLst>
            <pc:docMk/>
            <pc:sldMk cId="2832037890" sldId="277"/>
            <ac:spMk id="2" creationId="{5282D1D4-A5D6-474C-904B-7C9A76C6311E}"/>
          </ac:spMkLst>
        </pc:spChg>
        <pc:spChg chg="mod">
          <ac:chgData name="Li Lixiang" userId="6104bbfcb56aea79" providerId="LiveId" clId="{D0C48F1D-EB20-4695-973B-3830B17AD61C}" dt="2021-12-20T13:28:51.709" v="2929" actId="14100"/>
          <ac:spMkLst>
            <pc:docMk/>
            <pc:sldMk cId="2832037890" sldId="277"/>
            <ac:spMk id="3" creationId="{93FD60C0-49C2-4EE8-900B-3CF6E98A1450}"/>
          </ac:spMkLst>
        </pc:spChg>
        <pc:spChg chg="add mod">
          <ac:chgData name="Li Lixiang" userId="6104bbfcb56aea79" providerId="LiveId" clId="{D0C48F1D-EB20-4695-973B-3830B17AD61C}" dt="2021-12-20T13:43:52.963" v="3172" actId="14100"/>
          <ac:spMkLst>
            <pc:docMk/>
            <pc:sldMk cId="2832037890" sldId="277"/>
            <ac:spMk id="8" creationId="{5412EE36-0816-44B7-A9FA-19C21C9B509D}"/>
          </ac:spMkLst>
        </pc:spChg>
        <pc:picChg chg="add mod">
          <ac:chgData name="Li Lixiang" userId="6104bbfcb56aea79" providerId="LiveId" clId="{D0C48F1D-EB20-4695-973B-3830B17AD61C}" dt="2021-12-20T13:36:04.608" v="2931" actId="1076"/>
          <ac:picMkLst>
            <pc:docMk/>
            <pc:sldMk cId="2832037890" sldId="277"/>
            <ac:picMk id="5" creationId="{38E3164B-C504-48D9-97C3-B9B45BA65CEB}"/>
          </ac:picMkLst>
        </pc:picChg>
        <pc:cxnChg chg="add">
          <ac:chgData name="Li Lixiang" userId="6104bbfcb56aea79" providerId="LiveId" clId="{D0C48F1D-EB20-4695-973B-3830B17AD61C}" dt="2021-12-20T13:36:30.961" v="2932" actId="11529"/>
          <ac:cxnSpMkLst>
            <pc:docMk/>
            <pc:sldMk cId="2832037890" sldId="277"/>
            <ac:cxnSpMk id="7" creationId="{B9B59742-9593-4A68-8EF4-F0837EBDE3D8}"/>
          </ac:cxnSpMkLst>
        </pc:cxnChg>
      </pc:sldChg>
      <pc:sldChg chg="modSp add del mod">
        <pc:chgData name="Li Lixiang" userId="6104bbfcb56aea79" providerId="LiveId" clId="{D0C48F1D-EB20-4695-973B-3830B17AD61C}" dt="2021-12-20T13:43:04.298" v="3108" actId="47"/>
        <pc:sldMkLst>
          <pc:docMk/>
          <pc:sldMk cId="2128758649" sldId="278"/>
        </pc:sldMkLst>
        <pc:spChg chg="mod">
          <ac:chgData name="Li Lixiang" userId="6104bbfcb56aea79" providerId="LiveId" clId="{D0C48F1D-EB20-4695-973B-3830B17AD61C}" dt="2021-12-20T13:38:17.156" v="3106" actId="20577"/>
          <ac:spMkLst>
            <pc:docMk/>
            <pc:sldMk cId="2128758649" sldId="278"/>
            <ac:spMk id="2" creationId="{5282D1D4-A5D6-474C-904B-7C9A76C6311E}"/>
          </ac:spMkLst>
        </pc:spChg>
        <pc:picChg chg="mod">
          <ac:chgData name="Li Lixiang" userId="6104bbfcb56aea79" providerId="LiveId" clId="{D0C48F1D-EB20-4695-973B-3830B17AD61C}" dt="2021-12-20T13:38:19.886" v="3107" actId="1076"/>
          <ac:picMkLst>
            <pc:docMk/>
            <pc:sldMk cId="2128758649" sldId="278"/>
            <ac:picMk id="5" creationId="{38E3164B-C504-48D9-97C3-B9B45BA65CEB}"/>
          </ac:picMkLst>
        </pc:picChg>
      </pc:sldChg>
    </pc:docChg>
  </pc:docChgLst>
  <pc:docChgLst>
    <pc:chgData name="Li Lixiang" userId="6104bbfcb56aea79" providerId="LiveId" clId="{C02319E9-8A6B-4827-952D-2247EFB22BD9}"/>
    <pc:docChg chg="custSel addSld delSld modSld sldOrd">
      <pc:chgData name="Li Lixiang" userId="6104bbfcb56aea79" providerId="LiveId" clId="{C02319E9-8A6B-4827-952D-2247EFB22BD9}" dt="2021-06-28T14:31:58.822" v="949" actId="20577"/>
      <pc:docMkLst>
        <pc:docMk/>
      </pc:docMkLst>
      <pc:sldChg chg="modSp mod">
        <pc:chgData name="Li Lixiang" userId="6104bbfcb56aea79" providerId="LiveId" clId="{C02319E9-8A6B-4827-952D-2247EFB22BD9}" dt="2021-06-28T11:42:21.782" v="1" actId="20577"/>
        <pc:sldMkLst>
          <pc:docMk/>
          <pc:sldMk cId="3650079851" sldId="256"/>
        </pc:sldMkLst>
        <pc:spChg chg="mod">
          <ac:chgData name="Li Lixiang" userId="6104bbfcb56aea79" providerId="LiveId" clId="{C02319E9-8A6B-4827-952D-2247EFB22BD9}" dt="2021-06-28T11:42:21.782" v="1" actId="20577"/>
          <ac:spMkLst>
            <pc:docMk/>
            <pc:sldMk cId="3650079851" sldId="256"/>
            <ac:spMk id="4" creationId="{8DE6899A-D842-4C9E-ADC1-B0C1377122EA}"/>
          </ac:spMkLst>
        </pc:spChg>
      </pc:sldChg>
      <pc:sldChg chg="del ord">
        <pc:chgData name="Li Lixiang" userId="6104bbfcb56aea79" providerId="LiveId" clId="{C02319E9-8A6B-4827-952D-2247EFB22BD9}" dt="2021-06-28T13:27:18.574" v="192" actId="47"/>
        <pc:sldMkLst>
          <pc:docMk/>
          <pc:sldMk cId="753221471" sldId="264"/>
        </pc:sldMkLst>
      </pc:sldChg>
      <pc:sldChg chg="del ord">
        <pc:chgData name="Li Lixiang" userId="6104bbfcb56aea79" providerId="LiveId" clId="{C02319E9-8A6B-4827-952D-2247EFB22BD9}" dt="2021-06-28T13:27:18.574" v="192" actId="47"/>
        <pc:sldMkLst>
          <pc:docMk/>
          <pc:sldMk cId="451125618" sldId="265"/>
        </pc:sldMkLst>
      </pc:sldChg>
      <pc:sldChg chg="del">
        <pc:chgData name="Li Lixiang" userId="6104bbfcb56aea79" providerId="LiveId" clId="{C02319E9-8A6B-4827-952D-2247EFB22BD9}" dt="2021-06-28T13:27:18.574" v="192" actId="47"/>
        <pc:sldMkLst>
          <pc:docMk/>
          <pc:sldMk cId="516298179" sldId="266"/>
        </pc:sldMkLst>
      </pc:sldChg>
      <pc:sldChg chg="del">
        <pc:chgData name="Li Lixiang" userId="6104bbfcb56aea79" providerId="LiveId" clId="{C02319E9-8A6B-4827-952D-2247EFB22BD9}" dt="2021-06-28T13:27:18.574" v="192" actId="47"/>
        <pc:sldMkLst>
          <pc:docMk/>
          <pc:sldMk cId="2659675936" sldId="267"/>
        </pc:sldMkLst>
      </pc:sldChg>
      <pc:sldChg chg="del">
        <pc:chgData name="Li Lixiang" userId="6104bbfcb56aea79" providerId="LiveId" clId="{C02319E9-8A6B-4827-952D-2247EFB22BD9}" dt="2021-06-28T13:27:18.574" v="192" actId="47"/>
        <pc:sldMkLst>
          <pc:docMk/>
          <pc:sldMk cId="943280736" sldId="268"/>
        </pc:sldMkLst>
      </pc:sldChg>
      <pc:sldChg chg="del">
        <pc:chgData name="Li Lixiang" userId="6104bbfcb56aea79" providerId="LiveId" clId="{C02319E9-8A6B-4827-952D-2247EFB22BD9}" dt="2021-06-28T13:27:18.574" v="192" actId="47"/>
        <pc:sldMkLst>
          <pc:docMk/>
          <pc:sldMk cId="1822006750" sldId="269"/>
        </pc:sldMkLst>
      </pc:sldChg>
      <pc:sldChg chg="del">
        <pc:chgData name="Li Lixiang" userId="6104bbfcb56aea79" providerId="LiveId" clId="{C02319E9-8A6B-4827-952D-2247EFB22BD9}" dt="2021-06-28T13:27:18.574" v="192" actId="47"/>
        <pc:sldMkLst>
          <pc:docMk/>
          <pc:sldMk cId="4040303943" sldId="270"/>
        </pc:sldMkLst>
      </pc:sldChg>
      <pc:sldChg chg="modSp mod">
        <pc:chgData name="Li Lixiang" userId="6104bbfcb56aea79" providerId="LiveId" clId="{C02319E9-8A6B-4827-952D-2247EFB22BD9}" dt="2021-06-28T12:51:00.341" v="187" actId="20577"/>
        <pc:sldMkLst>
          <pc:docMk/>
          <pc:sldMk cId="99124880" sldId="272"/>
        </pc:sldMkLst>
        <pc:spChg chg="mod">
          <ac:chgData name="Li Lixiang" userId="6104bbfcb56aea79" providerId="LiveId" clId="{C02319E9-8A6B-4827-952D-2247EFB22BD9}" dt="2021-06-28T12:51:00.341" v="187" actId="20577"/>
          <ac:spMkLst>
            <pc:docMk/>
            <pc:sldMk cId="99124880" sldId="272"/>
            <ac:spMk id="5" creationId="{24C6C14A-404A-46CC-BBB2-888A7B4B7C1A}"/>
          </ac:spMkLst>
        </pc:spChg>
      </pc:sldChg>
      <pc:sldChg chg="addSp delSp modSp add mod">
        <pc:chgData name="Li Lixiang" userId="6104bbfcb56aea79" providerId="LiveId" clId="{C02319E9-8A6B-4827-952D-2247EFB22BD9}" dt="2021-06-28T14:31:58.822" v="949" actId="20577"/>
        <pc:sldMkLst>
          <pc:docMk/>
          <pc:sldMk cId="1986233899" sldId="275"/>
        </pc:sldMkLst>
        <pc:spChg chg="mod">
          <ac:chgData name="Li Lixiang" userId="6104bbfcb56aea79" providerId="LiveId" clId="{C02319E9-8A6B-4827-952D-2247EFB22BD9}" dt="2021-06-28T14:31:58.822" v="949" actId="20577"/>
          <ac:spMkLst>
            <pc:docMk/>
            <pc:sldMk cId="1986233899" sldId="275"/>
            <ac:spMk id="2" creationId="{5EC01E2D-9CFE-4D5D-8863-3BA90731F07B}"/>
          </ac:spMkLst>
        </pc:spChg>
        <pc:spChg chg="add mod">
          <ac:chgData name="Li Lixiang" userId="6104bbfcb56aea79" providerId="LiveId" clId="{C02319E9-8A6B-4827-952D-2247EFB22BD9}" dt="2021-06-28T14:28:51.978" v="941" actId="1035"/>
          <ac:spMkLst>
            <pc:docMk/>
            <pc:sldMk cId="1986233899" sldId="275"/>
            <ac:spMk id="4" creationId="{6AEC2599-2479-4B80-8107-8CD8B558B724}"/>
          </ac:spMkLst>
        </pc:spChg>
        <pc:spChg chg="mod">
          <ac:chgData name="Li Lixiang" userId="6104bbfcb56aea79" providerId="LiveId" clId="{C02319E9-8A6B-4827-952D-2247EFB22BD9}" dt="2021-06-28T13:39:18.821" v="411" actId="20577"/>
          <ac:spMkLst>
            <pc:docMk/>
            <pc:sldMk cId="1986233899" sldId="275"/>
            <ac:spMk id="5" creationId="{24C6C14A-404A-46CC-BBB2-888A7B4B7C1A}"/>
          </ac:spMkLst>
        </pc:spChg>
        <pc:spChg chg="add del mod">
          <ac:chgData name="Li Lixiang" userId="6104bbfcb56aea79" providerId="LiveId" clId="{C02319E9-8A6B-4827-952D-2247EFB22BD9}" dt="2021-06-28T14:06:35.974" v="437" actId="478"/>
          <ac:spMkLst>
            <pc:docMk/>
            <pc:sldMk cId="1986233899" sldId="275"/>
            <ac:spMk id="7" creationId="{CA574138-3FFA-42A6-8F5C-AB75153946B7}"/>
          </ac:spMkLst>
        </pc:spChg>
        <pc:spChg chg="add mod">
          <ac:chgData name="Li Lixiang" userId="6104bbfcb56aea79" providerId="LiveId" clId="{C02319E9-8A6B-4827-952D-2247EFB22BD9}" dt="2021-06-28T14:28:51.978" v="941" actId="1035"/>
          <ac:spMkLst>
            <pc:docMk/>
            <pc:sldMk cId="1986233899" sldId="275"/>
            <ac:spMk id="11" creationId="{03F30CC8-EE58-4A12-A7A1-780A93B5E994}"/>
          </ac:spMkLst>
        </pc:spChg>
        <pc:spChg chg="del">
          <ac:chgData name="Li Lixiang" userId="6104bbfcb56aea79" providerId="LiveId" clId="{C02319E9-8A6B-4827-952D-2247EFB22BD9}" dt="2021-06-28T13:28:15.001" v="194" actId="478"/>
          <ac:spMkLst>
            <pc:docMk/>
            <pc:sldMk cId="1986233899" sldId="275"/>
            <ac:spMk id="12" creationId="{0A13C744-A28D-4F54-82D1-80E6827F39EB}"/>
          </ac:spMkLst>
        </pc:spChg>
        <pc:spChg chg="del">
          <ac:chgData name="Li Lixiang" userId="6104bbfcb56aea79" providerId="LiveId" clId="{C02319E9-8A6B-4827-952D-2247EFB22BD9}" dt="2021-06-28T13:28:15.001" v="194" actId="478"/>
          <ac:spMkLst>
            <pc:docMk/>
            <pc:sldMk cId="1986233899" sldId="275"/>
            <ac:spMk id="13" creationId="{21351388-C40B-4669-9A3C-7CEA57C3A85B}"/>
          </ac:spMkLst>
        </pc:spChg>
        <pc:spChg chg="del">
          <ac:chgData name="Li Lixiang" userId="6104bbfcb56aea79" providerId="LiveId" clId="{C02319E9-8A6B-4827-952D-2247EFB22BD9}" dt="2021-06-28T13:28:15.001" v="194" actId="478"/>
          <ac:spMkLst>
            <pc:docMk/>
            <pc:sldMk cId="1986233899" sldId="275"/>
            <ac:spMk id="14" creationId="{6A44328C-E86F-41B3-AFED-6D7EA3F6A509}"/>
          </ac:spMkLst>
        </pc:spChg>
        <pc:spChg chg="del">
          <ac:chgData name="Li Lixiang" userId="6104bbfcb56aea79" providerId="LiveId" clId="{C02319E9-8A6B-4827-952D-2247EFB22BD9}" dt="2021-06-28T13:28:15.001" v="194" actId="478"/>
          <ac:spMkLst>
            <pc:docMk/>
            <pc:sldMk cId="1986233899" sldId="275"/>
            <ac:spMk id="15" creationId="{95E058FC-93DD-4C3D-843F-93D8C3263D65}"/>
          </ac:spMkLst>
        </pc:spChg>
        <pc:spChg chg="add mod">
          <ac:chgData name="Li Lixiang" userId="6104bbfcb56aea79" providerId="LiveId" clId="{C02319E9-8A6B-4827-952D-2247EFB22BD9}" dt="2021-06-28T14:28:36.943" v="916" actId="14100"/>
          <ac:spMkLst>
            <pc:docMk/>
            <pc:sldMk cId="1986233899" sldId="275"/>
            <ac:spMk id="16" creationId="{E8CE7465-21B6-4223-B130-8CBDD34198C8}"/>
          </ac:spMkLst>
        </pc:spChg>
        <pc:graphicFrameChg chg="del">
          <ac:chgData name="Li Lixiang" userId="6104bbfcb56aea79" providerId="LiveId" clId="{C02319E9-8A6B-4827-952D-2247EFB22BD9}" dt="2021-06-28T13:28:15.001" v="194" actId="478"/>
          <ac:graphicFrameMkLst>
            <pc:docMk/>
            <pc:sldMk cId="1986233899" sldId="275"/>
            <ac:graphicFrameMk id="3" creationId="{7DA18F9D-C006-4166-B205-D7B35D668CB9}"/>
          </ac:graphicFrameMkLst>
        </pc:graphicFrameChg>
      </pc:sldChg>
    </pc:docChg>
  </pc:docChgLst>
  <pc:docChgLst>
    <pc:chgData name="Li Lixiang" userId="6104bbfcb56aea79" providerId="LiveId" clId="{E2F72314-34BB-45D3-ABFF-8E79AE47C995}"/>
    <pc:docChg chg="custSel modSld">
      <pc:chgData name="Li Lixiang" userId="6104bbfcb56aea79" providerId="LiveId" clId="{E2F72314-34BB-45D3-ABFF-8E79AE47C995}" dt="2020-12-21T23:59:44.736" v="207" actId="20577"/>
      <pc:docMkLst>
        <pc:docMk/>
      </pc:docMkLst>
      <pc:sldChg chg="modSp mod">
        <pc:chgData name="Li Lixiang" userId="6104bbfcb56aea79" providerId="LiveId" clId="{E2F72314-34BB-45D3-ABFF-8E79AE47C995}" dt="2020-12-21T12:51:43.811" v="14" actId="14100"/>
        <pc:sldMkLst>
          <pc:docMk/>
          <pc:sldMk cId="451125618" sldId="265"/>
        </pc:sldMkLst>
        <pc:spChg chg="mod">
          <ac:chgData name="Li Lixiang" userId="6104bbfcb56aea79" providerId="LiveId" clId="{E2F72314-34BB-45D3-ABFF-8E79AE47C995}" dt="2020-12-21T12:51:43.811" v="14" actId="14100"/>
          <ac:spMkLst>
            <pc:docMk/>
            <pc:sldMk cId="451125618" sldId="265"/>
            <ac:spMk id="2" creationId="{AFD5830E-5CE7-4FE5-9D60-0BE3A2A2D315}"/>
          </ac:spMkLst>
        </pc:spChg>
      </pc:sldChg>
      <pc:sldChg chg="modSp mod">
        <pc:chgData name="Li Lixiang" userId="6104bbfcb56aea79" providerId="LiveId" clId="{E2F72314-34BB-45D3-ABFF-8E79AE47C995}" dt="2020-12-21T12:52:06.585" v="64" actId="1038"/>
        <pc:sldMkLst>
          <pc:docMk/>
          <pc:sldMk cId="516298179" sldId="266"/>
        </pc:sldMkLst>
        <pc:spChg chg="mod">
          <ac:chgData name="Li Lixiang" userId="6104bbfcb56aea79" providerId="LiveId" clId="{E2F72314-34BB-45D3-ABFF-8E79AE47C995}" dt="2020-12-21T12:51:59.507" v="35" actId="14100"/>
          <ac:spMkLst>
            <pc:docMk/>
            <pc:sldMk cId="516298179" sldId="266"/>
            <ac:spMk id="2" creationId="{AFD5830E-5CE7-4FE5-9D60-0BE3A2A2D315}"/>
          </ac:spMkLst>
        </pc:spChg>
        <pc:spChg chg="mod">
          <ac:chgData name="Li Lixiang" userId="6104bbfcb56aea79" providerId="LiveId" clId="{E2F72314-34BB-45D3-ABFF-8E79AE47C995}" dt="2020-12-21T12:52:06.585" v="64" actId="1038"/>
          <ac:spMkLst>
            <pc:docMk/>
            <pc:sldMk cId="516298179" sldId="266"/>
            <ac:spMk id="33" creationId="{60571CC2-08D9-4095-ADA0-2ADBFC7F003D}"/>
          </ac:spMkLst>
        </pc:spChg>
        <pc:spChg chg="mod">
          <ac:chgData name="Li Lixiang" userId="6104bbfcb56aea79" providerId="LiveId" clId="{E2F72314-34BB-45D3-ABFF-8E79AE47C995}" dt="2020-12-21T12:52:06.585" v="64" actId="1038"/>
          <ac:spMkLst>
            <pc:docMk/>
            <pc:sldMk cId="516298179" sldId="266"/>
            <ac:spMk id="34" creationId="{09566275-24E1-44E3-AD23-5A7E659F83C7}"/>
          </ac:spMkLst>
        </pc:spChg>
        <pc:spChg chg="mod">
          <ac:chgData name="Li Lixiang" userId="6104bbfcb56aea79" providerId="LiveId" clId="{E2F72314-34BB-45D3-ABFF-8E79AE47C995}" dt="2020-12-21T12:52:06.585" v="64" actId="1038"/>
          <ac:spMkLst>
            <pc:docMk/>
            <pc:sldMk cId="516298179" sldId="266"/>
            <ac:spMk id="36" creationId="{6198C4BE-2AF0-4E8A-B7B3-5B6BE8E486AE}"/>
          </ac:spMkLst>
        </pc:spChg>
        <pc:spChg chg="mod">
          <ac:chgData name="Li Lixiang" userId="6104bbfcb56aea79" providerId="LiveId" clId="{E2F72314-34BB-45D3-ABFF-8E79AE47C995}" dt="2020-12-21T12:52:06.585" v="64" actId="1038"/>
          <ac:spMkLst>
            <pc:docMk/>
            <pc:sldMk cId="516298179" sldId="266"/>
            <ac:spMk id="37" creationId="{3AC73590-523C-4B28-B086-4C728739AB65}"/>
          </ac:spMkLst>
        </pc:spChg>
        <pc:spChg chg="mod">
          <ac:chgData name="Li Lixiang" userId="6104bbfcb56aea79" providerId="LiveId" clId="{E2F72314-34BB-45D3-ABFF-8E79AE47C995}" dt="2020-12-21T12:52:06.585" v="64" actId="1038"/>
          <ac:spMkLst>
            <pc:docMk/>
            <pc:sldMk cId="516298179" sldId="266"/>
            <ac:spMk id="54" creationId="{655C8B9B-E846-427A-903A-75647A399AA6}"/>
          </ac:spMkLst>
        </pc:spChg>
        <pc:spChg chg="mod">
          <ac:chgData name="Li Lixiang" userId="6104bbfcb56aea79" providerId="LiveId" clId="{E2F72314-34BB-45D3-ABFF-8E79AE47C995}" dt="2020-12-21T12:52:06.585" v="64" actId="1038"/>
          <ac:spMkLst>
            <pc:docMk/>
            <pc:sldMk cId="516298179" sldId="266"/>
            <ac:spMk id="60" creationId="{9DF7218B-8C25-4CCA-AC6B-AC93F60B1106}"/>
          </ac:spMkLst>
        </pc:spChg>
        <pc:spChg chg="mod">
          <ac:chgData name="Li Lixiang" userId="6104bbfcb56aea79" providerId="LiveId" clId="{E2F72314-34BB-45D3-ABFF-8E79AE47C995}" dt="2020-12-21T12:52:06.585" v="64" actId="1038"/>
          <ac:spMkLst>
            <pc:docMk/>
            <pc:sldMk cId="516298179" sldId="266"/>
            <ac:spMk id="63" creationId="{C5EAC1AA-6A36-4824-AF10-4A6CFBA1515F}"/>
          </ac:spMkLst>
        </pc:spChg>
        <pc:spChg chg="mod">
          <ac:chgData name="Li Lixiang" userId="6104bbfcb56aea79" providerId="LiveId" clId="{E2F72314-34BB-45D3-ABFF-8E79AE47C995}" dt="2020-12-21T12:52:06.585" v="64" actId="1038"/>
          <ac:spMkLst>
            <pc:docMk/>
            <pc:sldMk cId="516298179" sldId="266"/>
            <ac:spMk id="70" creationId="{B6ED7F74-A52E-47D3-89BC-880E5849632A}"/>
          </ac:spMkLst>
        </pc:spChg>
        <pc:spChg chg="mod">
          <ac:chgData name="Li Lixiang" userId="6104bbfcb56aea79" providerId="LiveId" clId="{E2F72314-34BB-45D3-ABFF-8E79AE47C995}" dt="2020-12-21T12:52:06.585" v="64" actId="1038"/>
          <ac:spMkLst>
            <pc:docMk/>
            <pc:sldMk cId="516298179" sldId="266"/>
            <ac:spMk id="85" creationId="{A133F597-E751-4126-B7C7-55A03DC7168E}"/>
          </ac:spMkLst>
        </pc:spChg>
        <pc:spChg chg="mod">
          <ac:chgData name="Li Lixiang" userId="6104bbfcb56aea79" providerId="LiveId" clId="{E2F72314-34BB-45D3-ABFF-8E79AE47C995}" dt="2020-12-21T12:52:06.585" v="64" actId="1038"/>
          <ac:spMkLst>
            <pc:docMk/>
            <pc:sldMk cId="516298179" sldId="266"/>
            <ac:spMk id="91" creationId="{F53D46D2-CDBC-4EDA-9B88-A9B4679B00E2}"/>
          </ac:spMkLst>
        </pc:spChg>
        <pc:spChg chg="mod">
          <ac:chgData name="Li Lixiang" userId="6104bbfcb56aea79" providerId="LiveId" clId="{E2F72314-34BB-45D3-ABFF-8E79AE47C995}" dt="2020-12-21T12:52:06.585" v="64" actId="1038"/>
          <ac:spMkLst>
            <pc:docMk/>
            <pc:sldMk cId="516298179" sldId="266"/>
            <ac:spMk id="94" creationId="{EB120E00-109F-49CB-BCC5-76BA370398F2}"/>
          </ac:spMkLst>
        </pc:spChg>
        <pc:spChg chg="mod">
          <ac:chgData name="Li Lixiang" userId="6104bbfcb56aea79" providerId="LiveId" clId="{E2F72314-34BB-45D3-ABFF-8E79AE47C995}" dt="2020-12-21T12:52:06.585" v="64" actId="1038"/>
          <ac:spMkLst>
            <pc:docMk/>
            <pc:sldMk cId="516298179" sldId="266"/>
            <ac:spMk id="114" creationId="{9C70C242-525C-4B1F-8682-7BD95B0C25AC}"/>
          </ac:spMkLst>
        </pc:spChg>
        <pc:grpChg chg="mod">
          <ac:chgData name="Li Lixiang" userId="6104bbfcb56aea79" providerId="LiveId" clId="{E2F72314-34BB-45D3-ABFF-8E79AE47C995}" dt="2020-12-21T12:52:06.585" v="64" actId="1038"/>
          <ac:grpSpMkLst>
            <pc:docMk/>
            <pc:sldMk cId="516298179" sldId="266"/>
            <ac:grpSpMk id="31" creationId="{F44022A7-748B-439A-9ACC-1EAB90B57761}"/>
          </ac:grpSpMkLst>
        </pc:grpChg>
        <pc:cxnChg chg="mod">
          <ac:chgData name="Li Lixiang" userId="6104bbfcb56aea79" providerId="LiveId" clId="{E2F72314-34BB-45D3-ABFF-8E79AE47C995}" dt="2020-12-21T12:52:06.585" v="64" actId="1038"/>
          <ac:cxnSpMkLst>
            <pc:docMk/>
            <pc:sldMk cId="516298179" sldId="266"/>
            <ac:cxnSpMk id="40" creationId="{C2DB4C2F-916D-41A0-90DC-2836E35C2217}"/>
          </ac:cxnSpMkLst>
        </pc:cxnChg>
        <pc:cxnChg chg="mod">
          <ac:chgData name="Li Lixiang" userId="6104bbfcb56aea79" providerId="LiveId" clId="{E2F72314-34BB-45D3-ABFF-8E79AE47C995}" dt="2020-12-21T12:52:06.585" v="64" actId="1038"/>
          <ac:cxnSpMkLst>
            <pc:docMk/>
            <pc:sldMk cId="516298179" sldId="266"/>
            <ac:cxnSpMk id="48" creationId="{93B908B7-43AD-4698-B313-EE7835E7BF1A}"/>
          </ac:cxnSpMkLst>
        </pc:cxnChg>
        <pc:cxnChg chg="mod">
          <ac:chgData name="Li Lixiang" userId="6104bbfcb56aea79" providerId="LiveId" clId="{E2F72314-34BB-45D3-ABFF-8E79AE47C995}" dt="2020-12-21T12:52:06.585" v="64" actId="1038"/>
          <ac:cxnSpMkLst>
            <pc:docMk/>
            <pc:sldMk cId="516298179" sldId="266"/>
            <ac:cxnSpMk id="56" creationId="{034FD816-52AF-4213-BBAF-1F3A3FDF145A}"/>
          </ac:cxnSpMkLst>
        </pc:cxnChg>
        <pc:cxnChg chg="mod">
          <ac:chgData name="Li Lixiang" userId="6104bbfcb56aea79" providerId="LiveId" clId="{E2F72314-34BB-45D3-ABFF-8E79AE47C995}" dt="2020-12-21T12:52:06.585" v="64" actId="1038"/>
          <ac:cxnSpMkLst>
            <pc:docMk/>
            <pc:sldMk cId="516298179" sldId="266"/>
            <ac:cxnSpMk id="65" creationId="{880E9A9F-B7A6-4BAF-BC08-81B0CA744C2A}"/>
          </ac:cxnSpMkLst>
        </pc:cxnChg>
        <pc:cxnChg chg="mod">
          <ac:chgData name="Li Lixiang" userId="6104bbfcb56aea79" providerId="LiveId" clId="{E2F72314-34BB-45D3-ABFF-8E79AE47C995}" dt="2020-12-21T12:52:06.585" v="64" actId="1038"/>
          <ac:cxnSpMkLst>
            <pc:docMk/>
            <pc:sldMk cId="516298179" sldId="266"/>
            <ac:cxnSpMk id="77" creationId="{2280CED2-1DC5-4DAF-8913-0A47E73B07AC}"/>
          </ac:cxnSpMkLst>
        </pc:cxnChg>
        <pc:cxnChg chg="mod">
          <ac:chgData name="Li Lixiang" userId="6104bbfcb56aea79" providerId="LiveId" clId="{E2F72314-34BB-45D3-ABFF-8E79AE47C995}" dt="2020-12-21T12:52:06.585" v="64" actId="1038"/>
          <ac:cxnSpMkLst>
            <pc:docMk/>
            <pc:sldMk cId="516298179" sldId="266"/>
            <ac:cxnSpMk id="78" creationId="{C9C7422D-C43A-410F-9E63-E42E0F1EC69D}"/>
          </ac:cxnSpMkLst>
        </pc:cxnChg>
        <pc:cxnChg chg="mod">
          <ac:chgData name="Li Lixiang" userId="6104bbfcb56aea79" providerId="LiveId" clId="{E2F72314-34BB-45D3-ABFF-8E79AE47C995}" dt="2020-12-21T12:52:06.585" v="64" actId="1038"/>
          <ac:cxnSpMkLst>
            <pc:docMk/>
            <pc:sldMk cId="516298179" sldId="266"/>
            <ac:cxnSpMk id="86" creationId="{BDC7EAA6-737D-452D-B411-275DE0C8608A}"/>
          </ac:cxnSpMkLst>
        </pc:cxnChg>
        <pc:cxnChg chg="mod">
          <ac:chgData name="Li Lixiang" userId="6104bbfcb56aea79" providerId="LiveId" clId="{E2F72314-34BB-45D3-ABFF-8E79AE47C995}" dt="2020-12-21T12:52:06.585" v="64" actId="1038"/>
          <ac:cxnSpMkLst>
            <pc:docMk/>
            <pc:sldMk cId="516298179" sldId="266"/>
            <ac:cxnSpMk id="88" creationId="{3CBEE9BF-4819-4126-99C1-FB09368BAEC9}"/>
          </ac:cxnSpMkLst>
        </pc:cxnChg>
        <pc:cxnChg chg="mod">
          <ac:chgData name="Li Lixiang" userId="6104bbfcb56aea79" providerId="LiveId" clId="{E2F72314-34BB-45D3-ABFF-8E79AE47C995}" dt="2020-12-21T12:52:06.585" v="64" actId="1038"/>
          <ac:cxnSpMkLst>
            <pc:docMk/>
            <pc:sldMk cId="516298179" sldId="266"/>
            <ac:cxnSpMk id="90" creationId="{A3CE9C81-1A69-4370-8A21-059DE53C18D1}"/>
          </ac:cxnSpMkLst>
        </pc:cxnChg>
        <pc:cxnChg chg="mod">
          <ac:chgData name="Li Lixiang" userId="6104bbfcb56aea79" providerId="LiveId" clId="{E2F72314-34BB-45D3-ABFF-8E79AE47C995}" dt="2020-12-21T12:52:06.585" v="64" actId="1038"/>
          <ac:cxnSpMkLst>
            <pc:docMk/>
            <pc:sldMk cId="516298179" sldId="266"/>
            <ac:cxnSpMk id="95" creationId="{FC8F803E-E8AA-45CE-BBF7-D8227E24FD47}"/>
          </ac:cxnSpMkLst>
        </pc:cxnChg>
        <pc:cxnChg chg="mod">
          <ac:chgData name="Li Lixiang" userId="6104bbfcb56aea79" providerId="LiveId" clId="{E2F72314-34BB-45D3-ABFF-8E79AE47C995}" dt="2020-12-21T12:52:06.585" v="64" actId="1038"/>
          <ac:cxnSpMkLst>
            <pc:docMk/>
            <pc:sldMk cId="516298179" sldId="266"/>
            <ac:cxnSpMk id="98" creationId="{129E9451-4BBC-4E75-9F37-75C647AAB9B7}"/>
          </ac:cxnSpMkLst>
        </pc:cxnChg>
        <pc:cxnChg chg="mod">
          <ac:chgData name="Li Lixiang" userId="6104bbfcb56aea79" providerId="LiveId" clId="{E2F72314-34BB-45D3-ABFF-8E79AE47C995}" dt="2020-12-21T12:52:06.585" v="64" actId="1038"/>
          <ac:cxnSpMkLst>
            <pc:docMk/>
            <pc:sldMk cId="516298179" sldId="266"/>
            <ac:cxnSpMk id="104" creationId="{36CA8686-975E-4A10-8AAB-3450923E7BDE}"/>
          </ac:cxnSpMkLst>
        </pc:cxnChg>
        <pc:cxnChg chg="mod">
          <ac:chgData name="Li Lixiang" userId="6104bbfcb56aea79" providerId="LiveId" clId="{E2F72314-34BB-45D3-ABFF-8E79AE47C995}" dt="2020-12-21T12:52:06.585" v="64" actId="1038"/>
          <ac:cxnSpMkLst>
            <pc:docMk/>
            <pc:sldMk cId="516298179" sldId="266"/>
            <ac:cxnSpMk id="111" creationId="{C14A5D05-67DB-4700-9D53-24CA9BF3FE52}"/>
          </ac:cxnSpMkLst>
        </pc:cxnChg>
      </pc:sldChg>
      <pc:sldChg chg="modSp mod">
        <pc:chgData name="Li Lixiang" userId="6104bbfcb56aea79" providerId="LiveId" clId="{E2F72314-34BB-45D3-ABFF-8E79AE47C995}" dt="2020-12-21T12:52:32.514" v="88" actId="20577"/>
        <pc:sldMkLst>
          <pc:docMk/>
          <pc:sldMk cId="2659675936" sldId="267"/>
        </pc:sldMkLst>
        <pc:spChg chg="mod">
          <ac:chgData name="Li Lixiang" userId="6104bbfcb56aea79" providerId="LiveId" clId="{E2F72314-34BB-45D3-ABFF-8E79AE47C995}" dt="2020-12-21T12:52:32.514" v="88" actId="20577"/>
          <ac:spMkLst>
            <pc:docMk/>
            <pc:sldMk cId="2659675936" sldId="267"/>
            <ac:spMk id="2" creationId="{AFD5830E-5CE7-4FE5-9D60-0BE3A2A2D315}"/>
          </ac:spMkLst>
        </pc:spChg>
      </pc:sldChg>
      <pc:sldChg chg="modSp mod">
        <pc:chgData name="Li Lixiang" userId="6104bbfcb56aea79" providerId="LiveId" clId="{E2F72314-34BB-45D3-ABFF-8E79AE47C995}" dt="2020-12-21T12:52:43.902" v="112" actId="20577"/>
        <pc:sldMkLst>
          <pc:docMk/>
          <pc:sldMk cId="943280736" sldId="268"/>
        </pc:sldMkLst>
        <pc:spChg chg="mod">
          <ac:chgData name="Li Lixiang" userId="6104bbfcb56aea79" providerId="LiveId" clId="{E2F72314-34BB-45D3-ABFF-8E79AE47C995}" dt="2020-12-21T12:52:43.902" v="112" actId="20577"/>
          <ac:spMkLst>
            <pc:docMk/>
            <pc:sldMk cId="943280736" sldId="268"/>
            <ac:spMk id="2" creationId="{AFD5830E-5CE7-4FE5-9D60-0BE3A2A2D315}"/>
          </ac:spMkLst>
        </pc:spChg>
      </pc:sldChg>
      <pc:sldChg chg="modSp mod">
        <pc:chgData name="Li Lixiang" userId="6104bbfcb56aea79" providerId="LiveId" clId="{E2F72314-34BB-45D3-ABFF-8E79AE47C995}" dt="2020-12-21T12:52:52.432" v="136" actId="20577"/>
        <pc:sldMkLst>
          <pc:docMk/>
          <pc:sldMk cId="1822006750" sldId="269"/>
        </pc:sldMkLst>
        <pc:spChg chg="mod">
          <ac:chgData name="Li Lixiang" userId="6104bbfcb56aea79" providerId="LiveId" clId="{E2F72314-34BB-45D3-ABFF-8E79AE47C995}" dt="2020-12-21T12:52:52.432" v="136" actId="20577"/>
          <ac:spMkLst>
            <pc:docMk/>
            <pc:sldMk cId="1822006750" sldId="269"/>
            <ac:spMk id="2" creationId="{AFD5830E-5CE7-4FE5-9D60-0BE3A2A2D315}"/>
          </ac:spMkLst>
        </pc:spChg>
      </pc:sldChg>
      <pc:sldChg chg="modSp mod">
        <pc:chgData name="Li Lixiang" userId="6104bbfcb56aea79" providerId="LiveId" clId="{E2F72314-34BB-45D3-ABFF-8E79AE47C995}" dt="2020-12-21T23:59:44.736" v="207" actId="20577"/>
        <pc:sldMkLst>
          <pc:docMk/>
          <pc:sldMk cId="4040303943" sldId="270"/>
        </pc:sldMkLst>
        <pc:spChg chg="mod">
          <ac:chgData name="Li Lixiang" userId="6104bbfcb56aea79" providerId="LiveId" clId="{E2F72314-34BB-45D3-ABFF-8E79AE47C995}" dt="2020-12-21T12:53:02.238" v="157" actId="20577"/>
          <ac:spMkLst>
            <pc:docMk/>
            <pc:sldMk cId="4040303943" sldId="270"/>
            <ac:spMk id="2" creationId="{AFD5830E-5CE7-4FE5-9D60-0BE3A2A2D315}"/>
          </ac:spMkLst>
        </pc:spChg>
        <pc:graphicFrameChg chg="modGraphic">
          <ac:chgData name="Li Lixiang" userId="6104bbfcb56aea79" providerId="LiveId" clId="{E2F72314-34BB-45D3-ABFF-8E79AE47C995}" dt="2020-12-21T23:59:37.887" v="201" actId="20577"/>
          <ac:graphicFrameMkLst>
            <pc:docMk/>
            <pc:sldMk cId="4040303943" sldId="270"/>
            <ac:graphicFrameMk id="4" creationId="{7788EDFF-F45F-46AA-AE27-109E7DF4ED5F}"/>
          </ac:graphicFrameMkLst>
        </pc:graphicFrameChg>
        <pc:graphicFrameChg chg="modGraphic">
          <ac:chgData name="Li Lixiang" userId="6104bbfcb56aea79" providerId="LiveId" clId="{E2F72314-34BB-45D3-ABFF-8E79AE47C995}" dt="2020-12-21T23:59:44.736" v="207" actId="20577"/>
          <ac:graphicFrameMkLst>
            <pc:docMk/>
            <pc:sldMk cId="4040303943" sldId="270"/>
            <ac:graphicFrameMk id="6" creationId="{A13F0F0F-B51D-4243-8579-FBFDD39AB7C2}"/>
          </ac:graphicFrameMkLst>
        </pc:graphicFrameChg>
        <pc:graphicFrameChg chg="modGraphic">
          <ac:chgData name="Li Lixiang" userId="6104bbfcb56aea79" providerId="LiveId" clId="{E2F72314-34BB-45D3-ABFF-8E79AE47C995}" dt="2020-12-21T23:59:23.804" v="192" actId="20577"/>
          <ac:graphicFrameMkLst>
            <pc:docMk/>
            <pc:sldMk cId="4040303943" sldId="270"/>
            <ac:graphicFrameMk id="7" creationId="{E60045FB-B577-4C89-B989-D7571DF00C1D}"/>
          </ac:graphicFrameMkLst>
        </pc:graphicFrameChg>
      </pc:sldChg>
    </pc:docChg>
  </pc:docChgLst>
  <pc:docChgLst>
    <pc:chgData name="Lixiang Li" userId="6104bbfcb56aea79" providerId="LiveId" clId="{2CE6F3B1-AFEC-403E-A251-D5A89A7872DA}"/>
    <pc:docChg chg="undo custSel addSld delSld modSld sldOrd modMainMaster">
      <pc:chgData name="Lixiang Li" userId="6104bbfcb56aea79" providerId="LiveId" clId="{2CE6F3B1-AFEC-403E-A251-D5A89A7872DA}" dt="2020-12-20T23:34:32.955" v="5618"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ord">
        <pc:chgData name="Lixiang Li" userId="6104bbfcb56aea79" providerId="LiveId" clId="{2CE6F3B1-AFEC-403E-A251-D5A89A7872DA}" dt="2020-12-20T04:49:55.190" v="2690"/>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20T04:39:14.086" v="2565" actId="20577"/>
          <ac:spMkLst>
            <pc:docMk/>
            <pc:sldMk cId="753221471" sldId="264"/>
            <ac:spMk id="3" creationId="{565849A6-BD79-4075-97FF-2729875645FE}"/>
          </ac:spMkLst>
        </pc:spChg>
      </pc:sldChg>
      <pc:sldChg chg="addSp delSp modSp add ord">
        <pc:chgData name="Lixiang Li" userId="6104bbfcb56aea79" providerId="LiveId" clId="{2CE6F3B1-AFEC-403E-A251-D5A89A7872DA}" dt="2020-12-20T05:08:20.974" v="3131" actId="1076"/>
        <pc:sldMkLst>
          <pc:docMk/>
          <pc:sldMk cId="451125618" sldId="265"/>
        </pc:sldMkLst>
        <pc:spChg chg="del">
          <ac:chgData name="Lixiang Li" userId="6104bbfcb56aea79" providerId="LiveId" clId="{2CE6F3B1-AFEC-403E-A251-D5A89A7872DA}" dt="2020-12-20T04:37:47.456" v="2553" actId="478"/>
          <ac:spMkLst>
            <pc:docMk/>
            <pc:sldMk cId="451125618" sldId="265"/>
            <ac:spMk id="3" creationId="{565849A6-BD79-4075-97FF-2729875645FE}"/>
          </ac:spMkLst>
        </pc:spChg>
        <pc:spChg chg="add del mod">
          <ac:chgData name="Lixiang Li" userId="6104bbfcb56aea79" providerId="LiveId" clId="{2CE6F3B1-AFEC-403E-A251-D5A89A7872DA}" dt="2020-12-20T04:37:48.600" v="2554" actId="478"/>
          <ac:spMkLst>
            <pc:docMk/>
            <pc:sldMk cId="451125618" sldId="265"/>
            <ac:spMk id="5" creationId="{F93B7C1F-196E-4D06-85A9-9EFF81AFAFDD}"/>
          </ac:spMkLst>
        </pc:spChg>
        <pc:spChg chg="add mod">
          <ac:chgData name="Lixiang Li" userId="6104bbfcb56aea79" providerId="LiveId" clId="{2CE6F3B1-AFEC-403E-A251-D5A89A7872DA}" dt="2020-12-20T04:58:29.758" v="2970" actId="14100"/>
          <ac:spMkLst>
            <pc:docMk/>
            <pc:sldMk cId="451125618" sldId="265"/>
            <ac:spMk id="6" creationId="{F742A748-1FAF-46DB-8D7F-F6FA47BD5C82}"/>
          </ac:spMkLst>
        </pc:spChg>
        <pc:spChg chg="add mod">
          <ac:chgData name="Lixiang Li" userId="6104bbfcb56aea79" providerId="LiveId" clId="{2CE6F3B1-AFEC-403E-A251-D5A89A7872DA}" dt="2020-12-20T04:58:38.847" v="2990" actId="1035"/>
          <ac:spMkLst>
            <pc:docMk/>
            <pc:sldMk cId="451125618" sldId="265"/>
            <ac:spMk id="7" creationId="{49638D39-FA82-47A1-B873-21AC50BCC90B}"/>
          </ac:spMkLst>
        </pc:spChg>
        <pc:spChg chg="add mod">
          <ac:chgData name="Lixiang Li" userId="6104bbfcb56aea79" providerId="LiveId" clId="{2CE6F3B1-AFEC-403E-A251-D5A89A7872DA}" dt="2020-12-20T05:00:20.123" v="3009" actId="1037"/>
          <ac:spMkLst>
            <pc:docMk/>
            <pc:sldMk cId="451125618" sldId="265"/>
            <ac:spMk id="8" creationId="{8B0C0D08-2624-4596-BCA7-85C5A2262F16}"/>
          </ac:spMkLst>
        </pc:spChg>
        <pc:spChg chg="add mod">
          <ac:chgData name="Lixiang Li" userId="6104bbfcb56aea79" providerId="LiveId" clId="{2CE6F3B1-AFEC-403E-A251-D5A89A7872DA}" dt="2020-12-20T05:00:47.192" v="3020" actId="1038"/>
          <ac:spMkLst>
            <pc:docMk/>
            <pc:sldMk cId="451125618" sldId="265"/>
            <ac:spMk id="9" creationId="{D52D9E58-2855-433D-AC54-CE2E01FED8BB}"/>
          </ac:spMkLst>
        </pc:spChg>
        <pc:spChg chg="add mod">
          <ac:chgData name="Lixiang Li" userId="6104bbfcb56aea79" providerId="LiveId" clId="{2CE6F3B1-AFEC-403E-A251-D5A89A7872DA}" dt="2020-12-20T05:00:33.153" v="3015" actId="1037"/>
          <ac:spMkLst>
            <pc:docMk/>
            <pc:sldMk cId="451125618" sldId="265"/>
            <ac:spMk id="10" creationId="{7DE36F8C-C284-46C6-86E4-B9D2769DB98A}"/>
          </ac:spMkLst>
        </pc:spChg>
        <pc:spChg chg="add mod">
          <ac:chgData name="Lixiang Li" userId="6104bbfcb56aea79" providerId="LiveId" clId="{2CE6F3B1-AFEC-403E-A251-D5A89A7872DA}" dt="2020-12-20T04:58:38.847" v="2990" actId="1035"/>
          <ac:spMkLst>
            <pc:docMk/>
            <pc:sldMk cId="451125618" sldId="265"/>
            <ac:spMk id="11" creationId="{6E270333-A2F3-4FF6-8C77-2AC6F3452FD6}"/>
          </ac:spMkLst>
        </pc:spChg>
        <pc:spChg chg="add mod">
          <ac:chgData name="Lixiang Li" userId="6104bbfcb56aea79" providerId="LiveId" clId="{2CE6F3B1-AFEC-403E-A251-D5A89A7872DA}" dt="2020-12-20T05:00:25.627" v="3011" actId="1038"/>
          <ac:spMkLst>
            <pc:docMk/>
            <pc:sldMk cId="451125618" sldId="265"/>
            <ac:spMk id="12" creationId="{EC9BEEE2-0EE8-4813-A827-DA566A0B8A28}"/>
          </ac:spMkLst>
        </pc:spChg>
        <pc:spChg chg="add mod">
          <ac:chgData name="Lixiang Li" userId="6104bbfcb56aea79" providerId="LiveId" clId="{2CE6F3B1-AFEC-403E-A251-D5A89A7872DA}" dt="2020-12-20T04:58:38.847" v="2990" actId="1035"/>
          <ac:spMkLst>
            <pc:docMk/>
            <pc:sldMk cId="451125618" sldId="265"/>
            <ac:spMk id="13" creationId="{BDE474FF-7B22-4FE6-8D40-ECD972382478}"/>
          </ac:spMkLst>
        </pc:spChg>
        <pc:spChg chg="add mod">
          <ac:chgData name="Lixiang Li" userId="6104bbfcb56aea79" providerId="LiveId" clId="{2CE6F3B1-AFEC-403E-A251-D5A89A7872DA}" dt="2020-12-20T05:04:34.655" v="3072" actId="1037"/>
          <ac:spMkLst>
            <pc:docMk/>
            <pc:sldMk cId="451125618" sldId="265"/>
            <ac:spMk id="14" creationId="{C7A4F2A2-30AC-484C-AD59-6A2A49D7A08A}"/>
          </ac:spMkLst>
        </pc:spChg>
        <pc:spChg chg="add mod">
          <ac:chgData name="Lixiang Li" userId="6104bbfcb56aea79" providerId="LiveId" clId="{2CE6F3B1-AFEC-403E-A251-D5A89A7872DA}" dt="2020-12-20T04:58:38.847" v="2990" actId="1035"/>
          <ac:spMkLst>
            <pc:docMk/>
            <pc:sldMk cId="451125618" sldId="265"/>
            <ac:spMk id="15" creationId="{367A4CAE-F83A-47B4-8D84-656D39BBE257}"/>
          </ac:spMkLst>
        </pc:spChg>
        <pc:spChg chg="add mod">
          <ac:chgData name="Lixiang Li" userId="6104bbfcb56aea79" providerId="LiveId" clId="{2CE6F3B1-AFEC-403E-A251-D5A89A7872DA}" dt="2020-12-20T04:58:54.812" v="2995" actId="20577"/>
          <ac:spMkLst>
            <pc:docMk/>
            <pc:sldMk cId="451125618" sldId="265"/>
            <ac:spMk id="16" creationId="{D6D7839A-A854-4005-B623-A1C3F868E86D}"/>
          </ac:spMkLst>
        </pc:spChg>
        <pc:spChg chg="add mod">
          <ac:chgData name="Lixiang Li" userId="6104bbfcb56aea79" providerId="LiveId" clId="{2CE6F3B1-AFEC-403E-A251-D5A89A7872DA}" dt="2020-12-20T05:08:20.974" v="3131" actId="1076"/>
          <ac:spMkLst>
            <pc:docMk/>
            <pc:sldMk cId="451125618" sldId="265"/>
            <ac:spMk id="41" creationId="{2513BD67-D399-4DB6-AA23-4C35BAB40445}"/>
          </ac:spMkLst>
        </pc:spChg>
        <pc:spChg chg="add mod">
          <ac:chgData name="Lixiang Li" userId="6104bbfcb56aea79" providerId="LiveId" clId="{2CE6F3B1-AFEC-403E-A251-D5A89A7872DA}" dt="2020-12-20T05:02:18.542" v="3035" actId="1076"/>
          <ac:spMkLst>
            <pc:docMk/>
            <pc:sldMk cId="451125618" sldId="265"/>
            <ac:spMk id="42" creationId="{46273798-99C2-4CDD-BB9D-610EFBE1D63B}"/>
          </ac:spMkLst>
        </pc:spChg>
        <pc:spChg chg="add mod">
          <ac:chgData name="Lixiang Li" userId="6104bbfcb56aea79" providerId="LiveId" clId="{2CE6F3B1-AFEC-403E-A251-D5A89A7872DA}" dt="2020-12-20T05:03:55.108" v="3063" actId="1076"/>
          <ac:spMkLst>
            <pc:docMk/>
            <pc:sldMk cId="451125618" sldId="265"/>
            <ac:spMk id="45" creationId="{0D21D0A6-CB95-4D73-ADDF-52D5C339FB72}"/>
          </ac:spMkLst>
        </pc:spChg>
        <pc:spChg chg="add mod">
          <ac:chgData name="Lixiang Li" userId="6104bbfcb56aea79" providerId="LiveId" clId="{2CE6F3B1-AFEC-403E-A251-D5A89A7872DA}" dt="2020-12-20T05:04:16.606" v="3068" actId="1076"/>
          <ac:spMkLst>
            <pc:docMk/>
            <pc:sldMk cId="451125618" sldId="265"/>
            <ac:spMk id="55" creationId="{60D02719-1F4D-48B2-950C-89E76D1320D1}"/>
          </ac:spMkLst>
        </pc:spChg>
        <pc:spChg chg="add mod">
          <ac:chgData name="Lixiang Li" userId="6104bbfcb56aea79" providerId="LiveId" clId="{2CE6F3B1-AFEC-403E-A251-D5A89A7872DA}" dt="2020-12-20T05:05:09.313" v="3077" actId="1076"/>
          <ac:spMkLst>
            <pc:docMk/>
            <pc:sldMk cId="451125618" sldId="265"/>
            <ac:spMk id="61" creationId="{AD18E5DE-0CE0-4920-8ED6-5A29F7D5F285}"/>
          </ac:spMkLst>
        </pc:spChg>
        <pc:spChg chg="add mod">
          <ac:chgData name="Lixiang Li" userId="6104bbfcb56aea79" providerId="LiveId" clId="{2CE6F3B1-AFEC-403E-A251-D5A89A7872DA}" dt="2020-12-20T05:06:09.113" v="3099" actId="1036"/>
          <ac:spMkLst>
            <pc:docMk/>
            <pc:sldMk cId="451125618" sldId="265"/>
            <ac:spMk id="68" creationId="{9FB781E4-7ECA-4666-9C7E-4C797B7BE729}"/>
          </ac:spMkLst>
        </pc:spChg>
        <pc:spChg chg="add mod">
          <ac:chgData name="Lixiang Li" userId="6104bbfcb56aea79" providerId="LiveId" clId="{2CE6F3B1-AFEC-403E-A251-D5A89A7872DA}" dt="2020-12-20T05:07:49.411" v="3125" actId="14100"/>
          <ac:spMkLst>
            <pc:docMk/>
            <pc:sldMk cId="451125618" sldId="265"/>
            <ac:spMk id="72" creationId="{D0D10056-4D17-49F2-8C08-35B4A208B394}"/>
          </ac:spMkLst>
        </pc:spChg>
        <pc:cxnChg chg="add mod">
          <ac:chgData name="Lixiang Li" userId="6104bbfcb56aea79" providerId="LiveId" clId="{2CE6F3B1-AFEC-403E-A251-D5A89A7872DA}" dt="2020-12-20T04:59:38.214" v="2997" actId="1582"/>
          <ac:cxnSpMkLst>
            <pc:docMk/>
            <pc:sldMk cId="451125618" sldId="265"/>
            <ac:cxnSpMk id="18" creationId="{24955728-8311-40B7-9C7B-764A441E8213}"/>
          </ac:cxnSpMkLst>
        </pc:cxnChg>
        <pc:cxnChg chg="add mod">
          <ac:chgData name="Lixiang Li" userId="6104bbfcb56aea79" providerId="LiveId" clId="{2CE6F3B1-AFEC-403E-A251-D5A89A7872DA}" dt="2020-12-20T05:00:20.123" v="3009" actId="1037"/>
          <ac:cxnSpMkLst>
            <pc:docMk/>
            <pc:sldMk cId="451125618" sldId="265"/>
            <ac:cxnSpMk id="19" creationId="{59D2C487-9A94-4901-A968-AA96DAB06733}"/>
          </ac:cxnSpMkLst>
        </pc:cxnChg>
        <pc:cxnChg chg="add mod">
          <ac:chgData name="Lixiang Li" userId="6104bbfcb56aea79" providerId="LiveId" clId="{2CE6F3B1-AFEC-403E-A251-D5A89A7872DA}" dt="2020-12-20T05:00:25.627" v="3011" actId="1038"/>
          <ac:cxnSpMkLst>
            <pc:docMk/>
            <pc:sldMk cId="451125618" sldId="265"/>
            <ac:cxnSpMk id="23" creationId="{C70394DF-ADAB-4D20-AA7D-9C0B3F830AEE}"/>
          </ac:cxnSpMkLst>
        </pc:cxnChg>
        <pc:cxnChg chg="add mod">
          <ac:chgData name="Lixiang Li" userId="6104bbfcb56aea79" providerId="LiveId" clId="{2CE6F3B1-AFEC-403E-A251-D5A89A7872DA}" dt="2020-12-20T05:00:33.153" v="3015" actId="1037"/>
          <ac:cxnSpMkLst>
            <pc:docMk/>
            <pc:sldMk cId="451125618" sldId="265"/>
            <ac:cxnSpMk id="26" creationId="{F2EBBFF4-6F7B-429E-968E-B5C52EA33B76}"/>
          </ac:cxnSpMkLst>
        </pc:cxnChg>
        <pc:cxnChg chg="add mod">
          <ac:chgData name="Lixiang Li" userId="6104bbfcb56aea79" providerId="LiveId" clId="{2CE6F3B1-AFEC-403E-A251-D5A89A7872DA}" dt="2020-12-20T05:00:47.192" v="3020" actId="1038"/>
          <ac:cxnSpMkLst>
            <pc:docMk/>
            <pc:sldMk cId="451125618" sldId="265"/>
            <ac:cxnSpMk id="29" creationId="{72BB0E07-761A-4BF7-AE46-A3CBF5807D73}"/>
          </ac:cxnSpMkLst>
        </pc:cxnChg>
        <pc:cxnChg chg="add mod">
          <ac:chgData name="Lixiang Li" userId="6104bbfcb56aea79" providerId="LiveId" clId="{2CE6F3B1-AFEC-403E-A251-D5A89A7872DA}" dt="2020-12-20T05:07:56.464" v="3126" actId="14100"/>
          <ac:cxnSpMkLst>
            <pc:docMk/>
            <pc:sldMk cId="451125618" sldId="265"/>
            <ac:cxnSpMk id="32" creationId="{6EF5743A-4C96-46E9-A2C0-8169B4C8FC44}"/>
          </ac:cxnSpMkLst>
        </pc:cxnChg>
        <pc:cxnChg chg="add mod">
          <ac:chgData name="Lixiang Li" userId="6104bbfcb56aea79" providerId="LiveId" clId="{2CE6F3B1-AFEC-403E-A251-D5A89A7872DA}" dt="2020-12-20T05:01:18.220" v="3026" actId="14100"/>
          <ac:cxnSpMkLst>
            <pc:docMk/>
            <pc:sldMk cId="451125618" sldId="265"/>
            <ac:cxnSpMk id="35" creationId="{177BBDC5-C7B7-4A6C-B122-739FBB877DEF}"/>
          </ac:cxnSpMkLst>
        </pc:cxnChg>
        <pc:cxnChg chg="add mod">
          <ac:chgData name="Lixiang Li" userId="6104bbfcb56aea79" providerId="LiveId" clId="{2CE6F3B1-AFEC-403E-A251-D5A89A7872DA}" dt="2020-12-20T05:01:32.710" v="3029" actId="14100"/>
          <ac:cxnSpMkLst>
            <pc:docMk/>
            <pc:sldMk cId="451125618" sldId="265"/>
            <ac:cxnSpMk id="38" creationId="{047D7C70-33B7-47E6-85D1-0469BE2775C8}"/>
          </ac:cxnSpMkLst>
        </pc:cxnChg>
        <pc:cxnChg chg="add mod">
          <ac:chgData name="Lixiang Li" userId="6104bbfcb56aea79" providerId="LiveId" clId="{2CE6F3B1-AFEC-403E-A251-D5A89A7872DA}" dt="2020-12-20T05:08:10.750" v="3130" actId="14100"/>
          <ac:cxnSpMkLst>
            <pc:docMk/>
            <pc:sldMk cId="451125618" sldId="265"/>
            <ac:cxnSpMk id="43" creationId="{4918105A-7879-4D13-BA2E-0078884B6992}"/>
          </ac:cxnSpMkLst>
        </pc:cxnChg>
        <pc:cxnChg chg="add mod">
          <ac:chgData name="Lixiang Li" userId="6104bbfcb56aea79" providerId="LiveId" clId="{2CE6F3B1-AFEC-403E-A251-D5A89A7872DA}" dt="2020-12-20T05:04:34.655" v="3072" actId="1037"/>
          <ac:cxnSpMkLst>
            <pc:docMk/>
            <pc:sldMk cId="451125618" sldId="265"/>
            <ac:cxnSpMk id="52" creationId="{0CC8DAAF-F0C1-4E91-AD14-9FBDF3FADB80}"/>
          </ac:cxnSpMkLst>
        </pc:cxnChg>
        <pc:cxnChg chg="add mod">
          <ac:chgData name="Lixiang Li" userId="6104bbfcb56aea79" providerId="LiveId" clId="{2CE6F3B1-AFEC-403E-A251-D5A89A7872DA}" dt="2020-12-20T05:04:47.456" v="3075" actId="14100"/>
          <ac:cxnSpMkLst>
            <pc:docMk/>
            <pc:sldMk cId="451125618" sldId="265"/>
            <ac:cxnSpMk id="58" creationId="{72F4FA87-88AF-4EAF-9A8B-60B0F778C0F2}"/>
          </ac:cxnSpMkLst>
        </pc:cxnChg>
        <pc:cxnChg chg="add mod">
          <ac:chgData name="Lixiang Li" userId="6104bbfcb56aea79" providerId="LiveId" clId="{2CE6F3B1-AFEC-403E-A251-D5A89A7872DA}" dt="2020-12-20T05:07:33.620" v="3107" actId="14100"/>
          <ac:cxnSpMkLst>
            <pc:docMk/>
            <pc:sldMk cId="451125618" sldId="265"/>
            <ac:cxnSpMk id="62" creationId="{06EEB75A-AA4A-4F73-BD84-FD8F6AE153DD}"/>
          </ac:cxnSpMkLst>
        </pc:cxnChg>
        <pc:cxnChg chg="add mod">
          <ac:chgData name="Lixiang Li" userId="6104bbfcb56aea79" providerId="LiveId" clId="{2CE6F3B1-AFEC-403E-A251-D5A89A7872DA}" dt="2020-12-20T05:06:21.905" v="3102" actId="14100"/>
          <ac:cxnSpMkLst>
            <pc:docMk/>
            <pc:sldMk cId="451125618" sldId="265"/>
            <ac:cxnSpMk id="69" creationId="{6EA1D5A0-8BDC-4672-9AA2-37FEF7233EA4}"/>
          </ac:cxnSpMkLst>
        </pc:cxnChg>
        <pc:cxnChg chg="add mod">
          <ac:chgData name="Lixiang Li" userId="6104bbfcb56aea79" providerId="LiveId" clId="{2CE6F3B1-AFEC-403E-A251-D5A89A7872DA}" dt="2020-12-20T05:08:05.378" v="3129" actId="14100"/>
          <ac:cxnSpMkLst>
            <pc:docMk/>
            <pc:sldMk cId="451125618" sldId="265"/>
            <ac:cxnSpMk id="76" creationId="{09EA7561-3614-4D2A-9A50-5E5E3D1B2686}"/>
          </ac:cxnSpMkLst>
        </pc:cxnChg>
      </pc:sldChg>
      <pc:sldChg chg="addSp delSp modSp add ord">
        <pc:chgData name="Lixiang Li" userId="6104bbfcb56aea79" providerId="LiveId" clId="{2CE6F3B1-AFEC-403E-A251-D5A89A7872DA}" dt="2020-12-20T16:27:35.605" v="4587" actId="478"/>
        <pc:sldMkLst>
          <pc:docMk/>
          <pc:sldMk cId="516298179" sldId="266"/>
        </pc:sldMkLst>
        <pc:spChg chg="add del mod">
          <ac:chgData name="Lixiang Li" userId="6104bbfcb56aea79" providerId="LiveId" clId="{2CE6F3B1-AFEC-403E-A251-D5A89A7872DA}" dt="2020-12-20T07:14:52.272" v="3137" actId="478"/>
          <ac:spMkLst>
            <pc:docMk/>
            <pc:sldMk cId="516298179" sldId="266"/>
            <ac:spMk id="3" creationId="{DC8B8166-1555-48D5-89D5-460735D7C2F6}"/>
          </ac:spMkLst>
        </pc:spChg>
        <pc:spChg chg="add mod">
          <ac:chgData name="Lixiang Li" userId="6104bbfcb56aea79" providerId="LiveId" clId="{2CE6F3B1-AFEC-403E-A251-D5A89A7872DA}" dt="2020-12-20T07:23:50.554" v="3148" actId="164"/>
          <ac:spMkLst>
            <pc:docMk/>
            <pc:sldMk cId="516298179" sldId="266"/>
            <ac:spMk id="4" creationId="{E1E2E837-4616-4D8F-A128-37DF4AB2768C}"/>
          </ac:spMkLst>
        </pc:spChg>
        <pc:spChg chg="del">
          <ac:chgData name="Lixiang Li" userId="6104bbfcb56aea79" providerId="LiveId" clId="{2CE6F3B1-AFEC-403E-A251-D5A89A7872DA}" dt="2020-12-20T06:48:33.740" v="3134" actId="478"/>
          <ac:spMkLst>
            <pc:docMk/>
            <pc:sldMk cId="516298179" sldId="266"/>
            <ac:spMk id="6" creationId="{F742A748-1FAF-46DB-8D7F-F6FA47BD5C82}"/>
          </ac:spMkLst>
        </pc:spChg>
        <pc:spChg chg="del">
          <ac:chgData name="Lixiang Li" userId="6104bbfcb56aea79" providerId="LiveId" clId="{2CE6F3B1-AFEC-403E-A251-D5A89A7872DA}" dt="2020-12-20T06:48:33.740" v="3134" actId="478"/>
          <ac:spMkLst>
            <pc:docMk/>
            <pc:sldMk cId="516298179" sldId="266"/>
            <ac:spMk id="7" creationId="{49638D39-FA82-47A1-B873-21AC50BCC90B}"/>
          </ac:spMkLst>
        </pc:spChg>
        <pc:spChg chg="del">
          <ac:chgData name="Lixiang Li" userId="6104bbfcb56aea79" providerId="LiveId" clId="{2CE6F3B1-AFEC-403E-A251-D5A89A7872DA}" dt="2020-12-20T06:48:33.740" v="3134" actId="478"/>
          <ac:spMkLst>
            <pc:docMk/>
            <pc:sldMk cId="516298179" sldId="266"/>
            <ac:spMk id="8" creationId="{8B0C0D08-2624-4596-BCA7-85C5A2262F16}"/>
          </ac:spMkLst>
        </pc:spChg>
        <pc:spChg chg="del">
          <ac:chgData name="Lixiang Li" userId="6104bbfcb56aea79" providerId="LiveId" clId="{2CE6F3B1-AFEC-403E-A251-D5A89A7872DA}" dt="2020-12-20T06:48:33.740" v="3134" actId="478"/>
          <ac:spMkLst>
            <pc:docMk/>
            <pc:sldMk cId="516298179" sldId="266"/>
            <ac:spMk id="9" creationId="{D52D9E58-2855-433D-AC54-CE2E01FED8BB}"/>
          </ac:spMkLst>
        </pc:spChg>
        <pc:spChg chg="del">
          <ac:chgData name="Lixiang Li" userId="6104bbfcb56aea79" providerId="LiveId" clId="{2CE6F3B1-AFEC-403E-A251-D5A89A7872DA}" dt="2020-12-20T06:48:33.740" v="3134" actId="478"/>
          <ac:spMkLst>
            <pc:docMk/>
            <pc:sldMk cId="516298179" sldId="266"/>
            <ac:spMk id="10" creationId="{7DE36F8C-C284-46C6-86E4-B9D2769DB98A}"/>
          </ac:spMkLst>
        </pc:spChg>
        <pc:spChg chg="del">
          <ac:chgData name="Lixiang Li" userId="6104bbfcb56aea79" providerId="LiveId" clId="{2CE6F3B1-AFEC-403E-A251-D5A89A7872DA}" dt="2020-12-20T06:48:33.740" v="3134" actId="478"/>
          <ac:spMkLst>
            <pc:docMk/>
            <pc:sldMk cId="516298179" sldId="266"/>
            <ac:spMk id="11" creationId="{6E270333-A2F3-4FF6-8C77-2AC6F3452FD6}"/>
          </ac:spMkLst>
        </pc:spChg>
        <pc:spChg chg="del">
          <ac:chgData name="Lixiang Li" userId="6104bbfcb56aea79" providerId="LiveId" clId="{2CE6F3B1-AFEC-403E-A251-D5A89A7872DA}" dt="2020-12-20T06:48:33.740" v="3134" actId="478"/>
          <ac:spMkLst>
            <pc:docMk/>
            <pc:sldMk cId="516298179" sldId="266"/>
            <ac:spMk id="12" creationId="{EC9BEEE2-0EE8-4813-A827-DA566A0B8A28}"/>
          </ac:spMkLst>
        </pc:spChg>
        <pc:spChg chg="del">
          <ac:chgData name="Lixiang Li" userId="6104bbfcb56aea79" providerId="LiveId" clId="{2CE6F3B1-AFEC-403E-A251-D5A89A7872DA}" dt="2020-12-20T06:48:33.740" v="3134" actId="478"/>
          <ac:spMkLst>
            <pc:docMk/>
            <pc:sldMk cId="516298179" sldId="266"/>
            <ac:spMk id="13" creationId="{BDE474FF-7B22-4FE6-8D40-ECD972382478}"/>
          </ac:spMkLst>
        </pc:spChg>
        <pc:spChg chg="del">
          <ac:chgData name="Lixiang Li" userId="6104bbfcb56aea79" providerId="LiveId" clId="{2CE6F3B1-AFEC-403E-A251-D5A89A7872DA}" dt="2020-12-20T06:48:33.740" v="3134" actId="478"/>
          <ac:spMkLst>
            <pc:docMk/>
            <pc:sldMk cId="516298179" sldId="266"/>
            <ac:spMk id="14" creationId="{C7A4F2A2-30AC-484C-AD59-6A2A49D7A08A}"/>
          </ac:spMkLst>
        </pc:spChg>
        <pc:spChg chg="del">
          <ac:chgData name="Lixiang Li" userId="6104bbfcb56aea79" providerId="LiveId" clId="{2CE6F3B1-AFEC-403E-A251-D5A89A7872DA}" dt="2020-12-20T06:48:33.740" v="3134" actId="478"/>
          <ac:spMkLst>
            <pc:docMk/>
            <pc:sldMk cId="516298179" sldId="266"/>
            <ac:spMk id="15" creationId="{367A4CAE-F83A-47B4-8D84-656D39BBE257}"/>
          </ac:spMkLst>
        </pc:spChg>
        <pc:spChg chg="del">
          <ac:chgData name="Lixiang Li" userId="6104bbfcb56aea79" providerId="LiveId" clId="{2CE6F3B1-AFEC-403E-A251-D5A89A7872DA}" dt="2020-12-20T06:48:33.740" v="3134" actId="478"/>
          <ac:spMkLst>
            <pc:docMk/>
            <pc:sldMk cId="516298179" sldId="266"/>
            <ac:spMk id="16" creationId="{D6D7839A-A854-4005-B623-A1C3F868E86D}"/>
          </ac:spMkLst>
        </pc:spChg>
        <pc:spChg chg="add mod">
          <ac:chgData name="Lixiang Li" userId="6104bbfcb56aea79" providerId="LiveId" clId="{2CE6F3B1-AFEC-403E-A251-D5A89A7872DA}" dt="2020-12-20T14:37:27.934" v="3345" actId="1076"/>
          <ac:spMkLst>
            <pc:docMk/>
            <pc:sldMk cId="516298179" sldId="266"/>
            <ac:spMk id="33" creationId="{60571CC2-08D9-4095-ADA0-2ADBFC7F003D}"/>
          </ac:spMkLst>
        </pc:spChg>
        <pc:spChg chg="add mod">
          <ac:chgData name="Lixiang Li" userId="6104bbfcb56aea79" providerId="LiveId" clId="{2CE6F3B1-AFEC-403E-A251-D5A89A7872DA}" dt="2020-12-20T14:37:31.046" v="3346" actId="14100"/>
          <ac:spMkLst>
            <pc:docMk/>
            <pc:sldMk cId="516298179" sldId="266"/>
            <ac:spMk id="34" creationId="{09566275-24E1-44E3-AD23-5A7E659F83C7}"/>
          </ac:spMkLst>
        </pc:spChg>
        <pc:spChg chg="add mod">
          <ac:chgData name="Lixiang Li" userId="6104bbfcb56aea79" providerId="LiveId" clId="{2CE6F3B1-AFEC-403E-A251-D5A89A7872DA}" dt="2020-12-20T14:37:33.689" v="3347" actId="1076"/>
          <ac:spMkLst>
            <pc:docMk/>
            <pc:sldMk cId="516298179" sldId="266"/>
            <ac:spMk id="36" creationId="{6198C4BE-2AF0-4E8A-B7B3-5B6BE8E486AE}"/>
          </ac:spMkLst>
        </pc:spChg>
        <pc:spChg chg="add mod">
          <ac:chgData name="Lixiang Li" userId="6104bbfcb56aea79" providerId="LiveId" clId="{2CE6F3B1-AFEC-403E-A251-D5A89A7872DA}" dt="2020-12-20T16:07:45.868" v="3551" actId="404"/>
          <ac:spMkLst>
            <pc:docMk/>
            <pc:sldMk cId="516298179" sldId="266"/>
            <ac:spMk id="37" creationId="{3AC73590-523C-4B28-B086-4C728739AB65}"/>
          </ac:spMkLst>
        </pc:spChg>
        <pc:spChg chg="del">
          <ac:chgData name="Lixiang Li" userId="6104bbfcb56aea79" providerId="LiveId" clId="{2CE6F3B1-AFEC-403E-A251-D5A89A7872DA}" dt="2020-12-20T06:48:33.740" v="3134" actId="478"/>
          <ac:spMkLst>
            <pc:docMk/>
            <pc:sldMk cId="516298179" sldId="266"/>
            <ac:spMk id="41" creationId="{2513BD67-D399-4DB6-AA23-4C35BAB40445}"/>
          </ac:spMkLst>
        </pc:spChg>
        <pc:spChg chg="del">
          <ac:chgData name="Lixiang Li" userId="6104bbfcb56aea79" providerId="LiveId" clId="{2CE6F3B1-AFEC-403E-A251-D5A89A7872DA}" dt="2020-12-20T06:48:33.740" v="3134" actId="478"/>
          <ac:spMkLst>
            <pc:docMk/>
            <pc:sldMk cId="516298179" sldId="266"/>
            <ac:spMk id="42" creationId="{46273798-99C2-4CDD-BB9D-610EFBE1D63B}"/>
          </ac:spMkLst>
        </pc:spChg>
        <pc:spChg chg="del">
          <ac:chgData name="Lixiang Li" userId="6104bbfcb56aea79" providerId="LiveId" clId="{2CE6F3B1-AFEC-403E-A251-D5A89A7872DA}" dt="2020-12-20T06:48:33.740" v="3134" actId="478"/>
          <ac:spMkLst>
            <pc:docMk/>
            <pc:sldMk cId="516298179" sldId="266"/>
            <ac:spMk id="45" creationId="{0D21D0A6-CB95-4D73-ADDF-52D5C339FB72}"/>
          </ac:spMkLst>
        </pc:spChg>
        <pc:spChg chg="add mod">
          <ac:chgData name="Lixiang Li" userId="6104bbfcb56aea79" providerId="LiveId" clId="{2CE6F3B1-AFEC-403E-A251-D5A89A7872DA}" dt="2020-12-20T14:37:48.844" v="3350" actId="1076"/>
          <ac:spMkLst>
            <pc:docMk/>
            <pc:sldMk cId="516298179" sldId="266"/>
            <ac:spMk id="54" creationId="{655C8B9B-E846-427A-903A-75647A399AA6}"/>
          </ac:spMkLst>
        </pc:spChg>
        <pc:spChg chg="del">
          <ac:chgData name="Lixiang Li" userId="6104bbfcb56aea79" providerId="LiveId" clId="{2CE6F3B1-AFEC-403E-A251-D5A89A7872DA}" dt="2020-12-20T06:48:33.740" v="3134" actId="478"/>
          <ac:spMkLst>
            <pc:docMk/>
            <pc:sldMk cId="516298179" sldId="266"/>
            <ac:spMk id="55" creationId="{60D02719-1F4D-48B2-950C-89E76D1320D1}"/>
          </ac:spMkLst>
        </pc:spChg>
        <pc:spChg chg="add mod">
          <ac:chgData name="Lixiang Li" userId="6104bbfcb56aea79" providerId="LiveId" clId="{2CE6F3B1-AFEC-403E-A251-D5A89A7872DA}" dt="2020-12-20T15:46:24.328" v="3430" actId="1076"/>
          <ac:spMkLst>
            <pc:docMk/>
            <pc:sldMk cId="516298179" sldId="266"/>
            <ac:spMk id="60" creationId="{9DF7218B-8C25-4CCA-AC6B-AC93F60B1106}"/>
          </ac:spMkLst>
        </pc:spChg>
        <pc:spChg chg="del">
          <ac:chgData name="Lixiang Li" userId="6104bbfcb56aea79" providerId="LiveId" clId="{2CE6F3B1-AFEC-403E-A251-D5A89A7872DA}" dt="2020-12-20T06:48:33.740" v="3134" actId="478"/>
          <ac:spMkLst>
            <pc:docMk/>
            <pc:sldMk cId="516298179" sldId="266"/>
            <ac:spMk id="61" creationId="{AD18E5DE-0CE0-4920-8ED6-5A29F7D5F285}"/>
          </ac:spMkLst>
        </pc:spChg>
        <pc:spChg chg="add mod">
          <ac:chgData name="Lixiang Li" userId="6104bbfcb56aea79" providerId="LiveId" clId="{2CE6F3B1-AFEC-403E-A251-D5A89A7872DA}" dt="2020-12-20T14:37:48.844" v="3350" actId="1076"/>
          <ac:spMkLst>
            <pc:docMk/>
            <pc:sldMk cId="516298179" sldId="266"/>
            <ac:spMk id="63" creationId="{C5EAC1AA-6A36-4824-AF10-4A6CFBA1515F}"/>
          </ac:spMkLst>
        </pc:spChg>
        <pc:spChg chg="del">
          <ac:chgData name="Lixiang Li" userId="6104bbfcb56aea79" providerId="LiveId" clId="{2CE6F3B1-AFEC-403E-A251-D5A89A7872DA}" dt="2020-12-20T06:48:33.740" v="3134" actId="478"/>
          <ac:spMkLst>
            <pc:docMk/>
            <pc:sldMk cId="516298179" sldId="266"/>
            <ac:spMk id="68" creationId="{9FB781E4-7ECA-4666-9C7E-4C797B7BE729}"/>
          </ac:spMkLst>
        </pc:spChg>
        <pc:spChg chg="add mod">
          <ac:chgData name="Lixiang Li" userId="6104bbfcb56aea79" providerId="LiveId" clId="{2CE6F3B1-AFEC-403E-A251-D5A89A7872DA}" dt="2020-12-20T16:07:41.221" v="3549" actId="404"/>
          <ac:spMkLst>
            <pc:docMk/>
            <pc:sldMk cId="516298179" sldId="266"/>
            <ac:spMk id="70" creationId="{B6ED7F74-A52E-47D3-89BC-880E5849632A}"/>
          </ac:spMkLst>
        </pc:spChg>
        <pc:spChg chg="del">
          <ac:chgData name="Lixiang Li" userId="6104bbfcb56aea79" providerId="LiveId" clId="{2CE6F3B1-AFEC-403E-A251-D5A89A7872DA}" dt="2020-12-20T06:48:33.740" v="3134" actId="478"/>
          <ac:spMkLst>
            <pc:docMk/>
            <pc:sldMk cId="516298179" sldId="266"/>
            <ac:spMk id="72" creationId="{D0D10056-4D17-49F2-8C08-35B4A208B394}"/>
          </ac:spMkLst>
        </pc:spChg>
        <pc:spChg chg="add mod">
          <ac:chgData name="Lixiang Li" userId="6104bbfcb56aea79" providerId="LiveId" clId="{2CE6F3B1-AFEC-403E-A251-D5A89A7872DA}" dt="2020-12-20T16:07:41.221" v="3549" actId="404"/>
          <ac:spMkLst>
            <pc:docMk/>
            <pc:sldMk cId="516298179" sldId="266"/>
            <ac:spMk id="85" creationId="{A133F597-E751-4126-B7C7-55A03DC7168E}"/>
          </ac:spMkLst>
        </pc:spChg>
        <pc:spChg chg="add mod">
          <ac:chgData name="Lixiang Li" userId="6104bbfcb56aea79" providerId="LiveId" clId="{2CE6F3B1-AFEC-403E-A251-D5A89A7872DA}" dt="2020-12-20T15:45:22.513" v="3403" actId="20577"/>
          <ac:spMkLst>
            <pc:docMk/>
            <pc:sldMk cId="516298179" sldId="266"/>
            <ac:spMk id="91" creationId="{F53D46D2-CDBC-4EDA-9B88-A9B4679B00E2}"/>
          </ac:spMkLst>
        </pc:spChg>
        <pc:spChg chg="add mod">
          <ac:chgData name="Lixiang Li" userId="6104bbfcb56aea79" providerId="LiveId" clId="{2CE6F3B1-AFEC-403E-A251-D5A89A7872DA}" dt="2020-12-20T15:46:31.726" v="3432" actId="1076"/>
          <ac:spMkLst>
            <pc:docMk/>
            <pc:sldMk cId="516298179" sldId="266"/>
            <ac:spMk id="94" creationId="{EB120E00-109F-49CB-BCC5-76BA370398F2}"/>
          </ac:spMkLst>
        </pc:spChg>
        <pc:spChg chg="add mod">
          <ac:chgData name="Lixiang Li" userId="6104bbfcb56aea79" providerId="LiveId" clId="{2CE6F3B1-AFEC-403E-A251-D5A89A7872DA}" dt="2020-12-20T16:07:32.651" v="3547" actId="20577"/>
          <ac:spMkLst>
            <pc:docMk/>
            <pc:sldMk cId="516298179" sldId="266"/>
            <ac:spMk id="114" creationId="{9C70C242-525C-4B1F-8682-7BD95B0C25AC}"/>
          </ac:spMkLst>
        </pc:spChg>
        <pc:grpChg chg="add mod">
          <ac:chgData name="Lixiang Li" userId="6104bbfcb56aea79" providerId="LiveId" clId="{2CE6F3B1-AFEC-403E-A251-D5A89A7872DA}" dt="2020-12-20T14:37:27.934" v="3345" actId="1076"/>
          <ac:grpSpMkLst>
            <pc:docMk/>
            <pc:sldMk cId="516298179" sldId="266"/>
            <ac:grpSpMk id="31" creationId="{F44022A7-748B-439A-9ACC-1EAB90B57761}"/>
          </ac:grpSpMkLst>
        </pc:grpChg>
        <pc:cxnChg chg="add mod">
          <ac:chgData name="Lixiang Li" userId="6104bbfcb56aea79" providerId="LiveId" clId="{2CE6F3B1-AFEC-403E-A251-D5A89A7872DA}" dt="2020-12-20T07:23:50.554" v="3148" actId="164"/>
          <ac:cxnSpMkLst>
            <pc:docMk/>
            <pc:sldMk cId="516298179" sldId="266"/>
            <ac:cxnSpMk id="17" creationId="{CB2EB269-9A05-4F2F-BA0E-F77EAD4416A0}"/>
          </ac:cxnSpMkLst>
        </pc:cxnChg>
        <pc:cxnChg chg="del mod">
          <ac:chgData name="Lixiang Li" userId="6104bbfcb56aea79" providerId="LiveId" clId="{2CE6F3B1-AFEC-403E-A251-D5A89A7872DA}" dt="2020-12-20T06:48:33.740" v="3134" actId="478"/>
          <ac:cxnSpMkLst>
            <pc:docMk/>
            <pc:sldMk cId="516298179" sldId="266"/>
            <ac:cxnSpMk id="18" creationId="{24955728-8311-40B7-9C7B-764A441E8213}"/>
          </ac:cxnSpMkLst>
        </pc:cxnChg>
        <pc:cxnChg chg="del mod">
          <ac:chgData name="Lixiang Li" userId="6104bbfcb56aea79" providerId="LiveId" clId="{2CE6F3B1-AFEC-403E-A251-D5A89A7872DA}" dt="2020-12-20T06:48:33.740" v="3134" actId="478"/>
          <ac:cxnSpMkLst>
            <pc:docMk/>
            <pc:sldMk cId="516298179" sldId="266"/>
            <ac:cxnSpMk id="19" creationId="{59D2C487-9A94-4901-A968-AA96DAB06733}"/>
          </ac:cxnSpMkLst>
        </pc:cxnChg>
        <pc:cxnChg chg="add mod">
          <ac:chgData name="Lixiang Li" userId="6104bbfcb56aea79" providerId="LiveId" clId="{2CE6F3B1-AFEC-403E-A251-D5A89A7872DA}" dt="2020-12-20T07:23:50.554" v="3148" actId="164"/>
          <ac:cxnSpMkLst>
            <pc:docMk/>
            <pc:sldMk cId="516298179" sldId="266"/>
            <ac:cxnSpMk id="22" creationId="{9631DFDD-1AB1-42A8-BDF8-765787F54BC5}"/>
          </ac:cxnSpMkLst>
        </pc:cxnChg>
        <pc:cxnChg chg="del mod">
          <ac:chgData name="Lixiang Li" userId="6104bbfcb56aea79" providerId="LiveId" clId="{2CE6F3B1-AFEC-403E-A251-D5A89A7872DA}" dt="2020-12-20T06:48:33.740" v="3134" actId="478"/>
          <ac:cxnSpMkLst>
            <pc:docMk/>
            <pc:sldMk cId="516298179" sldId="266"/>
            <ac:cxnSpMk id="23" creationId="{C70394DF-ADAB-4D20-AA7D-9C0B3F830AEE}"/>
          </ac:cxnSpMkLst>
        </pc:cxnChg>
        <pc:cxnChg chg="add mod">
          <ac:chgData name="Lixiang Li" userId="6104bbfcb56aea79" providerId="LiveId" clId="{2CE6F3B1-AFEC-403E-A251-D5A89A7872DA}" dt="2020-12-20T07:23:50.554" v="3148" actId="164"/>
          <ac:cxnSpMkLst>
            <pc:docMk/>
            <pc:sldMk cId="516298179" sldId="266"/>
            <ac:cxnSpMk id="25" creationId="{021CAF5D-E21C-4BC5-8518-A30C1CF100D8}"/>
          </ac:cxnSpMkLst>
        </pc:cxnChg>
        <pc:cxnChg chg="del mod">
          <ac:chgData name="Lixiang Li" userId="6104bbfcb56aea79" providerId="LiveId" clId="{2CE6F3B1-AFEC-403E-A251-D5A89A7872DA}" dt="2020-12-20T06:48:33.740" v="3134" actId="478"/>
          <ac:cxnSpMkLst>
            <pc:docMk/>
            <pc:sldMk cId="516298179" sldId="266"/>
            <ac:cxnSpMk id="26" creationId="{F2EBBFF4-6F7B-429E-968E-B5C52EA33B76}"/>
          </ac:cxnSpMkLst>
        </pc:cxnChg>
        <pc:cxnChg chg="add mod">
          <ac:chgData name="Lixiang Li" userId="6104bbfcb56aea79" providerId="LiveId" clId="{2CE6F3B1-AFEC-403E-A251-D5A89A7872DA}" dt="2020-12-20T07:23:50.554" v="3148" actId="164"/>
          <ac:cxnSpMkLst>
            <pc:docMk/>
            <pc:sldMk cId="516298179" sldId="266"/>
            <ac:cxnSpMk id="28" creationId="{8A4A46DE-92A1-4690-8CB4-D043501A8E78}"/>
          </ac:cxnSpMkLst>
        </pc:cxnChg>
        <pc:cxnChg chg="del mod">
          <ac:chgData name="Lixiang Li" userId="6104bbfcb56aea79" providerId="LiveId" clId="{2CE6F3B1-AFEC-403E-A251-D5A89A7872DA}" dt="2020-12-20T06:48:33.740" v="3134" actId="478"/>
          <ac:cxnSpMkLst>
            <pc:docMk/>
            <pc:sldMk cId="516298179" sldId="266"/>
            <ac:cxnSpMk id="29" creationId="{72BB0E07-761A-4BF7-AE46-A3CBF5807D73}"/>
          </ac:cxnSpMkLst>
        </pc:cxnChg>
        <pc:cxnChg chg="del mod">
          <ac:chgData name="Lixiang Li" userId="6104bbfcb56aea79" providerId="LiveId" clId="{2CE6F3B1-AFEC-403E-A251-D5A89A7872DA}" dt="2020-12-20T06:48:33.740" v="3134" actId="478"/>
          <ac:cxnSpMkLst>
            <pc:docMk/>
            <pc:sldMk cId="516298179" sldId="266"/>
            <ac:cxnSpMk id="32" creationId="{6EF5743A-4C96-46E9-A2C0-8169B4C8FC44}"/>
          </ac:cxnSpMkLst>
        </pc:cxnChg>
        <pc:cxnChg chg="del mod">
          <ac:chgData name="Lixiang Li" userId="6104bbfcb56aea79" providerId="LiveId" clId="{2CE6F3B1-AFEC-403E-A251-D5A89A7872DA}" dt="2020-12-20T06:48:33.740" v="3134" actId="478"/>
          <ac:cxnSpMkLst>
            <pc:docMk/>
            <pc:sldMk cId="516298179" sldId="266"/>
            <ac:cxnSpMk id="35" creationId="{177BBDC5-C7B7-4A6C-B122-739FBB877DEF}"/>
          </ac:cxnSpMkLst>
        </pc:cxnChg>
        <pc:cxnChg chg="del mod">
          <ac:chgData name="Lixiang Li" userId="6104bbfcb56aea79" providerId="LiveId" clId="{2CE6F3B1-AFEC-403E-A251-D5A89A7872DA}" dt="2020-12-20T06:48:33.740" v="3134" actId="478"/>
          <ac:cxnSpMkLst>
            <pc:docMk/>
            <pc:sldMk cId="516298179" sldId="266"/>
            <ac:cxnSpMk id="38" creationId="{047D7C70-33B7-47E6-85D1-0469BE2775C8}"/>
          </ac:cxnSpMkLst>
        </pc:cxnChg>
        <pc:cxnChg chg="add mod">
          <ac:chgData name="Lixiang Li" userId="6104bbfcb56aea79" providerId="LiveId" clId="{2CE6F3B1-AFEC-403E-A251-D5A89A7872DA}" dt="2020-12-20T14:37:41.618" v="3349" actId="14100"/>
          <ac:cxnSpMkLst>
            <pc:docMk/>
            <pc:sldMk cId="516298179" sldId="266"/>
            <ac:cxnSpMk id="40" creationId="{C2DB4C2F-916D-41A0-90DC-2836E35C2217}"/>
          </ac:cxnSpMkLst>
        </pc:cxnChg>
        <pc:cxnChg chg="del mod">
          <ac:chgData name="Lixiang Li" userId="6104bbfcb56aea79" providerId="LiveId" clId="{2CE6F3B1-AFEC-403E-A251-D5A89A7872DA}" dt="2020-12-20T06:48:33.740" v="3134" actId="478"/>
          <ac:cxnSpMkLst>
            <pc:docMk/>
            <pc:sldMk cId="516298179" sldId="266"/>
            <ac:cxnSpMk id="43" creationId="{4918105A-7879-4D13-BA2E-0078884B6992}"/>
          </ac:cxnSpMkLst>
        </pc:cxnChg>
        <pc:cxnChg chg="add mod">
          <ac:chgData name="Lixiang Li" userId="6104bbfcb56aea79" providerId="LiveId" clId="{2CE6F3B1-AFEC-403E-A251-D5A89A7872DA}" dt="2020-12-20T15:46:27.286" v="3431" actId="14100"/>
          <ac:cxnSpMkLst>
            <pc:docMk/>
            <pc:sldMk cId="516298179" sldId="266"/>
            <ac:cxnSpMk id="48" creationId="{93B908B7-43AD-4698-B313-EE7835E7BF1A}"/>
          </ac:cxnSpMkLst>
        </pc:cxnChg>
        <pc:cxnChg chg="del mod">
          <ac:chgData name="Lixiang Li" userId="6104bbfcb56aea79" providerId="LiveId" clId="{2CE6F3B1-AFEC-403E-A251-D5A89A7872DA}" dt="2020-12-20T06:48:33.740" v="3134" actId="478"/>
          <ac:cxnSpMkLst>
            <pc:docMk/>
            <pc:sldMk cId="516298179" sldId="266"/>
            <ac:cxnSpMk id="52" creationId="{0CC8DAAF-F0C1-4E91-AD14-9FBDF3FADB80}"/>
          </ac:cxnSpMkLst>
        </pc:cxnChg>
        <pc:cxnChg chg="add mod">
          <ac:chgData name="Lixiang Li" userId="6104bbfcb56aea79" providerId="LiveId" clId="{2CE6F3B1-AFEC-403E-A251-D5A89A7872DA}" dt="2020-12-20T14:37:55.723" v="3352" actId="14100"/>
          <ac:cxnSpMkLst>
            <pc:docMk/>
            <pc:sldMk cId="516298179" sldId="266"/>
            <ac:cxnSpMk id="56" creationId="{034FD816-52AF-4213-BBAF-1F3A3FDF145A}"/>
          </ac:cxnSpMkLst>
        </pc:cxnChg>
        <pc:cxnChg chg="del mod">
          <ac:chgData name="Lixiang Li" userId="6104bbfcb56aea79" providerId="LiveId" clId="{2CE6F3B1-AFEC-403E-A251-D5A89A7872DA}" dt="2020-12-20T06:48:33.740" v="3134" actId="478"/>
          <ac:cxnSpMkLst>
            <pc:docMk/>
            <pc:sldMk cId="516298179" sldId="266"/>
            <ac:cxnSpMk id="58" creationId="{72F4FA87-88AF-4EAF-9A8B-60B0F778C0F2}"/>
          </ac:cxnSpMkLst>
        </pc:cxnChg>
        <pc:cxnChg chg="del mod">
          <ac:chgData name="Lixiang Li" userId="6104bbfcb56aea79" providerId="LiveId" clId="{2CE6F3B1-AFEC-403E-A251-D5A89A7872DA}" dt="2020-12-20T06:48:33.740" v="3134" actId="478"/>
          <ac:cxnSpMkLst>
            <pc:docMk/>
            <pc:sldMk cId="516298179" sldId="266"/>
            <ac:cxnSpMk id="62" creationId="{06EEB75A-AA4A-4F73-BD84-FD8F6AE153DD}"/>
          </ac:cxnSpMkLst>
        </pc:cxnChg>
        <pc:cxnChg chg="add del mod">
          <ac:chgData name="Lixiang Li" userId="6104bbfcb56aea79" providerId="LiveId" clId="{2CE6F3B1-AFEC-403E-A251-D5A89A7872DA}" dt="2020-12-20T16:08:26.336" v="3552" actId="478"/>
          <ac:cxnSpMkLst>
            <pc:docMk/>
            <pc:sldMk cId="516298179" sldId="266"/>
            <ac:cxnSpMk id="64" creationId="{C779F5E8-557B-4665-A31F-EF363AC06C62}"/>
          </ac:cxnSpMkLst>
        </pc:cxnChg>
        <pc:cxnChg chg="add mod">
          <ac:chgData name="Lixiang Li" userId="6104bbfcb56aea79" providerId="LiveId" clId="{2CE6F3B1-AFEC-403E-A251-D5A89A7872DA}" dt="2020-12-20T14:37:48.844" v="3350" actId="1076"/>
          <ac:cxnSpMkLst>
            <pc:docMk/>
            <pc:sldMk cId="516298179" sldId="266"/>
            <ac:cxnSpMk id="65" creationId="{880E9A9F-B7A6-4BAF-BC08-81B0CA744C2A}"/>
          </ac:cxnSpMkLst>
        </pc:cxnChg>
        <pc:cxnChg chg="del mod">
          <ac:chgData name="Lixiang Li" userId="6104bbfcb56aea79" providerId="LiveId" clId="{2CE6F3B1-AFEC-403E-A251-D5A89A7872DA}" dt="2020-12-20T06:48:33.740" v="3134" actId="478"/>
          <ac:cxnSpMkLst>
            <pc:docMk/>
            <pc:sldMk cId="516298179" sldId="266"/>
            <ac:cxnSpMk id="69" creationId="{6EA1D5A0-8BDC-4672-9AA2-37FEF7233EA4}"/>
          </ac:cxnSpMkLst>
        </pc:cxnChg>
        <pc:cxnChg chg="add del mod">
          <ac:chgData name="Lixiang Li" userId="6104bbfcb56aea79" providerId="LiveId" clId="{2CE6F3B1-AFEC-403E-A251-D5A89A7872DA}" dt="2020-12-20T16:27:35.605" v="4587" actId="478"/>
          <ac:cxnSpMkLst>
            <pc:docMk/>
            <pc:sldMk cId="516298179" sldId="266"/>
            <ac:cxnSpMk id="73" creationId="{0F80EB84-E6C7-4760-956B-D1FF03F610DF}"/>
          </ac:cxnSpMkLst>
        </pc:cxnChg>
        <pc:cxnChg chg="del mod">
          <ac:chgData name="Lixiang Li" userId="6104bbfcb56aea79" providerId="LiveId" clId="{2CE6F3B1-AFEC-403E-A251-D5A89A7872DA}" dt="2020-12-20T06:48:33.740" v="3134" actId="478"/>
          <ac:cxnSpMkLst>
            <pc:docMk/>
            <pc:sldMk cId="516298179" sldId="266"/>
            <ac:cxnSpMk id="76" creationId="{09EA7561-3614-4D2A-9A50-5E5E3D1B2686}"/>
          </ac:cxnSpMkLst>
        </pc:cxnChg>
        <pc:cxnChg chg="add mod">
          <ac:chgData name="Lixiang Li" userId="6104bbfcb56aea79" providerId="LiveId" clId="{2CE6F3B1-AFEC-403E-A251-D5A89A7872DA}" dt="2020-12-20T16:06:55.774" v="3500" actId="14100"/>
          <ac:cxnSpMkLst>
            <pc:docMk/>
            <pc:sldMk cId="516298179" sldId="266"/>
            <ac:cxnSpMk id="77" creationId="{2280CED2-1DC5-4DAF-8913-0A47E73B07AC}"/>
          </ac:cxnSpMkLst>
        </pc:cxnChg>
        <pc:cxnChg chg="add mod">
          <ac:chgData name="Lixiang Li" userId="6104bbfcb56aea79" providerId="LiveId" clId="{2CE6F3B1-AFEC-403E-A251-D5A89A7872DA}" dt="2020-12-20T16:06:50.027" v="3499" actId="1037"/>
          <ac:cxnSpMkLst>
            <pc:docMk/>
            <pc:sldMk cId="516298179" sldId="266"/>
            <ac:cxnSpMk id="78" creationId="{C9C7422D-C43A-410F-9E63-E42E0F1EC69D}"/>
          </ac:cxnSpMkLst>
        </pc:cxnChg>
        <pc:cxnChg chg="add mod">
          <ac:chgData name="Lixiang Li" userId="6104bbfcb56aea79" providerId="LiveId" clId="{2CE6F3B1-AFEC-403E-A251-D5A89A7872DA}" dt="2020-12-20T14:38:19.505" v="3368" actId="14100"/>
          <ac:cxnSpMkLst>
            <pc:docMk/>
            <pc:sldMk cId="516298179" sldId="266"/>
            <ac:cxnSpMk id="86" creationId="{BDC7EAA6-737D-452D-B411-275DE0C8608A}"/>
          </ac:cxnSpMkLst>
        </pc:cxnChg>
        <pc:cxnChg chg="add mod">
          <ac:chgData name="Lixiang Li" userId="6104bbfcb56aea79" providerId="LiveId" clId="{2CE6F3B1-AFEC-403E-A251-D5A89A7872DA}" dt="2020-12-20T14:39:31.324" v="3372" actId="1076"/>
          <ac:cxnSpMkLst>
            <pc:docMk/>
            <pc:sldMk cId="516298179" sldId="266"/>
            <ac:cxnSpMk id="88" creationId="{3CBEE9BF-4819-4126-99C1-FB09368BAEC9}"/>
          </ac:cxnSpMkLst>
        </pc:cxnChg>
        <pc:cxnChg chg="add mod">
          <ac:chgData name="Lixiang Li" userId="6104bbfcb56aea79" providerId="LiveId" clId="{2CE6F3B1-AFEC-403E-A251-D5A89A7872DA}" dt="2020-12-20T15:44:47.654" v="3374" actId="1076"/>
          <ac:cxnSpMkLst>
            <pc:docMk/>
            <pc:sldMk cId="516298179" sldId="266"/>
            <ac:cxnSpMk id="90" creationId="{A3CE9C81-1A69-4370-8A21-059DE53C18D1}"/>
          </ac:cxnSpMkLst>
        </pc:cxnChg>
        <pc:cxnChg chg="add mod">
          <ac:chgData name="Lixiang Li" userId="6104bbfcb56aea79" providerId="LiveId" clId="{2CE6F3B1-AFEC-403E-A251-D5A89A7872DA}" dt="2020-12-20T15:46:34.510" v="3433" actId="14100"/>
          <ac:cxnSpMkLst>
            <pc:docMk/>
            <pc:sldMk cId="516298179" sldId="266"/>
            <ac:cxnSpMk id="95" creationId="{FC8F803E-E8AA-45CE-BBF7-D8227E24FD47}"/>
          </ac:cxnSpMkLst>
        </pc:cxnChg>
        <pc:cxnChg chg="add mod">
          <ac:chgData name="Lixiang Li" userId="6104bbfcb56aea79" providerId="LiveId" clId="{2CE6F3B1-AFEC-403E-A251-D5A89A7872DA}" dt="2020-12-20T15:46:17.918" v="3429" actId="14100"/>
          <ac:cxnSpMkLst>
            <pc:docMk/>
            <pc:sldMk cId="516298179" sldId="266"/>
            <ac:cxnSpMk id="98" creationId="{129E9451-4BBC-4E75-9F37-75C647AAB9B7}"/>
          </ac:cxnSpMkLst>
        </pc:cxnChg>
        <pc:cxnChg chg="add mod">
          <ac:chgData name="Lixiang Li" userId="6104bbfcb56aea79" providerId="LiveId" clId="{2CE6F3B1-AFEC-403E-A251-D5A89A7872DA}" dt="2020-12-20T15:46:44.158" v="3436" actId="14100"/>
          <ac:cxnSpMkLst>
            <pc:docMk/>
            <pc:sldMk cId="516298179" sldId="266"/>
            <ac:cxnSpMk id="104" creationId="{36CA8686-975E-4A10-8AAB-3450923E7BDE}"/>
          </ac:cxnSpMkLst>
        </pc:cxnChg>
        <pc:cxnChg chg="add mod">
          <ac:chgData name="Lixiang Li" userId="6104bbfcb56aea79" providerId="LiveId" clId="{2CE6F3B1-AFEC-403E-A251-D5A89A7872DA}" dt="2020-12-20T16:07:09.926" v="3503" actId="14100"/>
          <ac:cxnSpMkLst>
            <pc:docMk/>
            <pc:sldMk cId="516298179" sldId="266"/>
            <ac:cxnSpMk id="111" creationId="{C14A5D05-67DB-4700-9D53-24CA9BF3FE52}"/>
          </ac:cxnSpMkLst>
        </pc:cxnChg>
      </pc:sldChg>
      <pc:sldChg chg="addSp delSp modSp add">
        <pc:chgData name="Lixiang Li" userId="6104bbfcb56aea79" providerId="LiveId" clId="{2CE6F3B1-AFEC-403E-A251-D5A89A7872DA}" dt="2020-12-20T16:20:26.067" v="3902" actId="1076"/>
        <pc:sldMkLst>
          <pc:docMk/>
          <pc:sldMk cId="2659675936" sldId="267"/>
        </pc:sldMkLst>
        <pc:spChg chg="del">
          <ac:chgData name="Lixiang Li" userId="6104bbfcb56aea79" providerId="LiveId" clId="{2CE6F3B1-AFEC-403E-A251-D5A89A7872DA}" dt="2020-12-20T16:09:36.139" v="3554" actId="478"/>
          <ac:spMkLst>
            <pc:docMk/>
            <pc:sldMk cId="2659675936" sldId="267"/>
            <ac:spMk id="33" creationId="{60571CC2-08D9-4095-ADA0-2ADBFC7F003D}"/>
          </ac:spMkLst>
        </pc:spChg>
        <pc:spChg chg="del">
          <ac:chgData name="Lixiang Li" userId="6104bbfcb56aea79" providerId="LiveId" clId="{2CE6F3B1-AFEC-403E-A251-D5A89A7872DA}" dt="2020-12-20T16:09:36.139" v="3554" actId="478"/>
          <ac:spMkLst>
            <pc:docMk/>
            <pc:sldMk cId="2659675936" sldId="267"/>
            <ac:spMk id="34" creationId="{09566275-24E1-44E3-AD23-5A7E659F83C7}"/>
          </ac:spMkLst>
        </pc:spChg>
        <pc:spChg chg="del">
          <ac:chgData name="Lixiang Li" userId="6104bbfcb56aea79" providerId="LiveId" clId="{2CE6F3B1-AFEC-403E-A251-D5A89A7872DA}" dt="2020-12-20T16:09:36.139" v="3554" actId="478"/>
          <ac:spMkLst>
            <pc:docMk/>
            <pc:sldMk cId="2659675936" sldId="267"/>
            <ac:spMk id="36" creationId="{6198C4BE-2AF0-4E8A-B7B3-5B6BE8E486AE}"/>
          </ac:spMkLst>
        </pc:spChg>
        <pc:spChg chg="del">
          <ac:chgData name="Lixiang Li" userId="6104bbfcb56aea79" providerId="LiveId" clId="{2CE6F3B1-AFEC-403E-A251-D5A89A7872DA}" dt="2020-12-20T16:09:36.139" v="3554" actId="478"/>
          <ac:spMkLst>
            <pc:docMk/>
            <pc:sldMk cId="2659675936" sldId="267"/>
            <ac:spMk id="37" creationId="{3AC73590-523C-4B28-B086-4C728739AB65}"/>
          </ac:spMkLst>
        </pc:spChg>
        <pc:spChg chg="del">
          <ac:chgData name="Lixiang Li" userId="6104bbfcb56aea79" providerId="LiveId" clId="{2CE6F3B1-AFEC-403E-A251-D5A89A7872DA}" dt="2020-12-20T16:09:36.139" v="3554" actId="478"/>
          <ac:spMkLst>
            <pc:docMk/>
            <pc:sldMk cId="2659675936" sldId="267"/>
            <ac:spMk id="54" creationId="{655C8B9B-E846-427A-903A-75647A399AA6}"/>
          </ac:spMkLst>
        </pc:spChg>
        <pc:spChg chg="del">
          <ac:chgData name="Lixiang Li" userId="6104bbfcb56aea79" providerId="LiveId" clId="{2CE6F3B1-AFEC-403E-A251-D5A89A7872DA}" dt="2020-12-20T16:09:36.139" v="3554" actId="478"/>
          <ac:spMkLst>
            <pc:docMk/>
            <pc:sldMk cId="2659675936" sldId="267"/>
            <ac:spMk id="60" creationId="{9DF7218B-8C25-4CCA-AC6B-AC93F60B1106}"/>
          </ac:spMkLst>
        </pc:spChg>
        <pc:spChg chg="del">
          <ac:chgData name="Lixiang Li" userId="6104bbfcb56aea79" providerId="LiveId" clId="{2CE6F3B1-AFEC-403E-A251-D5A89A7872DA}" dt="2020-12-20T16:09:36.139" v="3554" actId="478"/>
          <ac:spMkLst>
            <pc:docMk/>
            <pc:sldMk cId="2659675936" sldId="267"/>
            <ac:spMk id="63" creationId="{C5EAC1AA-6A36-4824-AF10-4A6CFBA1515F}"/>
          </ac:spMkLst>
        </pc:spChg>
        <pc:spChg chg="del">
          <ac:chgData name="Lixiang Li" userId="6104bbfcb56aea79" providerId="LiveId" clId="{2CE6F3B1-AFEC-403E-A251-D5A89A7872DA}" dt="2020-12-20T16:09:36.139" v="3554" actId="478"/>
          <ac:spMkLst>
            <pc:docMk/>
            <pc:sldMk cId="2659675936" sldId="267"/>
            <ac:spMk id="70" creationId="{B6ED7F74-A52E-47D3-89BC-880E5849632A}"/>
          </ac:spMkLst>
        </pc:spChg>
        <pc:spChg chg="del">
          <ac:chgData name="Lixiang Li" userId="6104bbfcb56aea79" providerId="LiveId" clId="{2CE6F3B1-AFEC-403E-A251-D5A89A7872DA}" dt="2020-12-20T16:09:36.139" v="3554" actId="478"/>
          <ac:spMkLst>
            <pc:docMk/>
            <pc:sldMk cId="2659675936" sldId="267"/>
            <ac:spMk id="85" creationId="{A133F597-E751-4126-B7C7-55A03DC7168E}"/>
          </ac:spMkLst>
        </pc:spChg>
        <pc:spChg chg="del">
          <ac:chgData name="Lixiang Li" userId="6104bbfcb56aea79" providerId="LiveId" clId="{2CE6F3B1-AFEC-403E-A251-D5A89A7872DA}" dt="2020-12-20T16:09:36.139" v="3554" actId="478"/>
          <ac:spMkLst>
            <pc:docMk/>
            <pc:sldMk cId="2659675936" sldId="267"/>
            <ac:spMk id="91" creationId="{F53D46D2-CDBC-4EDA-9B88-A9B4679B00E2}"/>
          </ac:spMkLst>
        </pc:spChg>
        <pc:spChg chg="del">
          <ac:chgData name="Lixiang Li" userId="6104bbfcb56aea79" providerId="LiveId" clId="{2CE6F3B1-AFEC-403E-A251-D5A89A7872DA}" dt="2020-12-20T16:09:36.139" v="3554" actId="478"/>
          <ac:spMkLst>
            <pc:docMk/>
            <pc:sldMk cId="2659675936" sldId="267"/>
            <ac:spMk id="94" creationId="{EB120E00-109F-49CB-BCC5-76BA370398F2}"/>
          </ac:spMkLst>
        </pc:spChg>
        <pc:spChg chg="del">
          <ac:chgData name="Lixiang Li" userId="6104bbfcb56aea79" providerId="LiveId" clId="{2CE6F3B1-AFEC-403E-A251-D5A89A7872DA}" dt="2020-12-20T16:09:36.139" v="3554" actId="478"/>
          <ac:spMkLst>
            <pc:docMk/>
            <pc:sldMk cId="2659675936" sldId="267"/>
            <ac:spMk id="114" creationId="{9C70C242-525C-4B1F-8682-7BD95B0C25AC}"/>
          </ac:spMkLst>
        </pc:spChg>
        <pc:grpChg chg="del">
          <ac:chgData name="Lixiang Li" userId="6104bbfcb56aea79" providerId="LiveId" clId="{2CE6F3B1-AFEC-403E-A251-D5A89A7872DA}" dt="2020-12-20T16:09:36.139" v="3554" actId="478"/>
          <ac:grpSpMkLst>
            <pc:docMk/>
            <pc:sldMk cId="2659675936" sldId="267"/>
            <ac:grpSpMk id="31" creationId="{F44022A7-748B-439A-9ACC-1EAB90B57761}"/>
          </ac:grpSpMkLst>
        </pc:grpChg>
        <pc:graphicFrameChg chg="add mod modGraphic">
          <ac:chgData name="Lixiang Li" userId="6104bbfcb56aea79" providerId="LiveId" clId="{2CE6F3B1-AFEC-403E-A251-D5A89A7872DA}" dt="2020-12-20T16:20:26.067" v="3902" actId="1076"/>
          <ac:graphicFrameMkLst>
            <pc:docMk/>
            <pc:sldMk cId="2659675936" sldId="267"/>
            <ac:graphicFrameMk id="3" creationId="{B75267CC-C7F4-4035-AAC0-1534678681C7}"/>
          </ac:graphicFrameMkLst>
        </pc:graphicFrameChg>
        <pc:cxnChg chg="mod">
          <ac:chgData name="Lixiang Li" userId="6104bbfcb56aea79" providerId="LiveId" clId="{2CE6F3B1-AFEC-403E-A251-D5A89A7872DA}" dt="2020-12-20T16:09:36.139" v="3554" actId="478"/>
          <ac:cxnSpMkLst>
            <pc:docMk/>
            <pc:sldMk cId="2659675936" sldId="267"/>
            <ac:cxnSpMk id="17" creationId="{CB2EB269-9A05-4F2F-BA0E-F77EAD4416A0}"/>
          </ac:cxnSpMkLst>
        </pc:cxnChg>
        <pc:cxnChg chg="del mod">
          <ac:chgData name="Lixiang Li" userId="6104bbfcb56aea79" providerId="LiveId" clId="{2CE6F3B1-AFEC-403E-A251-D5A89A7872DA}" dt="2020-12-20T16:09:36.139" v="3554" actId="478"/>
          <ac:cxnSpMkLst>
            <pc:docMk/>
            <pc:sldMk cId="2659675936" sldId="267"/>
            <ac:cxnSpMk id="40" creationId="{C2DB4C2F-916D-41A0-90DC-2836E35C2217}"/>
          </ac:cxnSpMkLst>
        </pc:cxnChg>
        <pc:cxnChg chg="del mod">
          <ac:chgData name="Lixiang Li" userId="6104bbfcb56aea79" providerId="LiveId" clId="{2CE6F3B1-AFEC-403E-A251-D5A89A7872DA}" dt="2020-12-20T16:09:36.139" v="3554" actId="478"/>
          <ac:cxnSpMkLst>
            <pc:docMk/>
            <pc:sldMk cId="2659675936" sldId="267"/>
            <ac:cxnSpMk id="48" creationId="{93B908B7-43AD-4698-B313-EE7835E7BF1A}"/>
          </ac:cxnSpMkLst>
        </pc:cxnChg>
        <pc:cxnChg chg="del mod">
          <ac:chgData name="Lixiang Li" userId="6104bbfcb56aea79" providerId="LiveId" clId="{2CE6F3B1-AFEC-403E-A251-D5A89A7872DA}" dt="2020-12-20T16:09:36.139" v="3554" actId="478"/>
          <ac:cxnSpMkLst>
            <pc:docMk/>
            <pc:sldMk cId="2659675936" sldId="267"/>
            <ac:cxnSpMk id="56" creationId="{034FD816-52AF-4213-BBAF-1F3A3FDF145A}"/>
          </ac:cxnSpMkLst>
        </pc:cxnChg>
        <pc:cxnChg chg="del mod">
          <ac:chgData name="Lixiang Li" userId="6104bbfcb56aea79" providerId="LiveId" clId="{2CE6F3B1-AFEC-403E-A251-D5A89A7872DA}" dt="2020-12-20T16:09:36.139" v="3554" actId="478"/>
          <ac:cxnSpMkLst>
            <pc:docMk/>
            <pc:sldMk cId="2659675936" sldId="267"/>
            <ac:cxnSpMk id="65" creationId="{880E9A9F-B7A6-4BAF-BC08-81B0CA744C2A}"/>
          </ac:cxnSpMkLst>
        </pc:cxnChg>
        <pc:cxnChg chg="del mod">
          <ac:chgData name="Lixiang Li" userId="6104bbfcb56aea79" providerId="LiveId" clId="{2CE6F3B1-AFEC-403E-A251-D5A89A7872DA}" dt="2020-12-20T16:09:36.139" v="3554" actId="478"/>
          <ac:cxnSpMkLst>
            <pc:docMk/>
            <pc:sldMk cId="2659675936" sldId="267"/>
            <ac:cxnSpMk id="73" creationId="{0F80EB84-E6C7-4760-956B-D1FF03F610DF}"/>
          </ac:cxnSpMkLst>
        </pc:cxnChg>
        <pc:cxnChg chg="del mod">
          <ac:chgData name="Lixiang Li" userId="6104bbfcb56aea79" providerId="LiveId" clId="{2CE6F3B1-AFEC-403E-A251-D5A89A7872DA}" dt="2020-12-20T16:09:36.139" v="3554" actId="478"/>
          <ac:cxnSpMkLst>
            <pc:docMk/>
            <pc:sldMk cId="2659675936" sldId="267"/>
            <ac:cxnSpMk id="77" creationId="{2280CED2-1DC5-4DAF-8913-0A47E73B07AC}"/>
          </ac:cxnSpMkLst>
        </pc:cxnChg>
        <pc:cxnChg chg="del mod">
          <ac:chgData name="Lixiang Li" userId="6104bbfcb56aea79" providerId="LiveId" clId="{2CE6F3B1-AFEC-403E-A251-D5A89A7872DA}" dt="2020-12-20T16:09:36.139" v="3554" actId="478"/>
          <ac:cxnSpMkLst>
            <pc:docMk/>
            <pc:sldMk cId="2659675936" sldId="267"/>
            <ac:cxnSpMk id="78" creationId="{C9C7422D-C43A-410F-9E63-E42E0F1EC69D}"/>
          </ac:cxnSpMkLst>
        </pc:cxnChg>
        <pc:cxnChg chg="del mod">
          <ac:chgData name="Lixiang Li" userId="6104bbfcb56aea79" providerId="LiveId" clId="{2CE6F3B1-AFEC-403E-A251-D5A89A7872DA}" dt="2020-12-20T16:09:36.139" v="3554" actId="478"/>
          <ac:cxnSpMkLst>
            <pc:docMk/>
            <pc:sldMk cId="2659675936" sldId="267"/>
            <ac:cxnSpMk id="86" creationId="{BDC7EAA6-737D-452D-B411-275DE0C8608A}"/>
          </ac:cxnSpMkLst>
        </pc:cxnChg>
        <pc:cxnChg chg="del">
          <ac:chgData name="Lixiang Li" userId="6104bbfcb56aea79" providerId="LiveId" clId="{2CE6F3B1-AFEC-403E-A251-D5A89A7872DA}" dt="2020-12-20T16:09:36.139" v="3554" actId="478"/>
          <ac:cxnSpMkLst>
            <pc:docMk/>
            <pc:sldMk cId="2659675936" sldId="267"/>
            <ac:cxnSpMk id="88" creationId="{3CBEE9BF-4819-4126-99C1-FB09368BAEC9}"/>
          </ac:cxnSpMkLst>
        </pc:cxnChg>
        <pc:cxnChg chg="del">
          <ac:chgData name="Lixiang Li" userId="6104bbfcb56aea79" providerId="LiveId" clId="{2CE6F3B1-AFEC-403E-A251-D5A89A7872DA}" dt="2020-12-20T16:09:36.139" v="3554" actId="478"/>
          <ac:cxnSpMkLst>
            <pc:docMk/>
            <pc:sldMk cId="2659675936" sldId="267"/>
            <ac:cxnSpMk id="90" creationId="{A3CE9C81-1A69-4370-8A21-059DE53C18D1}"/>
          </ac:cxnSpMkLst>
        </pc:cxnChg>
        <pc:cxnChg chg="del mod">
          <ac:chgData name="Lixiang Li" userId="6104bbfcb56aea79" providerId="LiveId" clId="{2CE6F3B1-AFEC-403E-A251-D5A89A7872DA}" dt="2020-12-20T16:09:36.139" v="3554" actId="478"/>
          <ac:cxnSpMkLst>
            <pc:docMk/>
            <pc:sldMk cId="2659675936" sldId="267"/>
            <ac:cxnSpMk id="95" creationId="{FC8F803E-E8AA-45CE-BBF7-D8227E24FD47}"/>
          </ac:cxnSpMkLst>
        </pc:cxnChg>
        <pc:cxnChg chg="del mod">
          <ac:chgData name="Lixiang Li" userId="6104bbfcb56aea79" providerId="LiveId" clId="{2CE6F3B1-AFEC-403E-A251-D5A89A7872DA}" dt="2020-12-20T16:09:36.139" v="3554" actId="478"/>
          <ac:cxnSpMkLst>
            <pc:docMk/>
            <pc:sldMk cId="2659675936" sldId="267"/>
            <ac:cxnSpMk id="98" creationId="{129E9451-4BBC-4E75-9F37-75C647AAB9B7}"/>
          </ac:cxnSpMkLst>
        </pc:cxnChg>
        <pc:cxnChg chg="del mod">
          <ac:chgData name="Lixiang Li" userId="6104bbfcb56aea79" providerId="LiveId" clId="{2CE6F3B1-AFEC-403E-A251-D5A89A7872DA}" dt="2020-12-20T16:09:36.139" v="3554" actId="478"/>
          <ac:cxnSpMkLst>
            <pc:docMk/>
            <pc:sldMk cId="2659675936" sldId="267"/>
            <ac:cxnSpMk id="104" creationId="{36CA8686-975E-4A10-8AAB-3450923E7BDE}"/>
          </ac:cxnSpMkLst>
        </pc:cxnChg>
        <pc:cxnChg chg="del mod">
          <ac:chgData name="Lixiang Li" userId="6104bbfcb56aea79" providerId="LiveId" clId="{2CE6F3B1-AFEC-403E-A251-D5A89A7872DA}" dt="2020-12-20T16:09:36.139" v="3554" actId="478"/>
          <ac:cxnSpMkLst>
            <pc:docMk/>
            <pc:sldMk cId="2659675936" sldId="267"/>
            <ac:cxnSpMk id="111" creationId="{C14A5D05-67DB-4700-9D53-24CA9BF3FE52}"/>
          </ac:cxnSpMkLst>
        </pc:cxnChg>
      </pc:sldChg>
      <pc:sldChg chg="modSp add">
        <pc:chgData name="Lixiang Li" userId="6104bbfcb56aea79" providerId="LiveId" clId="{2CE6F3B1-AFEC-403E-A251-D5A89A7872DA}" dt="2020-12-20T16:27:24.159" v="4586" actId="14100"/>
        <pc:sldMkLst>
          <pc:docMk/>
          <pc:sldMk cId="943280736" sldId="268"/>
        </pc:sldMkLst>
        <pc:graphicFrameChg chg="mod modGraphic">
          <ac:chgData name="Lixiang Li" userId="6104bbfcb56aea79" providerId="LiveId" clId="{2CE6F3B1-AFEC-403E-A251-D5A89A7872DA}" dt="2020-12-20T16:27:24.159" v="4586" actId="14100"/>
          <ac:graphicFrameMkLst>
            <pc:docMk/>
            <pc:sldMk cId="943280736" sldId="268"/>
            <ac:graphicFrameMk id="3" creationId="{B75267CC-C7F4-4035-AAC0-1534678681C7}"/>
          </ac:graphicFrameMkLst>
        </pc:graphicFrameChg>
      </pc:sldChg>
      <pc:sldChg chg="modSp add">
        <pc:chgData name="Lixiang Li" userId="6104bbfcb56aea79" providerId="LiveId" clId="{2CE6F3B1-AFEC-403E-A251-D5A89A7872DA}" dt="2020-12-20T16:30:07.888" v="5241" actId="20577"/>
        <pc:sldMkLst>
          <pc:docMk/>
          <pc:sldMk cId="1822006750" sldId="269"/>
        </pc:sldMkLst>
        <pc:graphicFrameChg chg="modGraphic">
          <ac:chgData name="Lixiang Li" userId="6104bbfcb56aea79" providerId="LiveId" clId="{2CE6F3B1-AFEC-403E-A251-D5A89A7872DA}" dt="2020-12-20T16:30:07.888" v="5241" actId="20577"/>
          <ac:graphicFrameMkLst>
            <pc:docMk/>
            <pc:sldMk cId="1822006750" sldId="269"/>
            <ac:graphicFrameMk id="3" creationId="{B75267CC-C7F4-4035-AAC0-1534678681C7}"/>
          </ac:graphicFrameMkLst>
        </pc:graphicFrameChg>
      </pc:sldChg>
      <pc:sldChg chg="addSp delSp modSp add">
        <pc:chgData name="Lixiang Li" userId="6104bbfcb56aea79" providerId="LiveId" clId="{2CE6F3B1-AFEC-403E-A251-D5A89A7872DA}" dt="2020-12-20T23:34:32.955" v="5618" actId="20577"/>
        <pc:sldMkLst>
          <pc:docMk/>
          <pc:sldMk cId="4040303943" sldId="270"/>
        </pc:sldMkLst>
        <pc:spChg chg="add mod">
          <ac:chgData name="Lixiang Li" userId="6104bbfcb56aea79" providerId="LiveId" clId="{2CE6F3B1-AFEC-403E-A251-D5A89A7872DA}" dt="2020-12-20T23:32:27.517" v="5582" actId="11529"/>
          <ac:spMkLst>
            <pc:docMk/>
            <pc:sldMk cId="4040303943" sldId="270"/>
            <ac:spMk id="8" creationId="{572BE7F9-D9BD-40C1-AC78-2FF401522E36}"/>
          </ac:spMkLst>
        </pc:spChg>
        <pc:spChg chg="add mod">
          <ac:chgData name="Lixiang Li" userId="6104bbfcb56aea79" providerId="LiveId" clId="{2CE6F3B1-AFEC-403E-A251-D5A89A7872DA}" dt="2020-12-20T23:32:51.573" v="5585" actId="1076"/>
          <ac:spMkLst>
            <pc:docMk/>
            <pc:sldMk cId="4040303943" sldId="270"/>
            <ac:spMk id="11" creationId="{B8FE3CE0-A48E-4B9A-8769-606FA6FF1A29}"/>
          </ac:spMkLst>
        </pc:spChg>
        <pc:graphicFrameChg chg="del">
          <ac:chgData name="Lixiang Li" userId="6104bbfcb56aea79" providerId="LiveId" clId="{2CE6F3B1-AFEC-403E-A251-D5A89A7872DA}" dt="2020-12-20T16:30:57.377" v="5243" actId="478"/>
          <ac:graphicFrameMkLst>
            <pc:docMk/>
            <pc:sldMk cId="4040303943" sldId="270"/>
            <ac:graphicFrameMk id="3" creationId="{B75267CC-C7F4-4035-AAC0-1534678681C7}"/>
          </ac:graphicFrameMkLst>
        </pc:graphicFrameChg>
        <pc:graphicFrameChg chg="add mod modGraphic">
          <ac:chgData name="Lixiang Li" userId="6104bbfcb56aea79" providerId="LiveId" clId="{2CE6F3B1-AFEC-403E-A251-D5A89A7872DA}" dt="2020-12-20T23:34:25.030" v="5603" actId="20577"/>
          <ac:graphicFrameMkLst>
            <pc:docMk/>
            <pc:sldMk cId="4040303943" sldId="270"/>
            <ac:graphicFrameMk id="4" creationId="{7788EDFF-F45F-46AA-AE27-109E7DF4ED5F}"/>
          </ac:graphicFrameMkLst>
        </pc:graphicFrameChg>
        <pc:graphicFrameChg chg="add mod modGraphic">
          <ac:chgData name="Lixiang Li" userId="6104bbfcb56aea79" providerId="LiveId" clId="{2CE6F3B1-AFEC-403E-A251-D5A89A7872DA}" dt="2020-12-20T23:34:32.955" v="5618" actId="20577"/>
          <ac:graphicFrameMkLst>
            <pc:docMk/>
            <pc:sldMk cId="4040303943" sldId="270"/>
            <ac:graphicFrameMk id="6" creationId="{A13F0F0F-B51D-4243-8579-FBFDD39AB7C2}"/>
          </ac:graphicFrameMkLst>
        </pc:graphicFrameChg>
        <pc:graphicFrameChg chg="add mod modGraphic">
          <ac:chgData name="Lixiang Li" userId="6104bbfcb56aea79" providerId="LiveId" clId="{2CE6F3B1-AFEC-403E-A251-D5A89A7872DA}" dt="2020-12-20T23:32:15.793" v="5581" actId="20577"/>
          <ac:graphicFrameMkLst>
            <pc:docMk/>
            <pc:sldMk cId="4040303943" sldId="270"/>
            <ac:graphicFrameMk id="7" creationId="{E60045FB-B577-4C89-B989-D7571DF00C1D}"/>
          </ac:graphicFrameMkLst>
        </pc:graphicFrameChg>
        <pc:cxnChg chg="add mod">
          <ac:chgData name="Lixiang Li" userId="6104bbfcb56aea79" providerId="LiveId" clId="{2CE6F3B1-AFEC-403E-A251-D5A89A7872DA}" dt="2020-12-20T23:32:38.300" v="5583" actId="11529"/>
          <ac:cxnSpMkLst>
            <pc:docMk/>
            <pc:sldMk cId="4040303943" sldId="270"/>
            <ac:cxnSpMk id="10" creationId="{4C55680F-9FBA-4ED2-9AF6-8066D21281BF}"/>
          </ac:cxnSpMkLst>
        </pc:cxnChg>
        <pc:cxnChg chg="add mod">
          <ac:chgData name="Lixiang Li" userId="6104bbfcb56aea79" providerId="LiveId" clId="{2CE6F3B1-AFEC-403E-A251-D5A89A7872DA}" dt="2020-12-20T23:32:58.405" v="5586" actId="11529"/>
          <ac:cxnSpMkLst>
            <pc:docMk/>
            <pc:sldMk cId="4040303943" sldId="270"/>
            <ac:cxnSpMk id="13" creationId="{02E8A4DB-4240-43E4-931F-8362943B79DE}"/>
          </ac:cxnSpMkLst>
        </pc:cxn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docChgLst>
    <pc:chgData name="Li Lixiang" userId="6104bbfcb56aea79" providerId="LiveId" clId="{5B8BCFE6-B04A-4CE8-A7E5-49E8F9D4A150}"/>
    <pc:docChg chg="undo custSel addSld modSld sldOrd">
      <pc:chgData name="Li Lixiang" userId="6104bbfcb56aea79" providerId="LiveId" clId="{5B8BCFE6-B04A-4CE8-A7E5-49E8F9D4A150}" dt="2021-06-04T04:57:28.771" v="1449" actId="1076"/>
      <pc:docMkLst>
        <pc:docMk/>
      </pc:docMkLst>
      <pc:sldChg chg="modSp mod">
        <pc:chgData name="Li Lixiang" userId="6104bbfcb56aea79" providerId="LiveId" clId="{5B8BCFE6-B04A-4CE8-A7E5-49E8F9D4A150}" dt="2021-05-31T21:18:19.383" v="601" actId="1035"/>
        <pc:sldMkLst>
          <pc:docMk/>
          <pc:sldMk cId="3957381771" sldId="263"/>
        </pc:sldMkLst>
        <pc:spChg chg="mod">
          <ac:chgData name="Li Lixiang" userId="6104bbfcb56aea79" providerId="LiveId" clId="{5B8BCFE6-B04A-4CE8-A7E5-49E8F9D4A150}" dt="2021-05-31T21:18:19.383" v="601" actId="1035"/>
          <ac:spMkLst>
            <pc:docMk/>
            <pc:sldMk cId="3957381771" sldId="263"/>
            <ac:spMk id="5" creationId="{24C6C14A-404A-46CC-BBB2-888A7B4B7C1A}"/>
          </ac:spMkLst>
        </pc:spChg>
      </pc:sldChg>
      <pc:sldChg chg="addSp delSp modSp add mod">
        <pc:chgData name="Li Lixiang" userId="6104bbfcb56aea79" providerId="LiveId" clId="{5B8BCFE6-B04A-4CE8-A7E5-49E8F9D4A150}" dt="2021-05-31T20:56:31.208" v="385" actId="1076"/>
        <pc:sldMkLst>
          <pc:docMk/>
          <pc:sldMk cId="783728514" sldId="271"/>
        </pc:sldMkLst>
        <pc:spChg chg="mod">
          <ac:chgData name="Li Lixiang" userId="6104bbfcb56aea79" providerId="LiveId" clId="{5B8BCFE6-B04A-4CE8-A7E5-49E8F9D4A150}" dt="2021-05-31T20:52:16.726" v="14" actId="20577"/>
          <ac:spMkLst>
            <pc:docMk/>
            <pc:sldMk cId="783728514" sldId="271"/>
            <ac:spMk id="2" creationId="{5EC01E2D-9CFE-4D5D-8863-3BA90731F07B}"/>
          </ac:spMkLst>
        </pc:spChg>
        <pc:spChg chg="del">
          <ac:chgData name="Li Lixiang" userId="6104bbfcb56aea79" providerId="LiveId" clId="{5B8BCFE6-B04A-4CE8-A7E5-49E8F9D4A150}" dt="2021-05-31T20:52:06.023" v="1" actId="478"/>
          <ac:spMkLst>
            <pc:docMk/>
            <pc:sldMk cId="783728514" sldId="271"/>
            <ac:spMk id="4" creationId="{42B4B2D1-5C3D-4C3D-9D41-ADE902E53137}"/>
          </ac:spMkLst>
        </pc:spChg>
        <pc:spChg chg="mod">
          <ac:chgData name="Li Lixiang" userId="6104bbfcb56aea79" providerId="LiveId" clId="{5B8BCFE6-B04A-4CE8-A7E5-49E8F9D4A150}" dt="2021-05-31T20:55:30.238" v="370" actId="20577"/>
          <ac:spMkLst>
            <pc:docMk/>
            <pc:sldMk cId="783728514" sldId="271"/>
            <ac:spMk id="5" creationId="{24C6C14A-404A-46CC-BBB2-888A7B4B7C1A}"/>
          </ac:spMkLst>
        </pc:spChg>
        <pc:spChg chg="del">
          <ac:chgData name="Li Lixiang" userId="6104bbfcb56aea79" providerId="LiveId" clId="{5B8BCFE6-B04A-4CE8-A7E5-49E8F9D4A150}" dt="2021-05-31T20:52:09.988" v="2" actId="478"/>
          <ac:spMkLst>
            <pc:docMk/>
            <pc:sldMk cId="783728514" sldId="271"/>
            <ac:spMk id="8" creationId="{2591EF92-2BC2-453C-AE10-E7EA1FBB0758}"/>
          </ac:spMkLst>
        </pc:spChg>
        <pc:spChg chg="add del">
          <ac:chgData name="Li Lixiang" userId="6104bbfcb56aea79" providerId="LiveId" clId="{5B8BCFE6-B04A-4CE8-A7E5-49E8F9D4A150}" dt="2021-05-31T20:55:45.861" v="372" actId="22"/>
          <ac:spMkLst>
            <pc:docMk/>
            <pc:sldMk cId="783728514" sldId="271"/>
            <ac:spMk id="10" creationId="{FEB354D4-7021-4241-B345-06CF0ED720D0}"/>
          </ac:spMkLst>
        </pc:spChg>
        <pc:spChg chg="add mod">
          <ac:chgData name="Li Lixiang" userId="6104bbfcb56aea79" providerId="LiveId" clId="{5B8BCFE6-B04A-4CE8-A7E5-49E8F9D4A150}" dt="2021-05-31T20:56:13.669" v="379" actId="14100"/>
          <ac:spMkLst>
            <pc:docMk/>
            <pc:sldMk cId="783728514" sldId="271"/>
            <ac:spMk id="12" creationId="{0A13C744-A28D-4F54-82D1-80E6827F39EB}"/>
          </ac:spMkLst>
        </pc:spChg>
        <pc:spChg chg="add mod">
          <ac:chgData name="Li Lixiang" userId="6104bbfcb56aea79" providerId="LiveId" clId="{5B8BCFE6-B04A-4CE8-A7E5-49E8F9D4A150}" dt="2021-05-31T20:56:18.751" v="381" actId="1076"/>
          <ac:spMkLst>
            <pc:docMk/>
            <pc:sldMk cId="783728514" sldId="271"/>
            <ac:spMk id="13" creationId="{21351388-C40B-4669-9A3C-7CEA57C3A85B}"/>
          </ac:spMkLst>
        </pc:spChg>
        <pc:spChg chg="add mod">
          <ac:chgData name="Li Lixiang" userId="6104bbfcb56aea79" providerId="LiveId" clId="{5B8BCFE6-B04A-4CE8-A7E5-49E8F9D4A150}" dt="2021-05-31T20:56:25.075" v="383" actId="1076"/>
          <ac:spMkLst>
            <pc:docMk/>
            <pc:sldMk cId="783728514" sldId="271"/>
            <ac:spMk id="14" creationId="{6A44328C-E86F-41B3-AFED-6D7EA3F6A509}"/>
          </ac:spMkLst>
        </pc:spChg>
        <pc:spChg chg="add mod">
          <ac:chgData name="Li Lixiang" userId="6104bbfcb56aea79" providerId="LiveId" clId="{5B8BCFE6-B04A-4CE8-A7E5-49E8F9D4A150}" dt="2021-05-31T20:56:31.208" v="385" actId="1076"/>
          <ac:spMkLst>
            <pc:docMk/>
            <pc:sldMk cId="783728514" sldId="271"/>
            <ac:spMk id="15" creationId="{95E058FC-93DD-4C3D-843F-93D8C3263D65}"/>
          </ac:spMkLst>
        </pc:spChg>
        <pc:graphicFrameChg chg="del">
          <ac:chgData name="Li Lixiang" userId="6104bbfcb56aea79" providerId="LiveId" clId="{5B8BCFE6-B04A-4CE8-A7E5-49E8F9D4A150}" dt="2021-05-31T20:52:06.023" v="1" actId="478"/>
          <ac:graphicFrameMkLst>
            <pc:docMk/>
            <pc:sldMk cId="783728514" sldId="271"/>
            <ac:graphicFrameMk id="6" creationId="{374DFA12-6158-4BE8-9A6C-CEF6E24771E3}"/>
          </ac:graphicFrameMkLst>
        </pc:graphicFrameChg>
        <pc:graphicFrameChg chg="del">
          <ac:chgData name="Li Lixiang" userId="6104bbfcb56aea79" providerId="LiveId" clId="{5B8BCFE6-B04A-4CE8-A7E5-49E8F9D4A150}" dt="2021-05-31T20:52:06.023" v="1" actId="478"/>
          <ac:graphicFrameMkLst>
            <pc:docMk/>
            <pc:sldMk cId="783728514" sldId="271"/>
            <ac:graphicFrameMk id="7" creationId="{2C31C464-B89D-457F-8317-34D7C44C4E28}"/>
          </ac:graphicFrameMkLst>
        </pc:graphicFrameChg>
      </pc:sldChg>
      <pc:sldChg chg="delSp modSp add mod">
        <pc:chgData name="Li Lixiang" userId="6104bbfcb56aea79" providerId="LiveId" clId="{5B8BCFE6-B04A-4CE8-A7E5-49E8F9D4A150}" dt="2021-05-31T20:59:37.861" v="476" actId="404"/>
        <pc:sldMkLst>
          <pc:docMk/>
          <pc:sldMk cId="99124880" sldId="272"/>
        </pc:sldMkLst>
        <pc:spChg chg="mod">
          <ac:chgData name="Li Lixiang" userId="6104bbfcb56aea79" providerId="LiveId" clId="{5B8BCFE6-B04A-4CE8-A7E5-49E8F9D4A150}" dt="2021-05-31T20:58:44.417" v="426" actId="20577"/>
          <ac:spMkLst>
            <pc:docMk/>
            <pc:sldMk cId="99124880" sldId="272"/>
            <ac:spMk id="2" creationId="{5EC01E2D-9CFE-4D5D-8863-3BA90731F07B}"/>
          </ac:spMkLst>
        </pc:spChg>
        <pc:spChg chg="del">
          <ac:chgData name="Li Lixiang" userId="6104bbfcb56aea79" providerId="LiveId" clId="{5B8BCFE6-B04A-4CE8-A7E5-49E8F9D4A150}" dt="2021-05-31T20:58:58.183" v="430" actId="478"/>
          <ac:spMkLst>
            <pc:docMk/>
            <pc:sldMk cId="99124880" sldId="272"/>
            <ac:spMk id="12" creationId="{0A13C744-A28D-4F54-82D1-80E6827F39EB}"/>
          </ac:spMkLst>
        </pc:spChg>
        <pc:spChg chg="del">
          <ac:chgData name="Li Lixiang" userId="6104bbfcb56aea79" providerId="LiveId" clId="{5B8BCFE6-B04A-4CE8-A7E5-49E8F9D4A150}" dt="2021-05-31T20:58:56.330" v="429" actId="478"/>
          <ac:spMkLst>
            <pc:docMk/>
            <pc:sldMk cId="99124880" sldId="272"/>
            <ac:spMk id="13" creationId="{21351388-C40B-4669-9A3C-7CEA57C3A85B}"/>
          </ac:spMkLst>
        </pc:spChg>
        <pc:spChg chg="del">
          <ac:chgData name="Li Lixiang" userId="6104bbfcb56aea79" providerId="LiveId" clId="{5B8BCFE6-B04A-4CE8-A7E5-49E8F9D4A150}" dt="2021-05-31T20:58:51.943" v="427" actId="478"/>
          <ac:spMkLst>
            <pc:docMk/>
            <pc:sldMk cId="99124880" sldId="272"/>
            <ac:spMk id="14" creationId="{6A44328C-E86F-41B3-AFED-6D7EA3F6A509}"/>
          </ac:spMkLst>
        </pc:spChg>
        <pc:spChg chg="del">
          <ac:chgData name="Li Lixiang" userId="6104bbfcb56aea79" providerId="LiveId" clId="{5B8BCFE6-B04A-4CE8-A7E5-49E8F9D4A150}" dt="2021-05-31T20:58:53.899" v="428" actId="478"/>
          <ac:spMkLst>
            <pc:docMk/>
            <pc:sldMk cId="99124880" sldId="272"/>
            <ac:spMk id="15" creationId="{95E058FC-93DD-4C3D-843F-93D8C3263D65}"/>
          </ac:spMkLst>
        </pc:spChg>
        <pc:graphicFrameChg chg="mod modGraphic">
          <ac:chgData name="Li Lixiang" userId="6104bbfcb56aea79" providerId="LiveId" clId="{5B8BCFE6-B04A-4CE8-A7E5-49E8F9D4A150}" dt="2021-05-31T20:59:37.861" v="476" actId="404"/>
          <ac:graphicFrameMkLst>
            <pc:docMk/>
            <pc:sldMk cId="99124880" sldId="272"/>
            <ac:graphicFrameMk id="3" creationId="{7DA18F9D-C006-4166-B205-D7B35D668CB9}"/>
          </ac:graphicFrameMkLst>
        </pc:graphicFrameChg>
      </pc:sldChg>
      <pc:sldChg chg="delSp modSp add mod ord">
        <pc:chgData name="Li Lixiang" userId="6104bbfcb56aea79" providerId="LiveId" clId="{5B8BCFE6-B04A-4CE8-A7E5-49E8F9D4A150}" dt="2021-05-31T21:30:00.199" v="1148" actId="20577"/>
        <pc:sldMkLst>
          <pc:docMk/>
          <pc:sldMk cId="178439782" sldId="273"/>
        </pc:sldMkLst>
        <pc:spChg chg="mod">
          <ac:chgData name="Li Lixiang" userId="6104bbfcb56aea79" providerId="LiveId" clId="{5B8BCFE6-B04A-4CE8-A7E5-49E8F9D4A150}" dt="2021-05-31T21:21:20.161" v="617" actId="20577"/>
          <ac:spMkLst>
            <pc:docMk/>
            <pc:sldMk cId="178439782" sldId="273"/>
            <ac:spMk id="2" creationId="{5EC01E2D-9CFE-4D5D-8863-3BA90731F07B}"/>
          </ac:spMkLst>
        </pc:spChg>
        <pc:spChg chg="mod">
          <ac:chgData name="Li Lixiang" userId="6104bbfcb56aea79" providerId="LiveId" clId="{5B8BCFE6-B04A-4CE8-A7E5-49E8F9D4A150}" dt="2021-05-31T21:30:00.199" v="1148" actId="20577"/>
          <ac:spMkLst>
            <pc:docMk/>
            <pc:sldMk cId="178439782" sldId="273"/>
            <ac:spMk id="5" creationId="{24C6C14A-404A-46CC-BBB2-888A7B4B7C1A}"/>
          </ac:spMkLst>
        </pc:spChg>
        <pc:spChg chg="del">
          <ac:chgData name="Li Lixiang" userId="6104bbfcb56aea79" providerId="LiveId" clId="{5B8BCFE6-B04A-4CE8-A7E5-49E8F9D4A150}" dt="2021-05-31T21:21:25.298" v="618" actId="478"/>
          <ac:spMkLst>
            <pc:docMk/>
            <pc:sldMk cId="178439782" sldId="273"/>
            <ac:spMk id="12" creationId="{0A13C744-A28D-4F54-82D1-80E6827F39EB}"/>
          </ac:spMkLst>
        </pc:spChg>
        <pc:spChg chg="del">
          <ac:chgData name="Li Lixiang" userId="6104bbfcb56aea79" providerId="LiveId" clId="{5B8BCFE6-B04A-4CE8-A7E5-49E8F9D4A150}" dt="2021-05-31T21:21:25.298" v="618" actId="478"/>
          <ac:spMkLst>
            <pc:docMk/>
            <pc:sldMk cId="178439782" sldId="273"/>
            <ac:spMk id="13" creationId="{21351388-C40B-4669-9A3C-7CEA57C3A85B}"/>
          </ac:spMkLst>
        </pc:spChg>
        <pc:spChg chg="del">
          <ac:chgData name="Li Lixiang" userId="6104bbfcb56aea79" providerId="LiveId" clId="{5B8BCFE6-B04A-4CE8-A7E5-49E8F9D4A150}" dt="2021-05-31T21:21:25.298" v="618" actId="478"/>
          <ac:spMkLst>
            <pc:docMk/>
            <pc:sldMk cId="178439782" sldId="273"/>
            <ac:spMk id="14" creationId="{6A44328C-E86F-41B3-AFED-6D7EA3F6A509}"/>
          </ac:spMkLst>
        </pc:spChg>
        <pc:spChg chg="del">
          <ac:chgData name="Li Lixiang" userId="6104bbfcb56aea79" providerId="LiveId" clId="{5B8BCFE6-B04A-4CE8-A7E5-49E8F9D4A150}" dt="2021-05-31T21:21:25.298" v="618" actId="478"/>
          <ac:spMkLst>
            <pc:docMk/>
            <pc:sldMk cId="178439782" sldId="273"/>
            <ac:spMk id="15" creationId="{95E058FC-93DD-4C3D-843F-93D8C3263D65}"/>
          </ac:spMkLst>
        </pc:spChg>
        <pc:graphicFrameChg chg="del">
          <ac:chgData name="Li Lixiang" userId="6104bbfcb56aea79" providerId="LiveId" clId="{5B8BCFE6-B04A-4CE8-A7E5-49E8F9D4A150}" dt="2021-05-31T21:21:25.298" v="618" actId="478"/>
          <ac:graphicFrameMkLst>
            <pc:docMk/>
            <pc:sldMk cId="178439782" sldId="273"/>
            <ac:graphicFrameMk id="3" creationId="{7DA18F9D-C006-4166-B205-D7B35D668CB9}"/>
          </ac:graphicFrameMkLst>
        </pc:graphicFrameChg>
      </pc:sldChg>
      <pc:sldChg chg="addSp modSp new mod">
        <pc:chgData name="Li Lixiang" userId="6104bbfcb56aea79" providerId="LiveId" clId="{5B8BCFE6-B04A-4CE8-A7E5-49E8F9D4A150}" dt="2021-06-04T04:57:28.771" v="1449" actId="1076"/>
        <pc:sldMkLst>
          <pc:docMk/>
          <pc:sldMk cId="3514307366" sldId="274"/>
        </pc:sldMkLst>
        <pc:spChg chg="mod">
          <ac:chgData name="Li Lixiang" userId="6104bbfcb56aea79" providerId="LiveId" clId="{5B8BCFE6-B04A-4CE8-A7E5-49E8F9D4A150}" dt="2021-06-04T04:50:59.886" v="1169" actId="20577"/>
          <ac:spMkLst>
            <pc:docMk/>
            <pc:sldMk cId="3514307366" sldId="274"/>
            <ac:spMk id="2" creationId="{F57B12CA-0498-4C77-8ACD-C9A99D7B07F1}"/>
          </ac:spMkLst>
        </pc:spChg>
        <pc:spChg chg="mod">
          <ac:chgData name="Li Lixiang" userId="6104bbfcb56aea79" providerId="LiveId" clId="{5B8BCFE6-B04A-4CE8-A7E5-49E8F9D4A150}" dt="2021-06-04T04:57:23.435" v="1448" actId="14100"/>
          <ac:spMkLst>
            <pc:docMk/>
            <pc:sldMk cId="3514307366" sldId="274"/>
            <ac:spMk id="3" creationId="{211873FD-2CAE-4CE7-B6CD-855AEB5C6DCA}"/>
          </ac:spMkLst>
        </pc:spChg>
        <pc:spChg chg="add mod">
          <ac:chgData name="Li Lixiang" userId="6104bbfcb56aea79" providerId="LiveId" clId="{5B8BCFE6-B04A-4CE8-A7E5-49E8F9D4A150}" dt="2021-06-04T04:56:14.991" v="1370" actId="1076"/>
          <ac:spMkLst>
            <pc:docMk/>
            <pc:sldMk cId="3514307366" sldId="274"/>
            <ac:spMk id="4" creationId="{C613C551-DE95-4745-9303-077FBF854FEC}"/>
          </ac:spMkLst>
        </pc:spChg>
        <pc:spChg chg="add mod">
          <ac:chgData name="Li Lixiang" userId="6104bbfcb56aea79" providerId="LiveId" clId="{5B8BCFE6-B04A-4CE8-A7E5-49E8F9D4A150}" dt="2021-06-04T04:57:28.771" v="1449" actId="1076"/>
          <ac:spMkLst>
            <pc:docMk/>
            <pc:sldMk cId="3514307366" sldId="274"/>
            <ac:spMk id="5" creationId="{B9D911B8-FFFD-4F81-A996-6FC65DB1583A}"/>
          </ac:spMkLst>
        </pc:spChg>
      </pc:sldChg>
    </pc:docChg>
  </pc:docChgLst>
  <pc:docChgLst>
    <pc:chgData name="Li Lixiang" userId="6104bbfcb56aea79" providerId="LiveId" clId="{19F9F6A0-945E-4BC8-A828-CEDCCEBD3867}"/>
    <pc:docChg chg="custSel addSld delSld modSld">
      <pc:chgData name="Li Lixiang" userId="6104bbfcb56aea79" providerId="LiveId" clId="{19F9F6A0-945E-4BC8-A828-CEDCCEBD3867}" dt="2023-04-25T08:43:24.956" v="162" actId="1076"/>
      <pc:docMkLst>
        <pc:docMk/>
      </pc:docMkLst>
      <pc:sldChg chg="modSp mod">
        <pc:chgData name="Li Lixiang" userId="6104bbfcb56aea79" providerId="LiveId" clId="{19F9F6A0-945E-4BC8-A828-CEDCCEBD3867}" dt="2023-04-25T08:11:03.959" v="4" actId="20577"/>
        <pc:sldMkLst>
          <pc:docMk/>
          <pc:sldMk cId="3650079851" sldId="256"/>
        </pc:sldMkLst>
        <pc:spChg chg="mod">
          <ac:chgData name="Li Lixiang" userId="6104bbfcb56aea79" providerId="LiveId" clId="{19F9F6A0-945E-4BC8-A828-CEDCCEBD3867}" dt="2023-04-25T08:11:03.959" v="4" actId="20577"/>
          <ac:spMkLst>
            <pc:docMk/>
            <pc:sldMk cId="3650079851" sldId="256"/>
            <ac:spMk id="4" creationId="{8DE6899A-D842-4C9E-ADC1-B0C1377122EA}"/>
          </ac:spMkLst>
        </pc:spChg>
      </pc:sldChg>
      <pc:sldChg chg="addSp modSp mod">
        <pc:chgData name="Li Lixiang" userId="6104bbfcb56aea79" providerId="LiveId" clId="{19F9F6A0-945E-4BC8-A828-CEDCCEBD3867}" dt="2023-04-25T08:25:26.948" v="84" actId="20577"/>
        <pc:sldMkLst>
          <pc:docMk/>
          <pc:sldMk cId="647322237" sldId="259"/>
        </pc:sldMkLst>
        <pc:spChg chg="add mod">
          <ac:chgData name="Li Lixiang" userId="6104bbfcb56aea79" providerId="LiveId" clId="{19F9F6A0-945E-4BC8-A828-CEDCCEBD3867}" dt="2023-04-25T08:25:26.948" v="84" actId="20577"/>
          <ac:spMkLst>
            <pc:docMk/>
            <pc:sldMk cId="647322237" sldId="259"/>
            <ac:spMk id="3" creationId="{913D8484-7BA8-ABC3-362B-BCED5922C0A9}"/>
          </ac:spMkLst>
        </pc:spChg>
        <pc:spChg chg="mod">
          <ac:chgData name="Li Lixiang" userId="6104bbfcb56aea79" providerId="LiveId" clId="{19F9F6A0-945E-4BC8-A828-CEDCCEBD3867}" dt="2023-04-25T08:17:25.364" v="74" actId="1035"/>
          <ac:spMkLst>
            <pc:docMk/>
            <pc:sldMk cId="647322237" sldId="259"/>
            <ac:spMk id="9" creationId="{0054EB45-9533-41FB-9E6F-7FB13DE9BD93}"/>
          </ac:spMkLst>
        </pc:spChg>
      </pc:sldChg>
      <pc:sldChg chg="del">
        <pc:chgData name="Li Lixiang" userId="6104bbfcb56aea79" providerId="LiveId" clId="{19F9F6A0-945E-4BC8-A828-CEDCCEBD3867}" dt="2023-04-25T08:13:44.133" v="6" actId="47"/>
        <pc:sldMkLst>
          <pc:docMk/>
          <pc:sldMk cId="2222432816" sldId="262"/>
        </pc:sldMkLst>
      </pc:sldChg>
      <pc:sldChg chg="del">
        <pc:chgData name="Li Lixiang" userId="6104bbfcb56aea79" providerId="LiveId" clId="{19F9F6A0-945E-4BC8-A828-CEDCCEBD3867}" dt="2023-04-25T08:13:56.445" v="9" actId="47"/>
        <pc:sldMkLst>
          <pc:docMk/>
          <pc:sldMk cId="99124880" sldId="272"/>
        </pc:sldMkLst>
      </pc:sldChg>
      <pc:sldChg chg="del">
        <pc:chgData name="Li Lixiang" userId="6104bbfcb56aea79" providerId="LiveId" clId="{19F9F6A0-945E-4BC8-A828-CEDCCEBD3867}" dt="2023-04-25T08:13:48.277" v="7" actId="47"/>
        <pc:sldMkLst>
          <pc:docMk/>
          <pc:sldMk cId="178439782" sldId="273"/>
        </pc:sldMkLst>
      </pc:sldChg>
      <pc:sldChg chg="addSp delSp modSp add mod">
        <pc:chgData name="Li Lixiang" userId="6104bbfcb56aea79" providerId="LiveId" clId="{19F9F6A0-945E-4BC8-A828-CEDCCEBD3867}" dt="2023-04-25T08:43:24.956" v="162" actId="1076"/>
        <pc:sldMkLst>
          <pc:docMk/>
          <pc:sldMk cId="726605269" sldId="275"/>
        </pc:sldMkLst>
        <pc:spChg chg="mod">
          <ac:chgData name="Li Lixiang" userId="6104bbfcb56aea79" providerId="LiveId" clId="{19F9F6A0-945E-4BC8-A828-CEDCCEBD3867}" dt="2023-04-25T08:42:23.582" v="124" actId="20577"/>
          <ac:spMkLst>
            <pc:docMk/>
            <pc:sldMk cId="726605269" sldId="275"/>
            <ac:spMk id="2" creationId="{F57B12CA-0498-4C77-8ACD-C9A99D7B07F1}"/>
          </ac:spMkLst>
        </pc:spChg>
        <pc:spChg chg="mod">
          <ac:chgData name="Li Lixiang" userId="6104bbfcb56aea79" providerId="LiveId" clId="{19F9F6A0-945E-4BC8-A828-CEDCCEBD3867}" dt="2023-04-25T08:42:47.571" v="159" actId="20577"/>
          <ac:spMkLst>
            <pc:docMk/>
            <pc:sldMk cId="726605269" sldId="275"/>
            <ac:spMk id="3" creationId="{211873FD-2CAE-4CE7-B6CD-855AEB5C6DCA}"/>
          </ac:spMkLst>
        </pc:spChg>
        <pc:picChg chg="add mod">
          <ac:chgData name="Li Lixiang" userId="6104bbfcb56aea79" providerId="LiveId" clId="{19F9F6A0-945E-4BC8-A828-CEDCCEBD3867}" dt="2023-04-25T08:43:24.956" v="162" actId="1076"/>
          <ac:picMkLst>
            <pc:docMk/>
            <pc:sldMk cId="726605269" sldId="275"/>
            <ac:picMk id="5" creationId="{78CA45FF-67C0-E568-F7FB-B9C98BB9C4FC}"/>
          </ac:picMkLst>
        </pc:picChg>
        <pc:picChg chg="del">
          <ac:chgData name="Li Lixiang" userId="6104bbfcb56aea79" providerId="LiveId" clId="{19F9F6A0-945E-4BC8-A828-CEDCCEBD3867}" dt="2023-04-25T08:42:50.317" v="160" actId="478"/>
          <ac:picMkLst>
            <pc:docMk/>
            <pc:sldMk cId="726605269" sldId="275"/>
            <ac:picMk id="7" creationId="{0237F926-1884-4798-AE72-A2535F733805}"/>
          </ac:picMkLst>
        </pc:picChg>
      </pc:sldChg>
      <pc:sldChg chg="del">
        <pc:chgData name="Li Lixiang" userId="6104bbfcb56aea79" providerId="LiveId" clId="{19F9F6A0-945E-4BC8-A828-CEDCCEBD3867}" dt="2023-04-25T08:13:54.270" v="8" actId="47"/>
        <pc:sldMkLst>
          <pc:docMk/>
          <pc:sldMk cId="1986233899" sldId="275"/>
        </pc:sldMkLst>
      </pc:sldChg>
      <pc:sldChg chg="del">
        <pc:chgData name="Li Lixiang" userId="6104bbfcb56aea79" providerId="LiveId" clId="{19F9F6A0-945E-4BC8-A828-CEDCCEBD3867}" dt="2023-04-25T08:13:42.102" v="5" actId="47"/>
        <pc:sldMkLst>
          <pc:docMk/>
          <pc:sldMk cId="4068288637" sldId="276"/>
        </pc:sldMkLst>
      </pc:sldChg>
      <pc:sldChg chg="del">
        <pc:chgData name="Li Lixiang" userId="6104bbfcb56aea79" providerId="LiveId" clId="{19F9F6A0-945E-4BC8-A828-CEDCCEBD3867}" dt="2023-04-25T08:14:41.131" v="10" actId="47"/>
        <pc:sldMkLst>
          <pc:docMk/>
          <pc:sldMk cId="2832037890" sldId="277"/>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1C – pattern matching</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New in python 3.10:   pattern match</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2142068"/>
            <a:ext cx="4278085" cy="1739468"/>
          </a:xfrm>
        </p:spPr>
        <p:txBody>
          <a:bodyPr/>
          <a:lstStyle/>
          <a:p>
            <a:pPr marL="0" indent="0">
              <a:buNone/>
            </a:pPr>
            <a:r>
              <a:rPr lang="en-US" dirty="0">
                <a:solidFill>
                  <a:srgbClr val="FFC000"/>
                </a:solidFill>
              </a:rPr>
              <a:t>match</a:t>
            </a:r>
            <a:r>
              <a:rPr lang="en-US" dirty="0"/>
              <a:t>  (value):</a:t>
            </a:r>
          </a:p>
          <a:p>
            <a:r>
              <a:rPr lang="en-MY" dirty="0"/>
              <a:t>Value is evaluated value/object, which will be used to match to case patterns.</a:t>
            </a:r>
          </a:p>
        </p:txBody>
      </p:sp>
      <p:sp>
        <p:nvSpPr>
          <p:cNvPr id="8" name="内容占位符 4">
            <a:extLst>
              <a:ext uri="{FF2B5EF4-FFF2-40B4-BE49-F238E27FC236}">
                <a16:creationId xmlns:a16="http://schemas.microsoft.com/office/drawing/2014/main" id="{84B091BC-CC6B-4CA3-B3AB-1DE5FC651002}"/>
              </a:ext>
            </a:extLst>
          </p:cNvPr>
          <p:cNvSpPr txBox="1">
            <a:spLocks/>
          </p:cNvSpPr>
          <p:nvPr/>
        </p:nvSpPr>
        <p:spPr>
          <a:xfrm>
            <a:off x="5942046" y="2142067"/>
            <a:ext cx="4386942" cy="167415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solidFill>
                  <a:srgbClr val="FFC000"/>
                </a:solidFill>
              </a:rPr>
              <a:t>case</a:t>
            </a:r>
            <a:r>
              <a:rPr lang="en-US" dirty="0"/>
              <a:t>  (pattern):</a:t>
            </a:r>
          </a:p>
          <a:p>
            <a:r>
              <a:rPr lang="en-MY" dirty="0"/>
              <a:t>Can have multiple case</a:t>
            </a:r>
          </a:p>
          <a:p>
            <a:r>
              <a:rPr lang="en-MY" dirty="0"/>
              <a:t>Each case has a pattern, each pattern is a way of matching to the value/object from match</a:t>
            </a:r>
          </a:p>
        </p:txBody>
      </p:sp>
      <p:sp>
        <p:nvSpPr>
          <p:cNvPr id="9" name="矩形 7">
            <a:extLst>
              <a:ext uri="{FF2B5EF4-FFF2-40B4-BE49-F238E27FC236}">
                <a16:creationId xmlns:a16="http://schemas.microsoft.com/office/drawing/2014/main" id="{0054EB45-9533-41FB-9E6F-7FB13DE9BD93}"/>
              </a:ext>
            </a:extLst>
          </p:cNvPr>
          <p:cNvSpPr/>
          <p:nvPr/>
        </p:nvSpPr>
        <p:spPr>
          <a:xfrm>
            <a:off x="1011645" y="4691215"/>
            <a:ext cx="9708940" cy="646331"/>
          </a:xfrm>
          <a:prstGeom prst="rect">
            <a:avLst/>
          </a:prstGeom>
          <a:solidFill>
            <a:schemeClr val="accent3"/>
          </a:solidFill>
        </p:spPr>
        <p:txBody>
          <a:bodyPr wrap="square">
            <a:spAutoFit/>
          </a:bodyPr>
          <a:lstStyle/>
          <a:p>
            <a:r>
              <a:rPr lang="en-MY" dirty="0"/>
              <a:t>From </a:t>
            </a:r>
            <a:r>
              <a:rPr lang="en-MY" dirty="0">
                <a:solidFill>
                  <a:srgbClr val="FFC000"/>
                </a:solidFill>
              </a:rPr>
              <a:t>pattern to value</a:t>
            </a:r>
            <a:r>
              <a:rPr lang="en-MY" dirty="0"/>
              <a:t>, is like “</a:t>
            </a:r>
            <a:r>
              <a:rPr lang="en-MY" dirty="0">
                <a:solidFill>
                  <a:srgbClr val="FFC000"/>
                </a:solidFill>
              </a:rPr>
              <a:t>constructing</a:t>
            </a:r>
            <a:r>
              <a:rPr lang="en-MY" dirty="0"/>
              <a:t>” of value/object.</a:t>
            </a:r>
          </a:p>
          <a:p>
            <a:r>
              <a:rPr lang="en-MY" dirty="0"/>
              <a:t>From </a:t>
            </a:r>
            <a:r>
              <a:rPr lang="en-MY" dirty="0">
                <a:solidFill>
                  <a:srgbClr val="C00000"/>
                </a:solidFill>
              </a:rPr>
              <a:t>value to pattern</a:t>
            </a:r>
            <a:r>
              <a:rPr lang="en-MY" dirty="0"/>
              <a:t>, thus is somehow like “</a:t>
            </a:r>
            <a:r>
              <a:rPr lang="en-MY" dirty="0" err="1">
                <a:solidFill>
                  <a:srgbClr val="C00000"/>
                </a:solidFill>
              </a:rPr>
              <a:t>destructuring</a:t>
            </a:r>
            <a:r>
              <a:rPr lang="en-MY" dirty="0"/>
              <a:t>”.</a:t>
            </a:r>
          </a:p>
        </p:txBody>
      </p:sp>
      <p:sp>
        <p:nvSpPr>
          <p:cNvPr id="3" name="矩形 7">
            <a:extLst>
              <a:ext uri="{FF2B5EF4-FFF2-40B4-BE49-F238E27FC236}">
                <a16:creationId xmlns:a16="http://schemas.microsoft.com/office/drawing/2014/main" id="{913D8484-7BA8-ABC3-362B-BCED5922C0A9}"/>
              </a:ext>
            </a:extLst>
          </p:cNvPr>
          <p:cNvSpPr/>
          <p:nvPr/>
        </p:nvSpPr>
        <p:spPr>
          <a:xfrm>
            <a:off x="1011645" y="5924798"/>
            <a:ext cx="9708940" cy="369332"/>
          </a:xfrm>
          <a:prstGeom prst="rect">
            <a:avLst/>
          </a:prstGeom>
          <a:solidFill>
            <a:schemeClr val="accent3"/>
          </a:solidFill>
        </p:spPr>
        <p:txBody>
          <a:bodyPr wrap="square">
            <a:spAutoFit/>
          </a:bodyPr>
          <a:lstStyle/>
          <a:p>
            <a:r>
              <a:rPr lang="en-MY" dirty="0">
                <a:solidFill>
                  <a:srgbClr val="C00000"/>
                </a:solidFill>
              </a:rPr>
              <a:t>Now we learn few simple ways of using match-case.</a:t>
            </a:r>
          </a:p>
        </p:txBody>
      </p:sp>
    </p:spTree>
    <p:extLst>
      <p:ext uri="{BB962C8B-B14F-4D97-AF65-F5344CB8AC3E}">
        <p14:creationId xmlns:p14="http://schemas.microsoft.com/office/powerpoint/2010/main" val="64732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Simple example: literal pattern, wildcard pattern, OR pattern</a:t>
            </a:r>
            <a:endParaRPr lang="en-MY" dirty="0"/>
          </a:p>
        </p:txBody>
      </p:sp>
      <p:pic>
        <p:nvPicPr>
          <p:cNvPr id="8" name="Picture 7">
            <a:extLst>
              <a:ext uri="{FF2B5EF4-FFF2-40B4-BE49-F238E27FC236}">
                <a16:creationId xmlns:a16="http://schemas.microsoft.com/office/drawing/2014/main" id="{74378AE0-B69A-43AE-A7EA-65CF0B7F6D52}"/>
              </a:ext>
            </a:extLst>
          </p:cNvPr>
          <p:cNvPicPr>
            <a:picLocks noChangeAspect="1"/>
          </p:cNvPicPr>
          <p:nvPr/>
        </p:nvPicPr>
        <p:blipFill>
          <a:blip r:embed="rId2"/>
          <a:stretch>
            <a:fillRect/>
          </a:stretch>
        </p:blipFill>
        <p:spPr>
          <a:xfrm>
            <a:off x="7241908" y="2381693"/>
            <a:ext cx="2896004" cy="3400900"/>
          </a:xfrm>
          <a:prstGeom prst="rect">
            <a:avLst/>
          </a:prstGeom>
        </p:spPr>
      </p:pic>
      <p:sp>
        <p:nvSpPr>
          <p:cNvPr id="9" name="内容占位符 4">
            <a:extLst>
              <a:ext uri="{FF2B5EF4-FFF2-40B4-BE49-F238E27FC236}">
                <a16:creationId xmlns:a16="http://schemas.microsoft.com/office/drawing/2014/main" id="{4D2D5518-D360-4BC9-9F7E-7430904F2D26}"/>
              </a:ext>
            </a:extLst>
          </p:cNvPr>
          <p:cNvSpPr>
            <a:spLocks noGrp="1"/>
          </p:cNvSpPr>
          <p:nvPr>
            <p:ph idx="1"/>
          </p:nvPr>
        </p:nvSpPr>
        <p:spPr>
          <a:xfrm>
            <a:off x="685802" y="2142067"/>
            <a:ext cx="6722164" cy="3649133"/>
          </a:xfrm>
        </p:spPr>
        <p:txBody>
          <a:bodyPr/>
          <a:lstStyle/>
          <a:p>
            <a:r>
              <a:rPr lang="en-US" dirty="0"/>
              <a:t>Literal pattern are literal values of python:</a:t>
            </a:r>
          </a:p>
          <a:p>
            <a:pPr lvl="1"/>
            <a:r>
              <a:rPr lang="en-US" dirty="0"/>
              <a:t>number</a:t>
            </a:r>
          </a:p>
          <a:p>
            <a:pPr lvl="1"/>
            <a:r>
              <a:rPr lang="en-US" dirty="0"/>
              <a:t>string</a:t>
            </a:r>
          </a:p>
          <a:p>
            <a:pPr lvl="1"/>
            <a:r>
              <a:rPr lang="en-US" dirty="0"/>
              <a:t>None</a:t>
            </a:r>
          </a:p>
          <a:p>
            <a:pPr lvl="1"/>
            <a:r>
              <a:rPr lang="en-US" dirty="0"/>
              <a:t>True</a:t>
            </a:r>
          </a:p>
          <a:p>
            <a:pPr lvl="1"/>
            <a:r>
              <a:rPr lang="en-US" dirty="0"/>
              <a:t>False</a:t>
            </a:r>
          </a:p>
          <a:p>
            <a:r>
              <a:rPr lang="en-US" dirty="0"/>
              <a:t>_ as wildcard for any value. (wildcard pattern)</a:t>
            </a:r>
          </a:p>
          <a:p>
            <a:r>
              <a:rPr lang="en-US" dirty="0"/>
              <a:t>| as OR pattern, that is either one pattern to match</a:t>
            </a:r>
            <a:endParaRPr lang="en-MY" dirty="0"/>
          </a:p>
        </p:txBody>
      </p:sp>
    </p:spTree>
    <p:extLst>
      <p:ext uri="{BB962C8B-B14F-4D97-AF65-F5344CB8AC3E}">
        <p14:creationId xmlns:p14="http://schemas.microsoft.com/office/powerpoint/2010/main" val="21616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12CA-0498-4C77-8ACD-C9A99D7B07F1}"/>
              </a:ext>
            </a:extLst>
          </p:cNvPr>
          <p:cNvSpPr>
            <a:spLocks noGrp="1"/>
          </p:cNvSpPr>
          <p:nvPr>
            <p:ph type="title"/>
          </p:nvPr>
        </p:nvSpPr>
        <p:spPr/>
        <p:txBody>
          <a:bodyPr/>
          <a:lstStyle/>
          <a:p>
            <a:r>
              <a:rPr lang="en-US" dirty="0"/>
              <a:t>Match to build in class</a:t>
            </a:r>
            <a:endParaRPr lang="en-MY" dirty="0"/>
          </a:p>
        </p:txBody>
      </p:sp>
      <p:sp>
        <p:nvSpPr>
          <p:cNvPr id="3" name="Content Placeholder 2">
            <a:extLst>
              <a:ext uri="{FF2B5EF4-FFF2-40B4-BE49-F238E27FC236}">
                <a16:creationId xmlns:a16="http://schemas.microsoft.com/office/drawing/2014/main" id="{211873FD-2CAE-4CE7-B6CD-855AEB5C6DCA}"/>
              </a:ext>
            </a:extLst>
          </p:cNvPr>
          <p:cNvSpPr>
            <a:spLocks noGrp="1"/>
          </p:cNvSpPr>
          <p:nvPr>
            <p:ph idx="1"/>
          </p:nvPr>
        </p:nvSpPr>
        <p:spPr>
          <a:xfrm>
            <a:off x="685801" y="2142067"/>
            <a:ext cx="6176393" cy="3649133"/>
          </a:xfrm>
        </p:spPr>
        <p:txBody>
          <a:bodyPr/>
          <a:lstStyle/>
          <a:p>
            <a:r>
              <a:rPr lang="en-US" dirty="0"/>
              <a:t>Can use specific pattern to match to build-in class types</a:t>
            </a:r>
          </a:p>
          <a:p>
            <a:r>
              <a:rPr lang="en-US" dirty="0"/>
              <a:t>Bool will match to integer type, if integer case is put in front of bool. But integer cannot match to bool. So if have bool and integer at same time, put bool in front of integer.</a:t>
            </a:r>
            <a:endParaRPr lang="en-MY" dirty="0"/>
          </a:p>
        </p:txBody>
      </p:sp>
      <p:pic>
        <p:nvPicPr>
          <p:cNvPr id="7" name="Picture 6">
            <a:extLst>
              <a:ext uri="{FF2B5EF4-FFF2-40B4-BE49-F238E27FC236}">
                <a16:creationId xmlns:a16="http://schemas.microsoft.com/office/drawing/2014/main" id="{0237F926-1884-4798-AE72-A2535F733805}"/>
              </a:ext>
            </a:extLst>
          </p:cNvPr>
          <p:cNvPicPr>
            <a:picLocks noChangeAspect="1"/>
          </p:cNvPicPr>
          <p:nvPr/>
        </p:nvPicPr>
        <p:blipFill>
          <a:blip r:embed="rId2"/>
          <a:stretch>
            <a:fillRect/>
          </a:stretch>
        </p:blipFill>
        <p:spPr>
          <a:xfrm>
            <a:off x="7352381" y="1390036"/>
            <a:ext cx="4010585" cy="4401164"/>
          </a:xfrm>
          <a:prstGeom prst="rect">
            <a:avLst/>
          </a:prstGeom>
        </p:spPr>
      </p:pic>
    </p:spTree>
    <p:extLst>
      <p:ext uri="{BB962C8B-B14F-4D97-AF65-F5344CB8AC3E}">
        <p14:creationId xmlns:p14="http://schemas.microsoft.com/office/powerpoint/2010/main" val="351430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12CA-0498-4C77-8ACD-C9A99D7B07F1}"/>
              </a:ext>
            </a:extLst>
          </p:cNvPr>
          <p:cNvSpPr>
            <a:spLocks noGrp="1"/>
          </p:cNvSpPr>
          <p:nvPr>
            <p:ph type="title"/>
          </p:nvPr>
        </p:nvSpPr>
        <p:spPr/>
        <p:txBody>
          <a:bodyPr/>
          <a:lstStyle/>
          <a:p>
            <a:r>
              <a:rPr lang="en-US" dirty="0"/>
              <a:t>Simple use of guard conditions</a:t>
            </a:r>
            <a:endParaRPr lang="en-MY" dirty="0"/>
          </a:p>
        </p:txBody>
      </p:sp>
      <p:sp>
        <p:nvSpPr>
          <p:cNvPr id="3" name="Content Placeholder 2">
            <a:extLst>
              <a:ext uri="{FF2B5EF4-FFF2-40B4-BE49-F238E27FC236}">
                <a16:creationId xmlns:a16="http://schemas.microsoft.com/office/drawing/2014/main" id="{211873FD-2CAE-4CE7-B6CD-855AEB5C6DCA}"/>
              </a:ext>
            </a:extLst>
          </p:cNvPr>
          <p:cNvSpPr>
            <a:spLocks noGrp="1"/>
          </p:cNvSpPr>
          <p:nvPr>
            <p:ph idx="1"/>
          </p:nvPr>
        </p:nvSpPr>
        <p:spPr>
          <a:xfrm>
            <a:off x="685801" y="2142067"/>
            <a:ext cx="6176393" cy="3649133"/>
          </a:xfrm>
        </p:spPr>
        <p:txBody>
          <a:bodyPr/>
          <a:lstStyle/>
          <a:p>
            <a:r>
              <a:rPr lang="en-US" dirty="0"/>
              <a:t>use conditions to guard the case.</a:t>
            </a:r>
            <a:endParaRPr lang="en-MY" dirty="0"/>
          </a:p>
        </p:txBody>
      </p:sp>
      <p:pic>
        <p:nvPicPr>
          <p:cNvPr id="5" name="Picture 4">
            <a:extLst>
              <a:ext uri="{FF2B5EF4-FFF2-40B4-BE49-F238E27FC236}">
                <a16:creationId xmlns:a16="http://schemas.microsoft.com/office/drawing/2014/main" id="{78CA45FF-67C0-E568-F7FB-B9C98BB9C4FC}"/>
              </a:ext>
            </a:extLst>
          </p:cNvPr>
          <p:cNvPicPr>
            <a:picLocks noChangeAspect="1"/>
          </p:cNvPicPr>
          <p:nvPr/>
        </p:nvPicPr>
        <p:blipFill>
          <a:blip r:embed="rId2"/>
          <a:stretch>
            <a:fillRect/>
          </a:stretch>
        </p:blipFill>
        <p:spPr>
          <a:xfrm>
            <a:off x="6618506" y="2294973"/>
            <a:ext cx="3562847" cy="3953427"/>
          </a:xfrm>
          <a:prstGeom prst="rect">
            <a:avLst/>
          </a:prstGeom>
        </p:spPr>
      </p:pic>
    </p:spTree>
    <p:extLst>
      <p:ext uri="{BB962C8B-B14F-4D97-AF65-F5344CB8AC3E}">
        <p14:creationId xmlns:p14="http://schemas.microsoft.com/office/powerpoint/2010/main" val="726605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4363</TotalTime>
  <Words>215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天体</vt:lpstr>
      <vt:lpstr>Python programming</vt:lpstr>
      <vt:lpstr>New in python 3.10:   pattern match</vt:lpstr>
      <vt:lpstr>Simple example: literal pattern, wildcard pattern, OR pattern</vt:lpstr>
      <vt:lpstr>Match to build in class</vt:lpstr>
      <vt:lpstr>Simple use of guard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2023-04-25T08:43:26Z</dcterms:modified>
</cp:coreProperties>
</file>