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300" r:id="rId4"/>
    <p:sldId id="286" r:id="rId5"/>
    <p:sldId id="287" r:id="rId6"/>
    <p:sldId id="288" r:id="rId7"/>
    <p:sldId id="289" r:id="rId8"/>
    <p:sldId id="299" r:id="rId9"/>
    <p:sldId id="290" r:id="rId10"/>
    <p:sldId id="291" r:id="rId11"/>
    <p:sldId id="293" r:id="rId12"/>
    <p:sldId id="292" r:id="rId13"/>
    <p:sldId id="294" r:id="rId14"/>
    <p:sldId id="295" r:id="rId15"/>
    <p:sldId id="296" r:id="rId16"/>
    <p:sldId id="297" r:id="rId17"/>
    <p:sldId id="303" r:id="rId18"/>
    <p:sldId id="266" r:id="rId19"/>
    <p:sldId id="261" r:id="rId20"/>
    <p:sldId id="298" r:id="rId21"/>
    <p:sldId id="28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D6A57-FD4C-4DE0-8DF6-43BC1A908F0C}" v="40" dt="2023-04-25T11:52:17.324"/>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107" d="100"/>
          <a:sy n="107" d="100"/>
        </p:scale>
        <p:origin x="7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5DDD6A57-FD4C-4DE0-8DF6-43BC1A908F0C}"/>
    <pc:docChg chg="undo redo custSel addSld modSld sldOrd">
      <pc:chgData name="Li Lixiang" userId="6104bbfcb56aea79" providerId="LiveId" clId="{5DDD6A57-FD4C-4DE0-8DF6-43BC1A908F0C}" dt="2023-04-25T11:55:57.241" v="9703"/>
      <pc:docMkLst>
        <pc:docMk/>
      </pc:docMkLst>
      <pc:sldChg chg="ord">
        <pc:chgData name="Li Lixiang" userId="6104bbfcb56aea79" providerId="LiveId" clId="{5DDD6A57-FD4C-4DE0-8DF6-43BC1A908F0C}" dt="2021-12-12T02:54:50.186" v="7494"/>
        <pc:sldMkLst>
          <pc:docMk/>
          <pc:sldMk cId="3903523967" sldId="258"/>
        </pc:sldMkLst>
      </pc:sldChg>
      <pc:sldChg chg="ord">
        <pc:chgData name="Li Lixiang" userId="6104bbfcb56aea79" providerId="LiveId" clId="{5DDD6A57-FD4C-4DE0-8DF6-43BC1A908F0C}" dt="2021-11-21T08:07:52.455" v="354"/>
        <pc:sldMkLst>
          <pc:docMk/>
          <pc:sldMk cId="3409578767" sldId="261"/>
        </pc:sldMkLst>
      </pc:sldChg>
      <pc:sldChg chg="ord">
        <pc:chgData name="Li Lixiang" userId="6104bbfcb56aea79" providerId="LiveId" clId="{5DDD6A57-FD4C-4DE0-8DF6-43BC1A908F0C}" dt="2021-12-12T02:54:50.186" v="7494"/>
        <pc:sldMkLst>
          <pc:docMk/>
          <pc:sldMk cId="43257341" sldId="262"/>
        </pc:sldMkLst>
      </pc:sldChg>
      <pc:sldChg chg="modSp mod">
        <pc:chgData name="Li Lixiang" userId="6104bbfcb56aea79" providerId="LiveId" clId="{5DDD6A57-FD4C-4DE0-8DF6-43BC1A908F0C}" dt="2021-11-18T11:52:04.765" v="187" actId="20577"/>
        <pc:sldMkLst>
          <pc:docMk/>
          <pc:sldMk cId="2622198170" sldId="275"/>
        </pc:sldMkLst>
        <pc:spChg chg="mod">
          <ac:chgData name="Li Lixiang" userId="6104bbfcb56aea79" providerId="LiveId" clId="{5DDD6A57-FD4C-4DE0-8DF6-43BC1A908F0C}" dt="2021-11-18T11:52:04.765" v="187" actId="20577"/>
          <ac:spMkLst>
            <pc:docMk/>
            <pc:sldMk cId="2622198170" sldId="275"/>
            <ac:spMk id="5" creationId="{614AC9D6-6BB4-4F70-B628-3A5C7883FE27}"/>
          </ac:spMkLst>
        </pc:spChg>
      </pc:sldChg>
      <pc:sldChg chg="modSp mod ord">
        <pc:chgData name="Li Lixiang" userId="6104bbfcb56aea79" providerId="LiveId" clId="{5DDD6A57-FD4C-4DE0-8DF6-43BC1A908F0C}" dt="2021-12-18T10:40:34.572" v="8281" actId="403"/>
        <pc:sldMkLst>
          <pc:docMk/>
          <pc:sldMk cId="646767933" sldId="276"/>
        </pc:sldMkLst>
        <pc:spChg chg="mod">
          <ac:chgData name="Li Lixiang" userId="6104bbfcb56aea79" providerId="LiveId" clId="{5DDD6A57-FD4C-4DE0-8DF6-43BC1A908F0C}" dt="2021-12-18T10:40:34.572" v="8281" actId="403"/>
          <ac:spMkLst>
            <pc:docMk/>
            <pc:sldMk cId="646767933" sldId="276"/>
            <ac:spMk id="3" creationId="{7060439F-2729-478E-B95F-230482B50AA1}"/>
          </ac:spMkLst>
        </pc:spChg>
      </pc:sldChg>
      <pc:sldChg chg="add ord">
        <pc:chgData name="Li Lixiang" userId="6104bbfcb56aea79" providerId="LiveId" clId="{5DDD6A57-FD4C-4DE0-8DF6-43BC1A908F0C}" dt="2023-04-25T11:52:33.269" v="9697"/>
        <pc:sldMkLst>
          <pc:docMk/>
          <pc:sldMk cId="2103825147" sldId="277"/>
        </pc:sldMkLst>
      </pc:sldChg>
      <pc:sldChg chg="addSp delSp modSp add mod ord">
        <pc:chgData name="Li Lixiang" userId="6104bbfcb56aea79" providerId="LiveId" clId="{5DDD6A57-FD4C-4DE0-8DF6-43BC1A908F0C}" dt="2023-04-25T11:55:57.241" v="9703"/>
        <pc:sldMkLst>
          <pc:docMk/>
          <pc:sldMk cId="3756693306" sldId="280"/>
        </pc:sldMkLst>
        <pc:spChg chg="del">
          <ac:chgData name="Li Lixiang" userId="6104bbfcb56aea79" providerId="LiveId" clId="{5DDD6A57-FD4C-4DE0-8DF6-43BC1A908F0C}" dt="2021-12-26T03:58:42.945" v="8282" actId="478"/>
          <ac:spMkLst>
            <pc:docMk/>
            <pc:sldMk cId="3756693306" sldId="280"/>
            <ac:spMk id="2" creationId="{5D280E3F-E80C-41C4-83BA-7980618EAC5E}"/>
          </ac:spMkLst>
        </pc:spChg>
        <pc:spChg chg="mod">
          <ac:chgData name="Li Lixiang" userId="6104bbfcb56aea79" providerId="LiveId" clId="{5DDD6A57-FD4C-4DE0-8DF6-43BC1A908F0C}" dt="2022-01-08T10:46:20.868" v="9672" actId="20577"/>
          <ac:spMkLst>
            <pc:docMk/>
            <pc:sldMk cId="3756693306" sldId="280"/>
            <ac:spMk id="3" creationId="{9ACB66CF-AD72-47FB-9DEE-6949334A6EA7}"/>
          </ac:spMkLst>
        </pc:spChg>
        <pc:spChg chg="add mod">
          <ac:chgData name="Li Lixiang" userId="6104bbfcb56aea79" providerId="LiveId" clId="{5DDD6A57-FD4C-4DE0-8DF6-43BC1A908F0C}" dt="2022-01-08T06:52:21.464" v="9590" actId="20577"/>
          <ac:spMkLst>
            <pc:docMk/>
            <pc:sldMk cId="3756693306" sldId="280"/>
            <ac:spMk id="4" creationId="{BD5E8151-0E77-409E-BF85-FD92350D8956}"/>
          </ac:spMkLst>
        </pc:spChg>
        <pc:spChg chg="add del mod">
          <ac:chgData name="Li Lixiang" userId="6104bbfcb56aea79" providerId="LiveId" clId="{5DDD6A57-FD4C-4DE0-8DF6-43BC1A908F0C}" dt="2021-12-26T03:58:45.376" v="8283" actId="478"/>
          <ac:spMkLst>
            <pc:docMk/>
            <pc:sldMk cId="3756693306" sldId="280"/>
            <ac:spMk id="5" creationId="{9F6B5BFB-A22C-4118-A0D5-71C5F767CE17}"/>
          </ac:spMkLst>
        </pc:spChg>
      </pc:sldChg>
      <pc:sldChg chg="modSp new mod">
        <pc:chgData name="Li Lixiang" userId="6104bbfcb56aea79" providerId="LiveId" clId="{5DDD6A57-FD4C-4DE0-8DF6-43BC1A908F0C}" dt="2021-10-13T03:58:52.085" v="185" actId="20577"/>
        <pc:sldMkLst>
          <pc:docMk/>
          <pc:sldMk cId="901693000" sldId="284"/>
        </pc:sldMkLst>
        <pc:spChg chg="mod">
          <ac:chgData name="Li Lixiang" userId="6104bbfcb56aea79" providerId="LiveId" clId="{5DDD6A57-FD4C-4DE0-8DF6-43BC1A908F0C}" dt="2021-10-13T03:56:32.351" v="7" actId="20577"/>
          <ac:spMkLst>
            <pc:docMk/>
            <pc:sldMk cId="901693000" sldId="284"/>
            <ac:spMk id="2" creationId="{1D96A6DA-85CC-438D-8FE1-8BDC8C1BE0D2}"/>
          </ac:spMkLst>
        </pc:spChg>
        <pc:spChg chg="mod">
          <ac:chgData name="Li Lixiang" userId="6104bbfcb56aea79" providerId="LiveId" clId="{5DDD6A57-FD4C-4DE0-8DF6-43BC1A908F0C}" dt="2021-10-13T03:58:52.085" v="185" actId="20577"/>
          <ac:spMkLst>
            <pc:docMk/>
            <pc:sldMk cId="901693000" sldId="284"/>
            <ac:spMk id="3" creationId="{74CF7FC6-65F6-4325-8DB2-4EB46244F474}"/>
          </ac:spMkLst>
        </pc:spChg>
      </pc:sldChg>
      <pc:sldChg chg="addSp delSp modSp add mod ord">
        <pc:chgData name="Li Lixiang" userId="6104bbfcb56aea79" providerId="LiveId" clId="{5DDD6A57-FD4C-4DE0-8DF6-43BC1A908F0C}" dt="2021-11-23T06:40:16.847" v="6135"/>
        <pc:sldMkLst>
          <pc:docMk/>
          <pc:sldMk cId="2917449728" sldId="285"/>
        </pc:sldMkLst>
        <pc:spChg chg="mod">
          <ac:chgData name="Li Lixiang" userId="6104bbfcb56aea79" providerId="LiveId" clId="{5DDD6A57-FD4C-4DE0-8DF6-43BC1A908F0C}" dt="2021-11-18T11:53:14.342" v="211" actId="20577"/>
          <ac:spMkLst>
            <pc:docMk/>
            <pc:sldMk cId="2917449728" sldId="285"/>
            <ac:spMk id="2" creationId="{5EC01E2D-9CFE-4D5D-8863-3BA90731F07B}"/>
          </ac:spMkLst>
        </pc:spChg>
        <pc:spChg chg="mod">
          <ac:chgData name="Li Lixiang" userId="6104bbfcb56aea79" providerId="LiveId" clId="{5DDD6A57-FD4C-4DE0-8DF6-43BC1A908F0C}" dt="2021-11-18T11:55:37.999" v="348" actId="20577"/>
          <ac:spMkLst>
            <pc:docMk/>
            <pc:sldMk cId="2917449728" sldId="285"/>
            <ac:spMk id="3" creationId="{7060439F-2729-478E-B95F-230482B50AA1}"/>
          </ac:spMkLst>
        </pc:spChg>
        <pc:spChg chg="add del mod">
          <ac:chgData name="Li Lixiang" userId="6104bbfcb56aea79" providerId="LiveId" clId="{5DDD6A57-FD4C-4DE0-8DF6-43BC1A908F0C}" dt="2021-11-18T11:55:05.071" v="337" actId="478"/>
          <ac:spMkLst>
            <pc:docMk/>
            <pc:sldMk cId="2917449728" sldId="285"/>
            <ac:spMk id="4" creationId="{10CB842E-7476-4C4B-B240-2C5DA84038ED}"/>
          </ac:spMkLst>
        </pc:spChg>
        <pc:picChg chg="del">
          <ac:chgData name="Li Lixiang" userId="6104bbfcb56aea79" providerId="LiveId" clId="{5DDD6A57-FD4C-4DE0-8DF6-43BC1A908F0C}" dt="2021-11-18T11:53:04.554" v="189" actId="478"/>
          <ac:picMkLst>
            <pc:docMk/>
            <pc:sldMk cId="2917449728" sldId="285"/>
            <ac:picMk id="5" creationId="{7809F2A7-E7CE-4FD2-87F1-08FD4EC418C2}"/>
          </ac:picMkLst>
        </pc:picChg>
      </pc:sldChg>
      <pc:sldChg chg="addSp modSp add mod ord">
        <pc:chgData name="Li Lixiang" userId="6104bbfcb56aea79" providerId="LiveId" clId="{5DDD6A57-FD4C-4DE0-8DF6-43BC1A908F0C}" dt="2022-01-29T11:25:05.160" v="9688" actId="20577"/>
        <pc:sldMkLst>
          <pc:docMk/>
          <pc:sldMk cId="908925994" sldId="286"/>
        </pc:sldMkLst>
        <pc:spChg chg="mod">
          <ac:chgData name="Li Lixiang" userId="6104bbfcb56aea79" providerId="LiveId" clId="{5DDD6A57-FD4C-4DE0-8DF6-43BC1A908F0C}" dt="2021-11-21T09:05:30.387" v="3928" actId="20577"/>
          <ac:spMkLst>
            <pc:docMk/>
            <pc:sldMk cId="908925994" sldId="286"/>
            <ac:spMk id="2" creationId="{5EC01E2D-9CFE-4D5D-8863-3BA90731F07B}"/>
          </ac:spMkLst>
        </pc:spChg>
        <pc:spChg chg="mod">
          <ac:chgData name="Li Lixiang" userId="6104bbfcb56aea79" providerId="LiveId" clId="{5DDD6A57-FD4C-4DE0-8DF6-43BC1A908F0C}" dt="2021-11-21T08:18:26.238" v="743" actId="14100"/>
          <ac:spMkLst>
            <pc:docMk/>
            <pc:sldMk cId="908925994" sldId="286"/>
            <ac:spMk id="3" creationId="{7060439F-2729-478E-B95F-230482B50AA1}"/>
          </ac:spMkLst>
        </pc:spChg>
        <pc:spChg chg="add mod">
          <ac:chgData name="Li Lixiang" userId="6104bbfcb56aea79" providerId="LiveId" clId="{5DDD6A57-FD4C-4DE0-8DF6-43BC1A908F0C}" dt="2022-01-29T11:25:05.160" v="9688" actId="20577"/>
          <ac:spMkLst>
            <pc:docMk/>
            <pc:sldMk cId="908925994" sldId="286"/>
            <ac:spMk id="4" creationId="{EC31A9B6-34C0-4D1A-832B-DE43F35D868D}"/>
          </ac:spMkLst>
        </pc:spChg>
      </pc:sldChg>
      <pc:sldChg chg="modSp add mod">
        <pc:chgData name="Li Lixiang" userId="6104bbfcb56aea79" providerId="LiveId" clId="{5DDD6A57-FD4C-4DE0-8DF6-43BC1A908F0C}" dt="2021-11-21T09:05:34.508" v="3934" actId="5793"/>
        <pc:sldMkLst>
          <pc:docMk/>
          <pc:sldMk cId="4089429991" sldId="287"/>
        </pc:sldMkLst>
        <pc:spChg chg="mod">
          <ac:chgData name="Li Lixiang" userId="6104bbfcb56aea79" providerId="LiveId" clId="{5DDD6A57-FD4C-4DE0-8DF6-43BC1A908F0C}" dt="2021-11-21T09:05:34.508" v="3934" actId="5793"/>
          <ac:spMkLst>
            <pc:docMk/>
            <pc:sldMk cId="4089429991" sldId="287"/>
            <ac:spMk id="2" creationId="{5EC01E2D-9CFE-4D5D-8863-3BA90731F07B}"/>
          </ac:spMkLst>
        </pc:spChg>
        <pc:spChg chg="mod">
          <ac:chgData name="Li Lixiang" userId="6104bbfcb56aea79" providerId="LiveId" clId="{5DDD6A57-FD4C-4DE0-8DF6-43BC1A908F0C}" dt="2021-11-21T08:30:28.958" v="1310" actId="6549"/>
          <ac:spMkLst>
            <pc:docMk/>
            <pc:sldMk cId="4089429991" sldId="287"/>
            <ac:spMk id="3" creationId="{7060439F-2729-478E-B95F-230482B50AA1}"/>
          </ac:spMkLst>
        </pc:spChg>
        <pc:spChg chg="mod">
          <ac:chgData name="Li Lixiang" userId="6104bbfcb56aea79" providerId="LiveId" clId="{5DDD6A57-FD4C-4DE0-8DF6-43BC1A908F0C}" dt="2021-11-21T08:35:19.921" v="1724" actId="20577"/>
          <ac:spMkLst>
            <pc:docMk/>
            <pc:sldMk cId="4089429991" sldId="287"/>
            <ac:spMk id="4" creationId="{EC31A9B6-34C0-4D1A-832B-DE43F35D868D}"/>
          </ac:spMkLst>
        </pc:spChg>
      </pc:sldChg>
      <pc:sldChg chg="modSp add mod">
        <pc:chgData name="Li Lixiang" userId="6104bbfcb56aea79" providerId="LiveId" clId="{5DDD6A57-FD4C-4DE0-8DF6-43BC1A908F0C}" dt="2022-02-26T12:04:51.237" v="9690" actId="20577"/>
        <pc:sldMkLst>
          <pc:docMk/>
          <pc:sldMk cId="3837898654" sldId="288"/>
        </pc:sldMkLst>
        <pc:spChg chg="mod">
          <ac:chgData name="Li Lixiang" userId="6104bbfcb56aea79" providerId="LiveId" clId="{5DDD6A57-FD4C-4DE0-8DF6-43BC1A908F0C}" dt="2021-11-21T09:05:38.962" v="3940" actId="5793"/>
          <ac:spMkLst>
            <pc:docMk/>
            <pc:sldMk cId="3837898654" sldId="288"/>
            <ac:spMk id="2" creationId="{5EC01E2D-9CFE-4D5D-8863-3BA90731F07B}"/>
          </ac:spMkLst>
        </pc:spChg>
        <pc:spChg chg="mod">
          <ac:chgData name="Li Lixiang" userId="6104bbfcb56aea79" providerId="LiveId" clId="{5DDD6A57-FD4C-4DE0-8DF6-43BC1A908F0C}" dt="2022-02-26T12:04:35.711" v="9689" actId="20577"/>
          <ac:spMkLst>
            <pc:docMk/>
            <pc:sldMk cId="3837898654" sldId="288"/>
            <ac:spMk id="3" creationId="{7060439F-2729-478E-B95F-230482B50AA1}"/>
          </ac:spMkLst>
        </pc:spChg>
        <pc:spChg chg="mod">
          <ac:chgData name="Li Lixiang" userId="6104bbfcb56aea79" providerId="LiveId" clId="{5DDD6A57-FD4C-4DE0-8DF6-43BC1A908F0C}" dt="2022-02-26T12:04:51.237" v="9690" actId="20577"/>
          <ac:spMkLst>
            <pc:docMk/>
            <pc:sldMk cId="3837898654" sldId="288"/>
            <ac:spMk id="4" creationId="{EC31A9B6-34C0-4D1A-832B-DE43F35D868D}"/>
          </ac:spMkLst>
        </pc:spChg>
      </pc:sldChg>
      <pc:sldChg chg="modSp add mod">
        <pc:chgData name="Li Lixiang" userId="6104bbfcb56aea79" providerId="LiveId" clId="{5DDD6A57-FD4C-4DE0-8DF6-43BC1A908F0C}" dt="2021-11-21T09:05:43.518" v="3946" actId="5793"/>
        <pc:sldMkLst>
          <pc:docMk/>
          <pc:sldMk cId="863993670" sldId="289"/>
        </pc:sldMkLst>
        <pc:spChg chg="mod">
          <ac:chgData name="Li Lixiang" userId="6104bbfcb56aea79" providerId="LiveId" clId="{5DDD6A57-FD4C-4DE0-8DF6-43BC1A908F0C}" dt="2021-11-21T09:05:43.518" v="3946" actId="5793"/>
          <ac:spMkLst>
            <pc:docMk/>
            <pc:sldMk cId="863993670" sldId="289"/>
            <ac:spMk id="2" creationId="{5EC01E2D-9CFE-4D5D-8863-3BA90731F07B}"/>
          </ac:spMkLst>
        </pc:spChg>
        <pc:spChg chg="mod">
          <ac:chgData name="Li Lixiang" userId="6104bbfcb56aea79" providerId="LiveId" clId="{5DDD6A57-FD4C-4DE0-8DF6-43BC1A908F0C}" dt="2021-11-21T08:49:50.980" v="2851" actId="20577"/>
          <ac:spMkLst>
            <pc:docMk/>
            <pc:sldMk cId="863993670" sldId="289"/>
            <ac:spMk id="3" creationId="{7060439F-2729-478E-B95F-230482B50AA1}"/>
          </ac:spMkLst>
        </pc:spChg>
        <pc:spChg chg="mod">
          <ac:chgData name="Li Lixiang" userId="6104bbfcb56aea79" providerId="LiveId" clId="{5DDD6A57-FD4C-4DE0-8DF6-43BC1A908F0C}" dt="2021-11-21T08:50:21.016" v="2875" actId="20577"/>
          <ac:spMkLst>
            <pc:docMk/>
            <pc:sldMk cId="863993670" sldId="289"/>
            <ac:spMk id="4" creationId="{EC31A9B6-34C0-4D1A-832B-DE43F35D868D}"/>
          </ac:spMkLst>
        </pc:spChg>
      </pc:sldChg>
      <pc:sldChg chg="modSp add mod ord">
        <pc:chgData name="Li Lixiang" userId="6104bbfcb56aea79" providerId="LiveId" clId="{5DDD6A57-FD4C-4DE0-8DF6-43BC1A908F0C}" dt="2021-11-21T08:55:37.389" v="3320" actId="20577"/>
        <pc:sldMkLst>
          <pc:docMk/>
          <pc:sldMk cId="3250499413" sldId="290"/>
        </pc:sldMkLst>
        <pc:spChg chg="mod">
          <ac:chgData name="Li Lixiang" userId="6104bbfcb56aea79" providerId="LiveId" clId="{5DDD6A57-FD4C-4DE0-8DF6-43BC1A908F0C}" dt="2021-11-21T08:51:40.100" v="2885" actId="5793"/>
          <ac:spMkLst>
            <pc:docMk/>
            <pc:sldMk cId="3250499413" sldId="290"/>
            <ac:spMk id="2" creationId="{5EC01E2D-9CFE-4D5D-8863-3BA90731F07B}"/>
          </ac:spMkLst>
        </pc:spChg>
        <pc:spChg chg="mod">
          <ac:chgData name="Li Lixiang" userId="6104bbfcb56aea79" providerId="LiveId" clId="{5DDD6A57-FD4C-4DE0-8DF6-43BC1A908F0C}" dt="2021-11-21T08:53:25.578" v="3090" actId="14100"/>
          <ac:spMkLst>
            <pc:docMk/>
            <pc:sldMk cId="3250499413" sldId="290"/>
            <ac:spMk id="3" creationId="{7060439F-2729-478E-B95F-230482B50AA1}"/>
          </ac:spMkLst>
        </pc:spChg>
        <pc:spChg chg="mod">
          <ac:chgData name="Li Lixiang" userId="6104bbfcb56aea79" providerId="LiveId" clId="{5DDD6A57-FD4C-4DE0-8DF6-43BC1A908F0C}" dt="2021-11-21T08:55:37.389" v="3320" actId="20577"/>
          <ac:spMkLst>
            <pc:docMk/>
            <pc:sldMk cId="3250499413" sldId="290"/>
            <ac:spMk id="4" creationId="{EC31A9B6-34C0-4D1A-832B-DE43F35D868D}"/>
          </ac:spMkLst>
        </pc:spChg>
      </pc:sldChg>
      <pc:sldChg chg="modSp add mod">
        <pc:chgData name="Li Lixiang" userId="6104bbfcb56aea79" providerId="LiveId" clId="{5DDD6A57-FD4C-4DE0-8DF6-43BC1A908F0C}" dt="2021-11-21T08:58:41.087" v="3690" actId="20577"/>
        <pc:sldMkLst>
          <pc:docMk/>
          <pc:sldMk cId="3038236592" sldId="291"/>
        </pc:sldMkLst>
        <pc:spChg chg="mod">
          <ac:chgData name="Li Lixiang" userId="6104bbfcb56aea79" providerId="LiveId" clId="{5DDD6A57-FD4C-4DE0-8DF6-43BC1A908F0C}" dt="2021-11-21T08:56:50.558" v="3411" actId="20577"/>
          <ac:spMkLst>
            <pc:docMk/>
            <pc:sldMk cId="3038236592" sldId="291"/>
            <ac:spMk id="3" creationId="{7060439F-2729-478E-B95F-230482B50AA1}"/>
          </ac:spMkLst>
        </pc:spChg>
        <pc:spChg chg="mod">
          <ac:chgData name="Li Lixiang" userId="6104bbfcb56aea79" providerId="LiveId" clId="{5DDD6A57-FD4C-4DE0-8DF6-43BC1A908F0C}" dt="2021-11-21T08:58:41.087" v="3690" actId="20577"/>
          <ac:spMkLst>
            <pc:docMk/>
            <pc:sldMk cId="3038236592" sldId="291"/>
            <ac:spMk id="4" creationId="{EC31A9B6-34C0-4D1A-832B-DE43F35D868D}"/>
          </ac:spMkLst>
        </pc:spChg>
      </pc:sldChg>
      <pc:sldChg chg="addSp delSp modSp add mod">
        <pc:chgData name="Li Lixiang" userId="6104bbfcb56aea79" providerId="LiveId" clId="{5DDD6A57-FD4C-4DE0-8DF6-43BC1A908F0C}" dt="2021-11-21T09:33:56.551" v="5528" actId="20577"/>
        <pc:sldMkLst>
          <pc:docMk/>
          <pc:sldMk cId="1918009001" sldId="292"/>
        </pc:sldMkLst>
        <pc:spChg chg="mod">
          <ac:chgData name="Li Lixiang" userId="6104bbfcb56aea79" providerId="LiveId" clId="{5DDD6A57-FD4C-4DE0-8DF6-43BC1A908F0C}" dt="2021-11-21T09:05:56.431" v="3951" actId="20577"/>
          <ac:spMkLst>
            <pc:docMk/>
            <pc:sldMk cId="1918009001" sldId="292"/>
            <ac:spMk id="2" creationId="{5EC01E2D-9CFE-4D5D-8863-3BA90731F07B}"/>
          </ac:spMkLst>
        </pc:spChg>
        <pc:spChg chg="mod">
          <ac:chgData name="Li Lixiang" userId="6104bbfcb56aea79" providerId="LiveId" clId="{5DDD6A57-FD4C-4DE0-8DF6-43BC1A908F0C}" dt="2021-11-21T09:33:53.678" v="5526" actId="20577"/>
          <ac:spMkLst>
            <pc:docMk/>
            <pc:sldMk cId="1918009001" sldId="292"/>
            <ac:spMk id="3" creationId="{7060439F-2729-478E-B95F-230482B50AA1}"/>
          </ac:spMkLst>
        </pc:spChg>
        <pc:spChg chg="del">
          <ac:chgData name="Li Lixiang" userId="6104bbfcb56aea79" providerId="LiveId" clId="{5DDD6A57-FD4C-4DE0-8DF6-43BC1A908F0C}" dt="2021-11-21T09:04:37.540" v="3923" actId="478"/>
          <ac:spMkLst>
            <pc:docMk/>
            <pc:sldMk cId="1918009001" sldId="292"/>
            <ac:spMk id="4" creationId="{EC31A9B6-34C0-4D1A-832B-DE43F35D868D}"/>
          </ac:spMkLst>
        </pc:spChg>
        <pc:spChg chg="add mod">
          <ac:chgData name="Li Lixiang" userId="6104bbfcb56aea79" providerId="LiveId" clId="{5DDD6A57-FD4C-4DE0-8DF6-43BC1A908F0C}" dt="2021-11-21T09:33:56.551" v="5528" actId="20577"/>
          <ac:spMkLst>
            <pc:docMk/>
            <pc:sldMk cId="1918009001" sldId="292"/>
            <ac:spMk id="5" creationId="{4333B513-5382-47C3-B2EA-6D201631ACE2}"/>
          </ac:spMkLst>
        </pc:spChg>
      </pc:sldChg>
      <pc:sldChg chg="add ord">
        <pc:chgData name="Li Lixiang" userId="6104bbfcb56aea79" providerId="LiveId" clId="{5DDD6A57-FD4C-4DE0-8DF6-43BC1A908F0C}" dt="2021-11-23T06:39:31.630" v="6133"/>
        <pc:sldMkLst>
          <pc:docMk/>
          <pc:sldMk cId="3216123521" sldId="293"/>
        </pc:sldMkLst>
      </pc:sldChg>
      <pc:sldChg chg="modSp add mod">
        <pc:chgData name="Li Lixiang" userId="6104bbfcb56aea79" providerId="LiveId" clId="{5DDD6A57-FD4C-4DE0-8DF6-43BC1A908F0C}" dt="2021-11-21T09:16:13.108" v="4737" actId="6549"/>
        <pc:sldMkLst>
          <pc:docMk/>
          <pc:sldMk cId="1385666615" sldId="294"/>
        </pc:sldMkLst>
        <pc:spChg chg="mod">
          <ac:chgData name="Li Lixiang" userId="6104bbfcb56aea79" providerId="LiveId" clId="{5DDD6A57-FD4C-4DE0-8DF6-43BC1A908F0C}" dt="2021-11-21T09:15:24.156" v="4697" actId="20577"/>
          <ac:spMkLst>
            <pc:docMk/>
            <pc:sldMk cId="1385666615" sldId="294"/>
            <ac:spMk id="3" creationId="{7060439F-2729-478E-B95F-230482B50AA1}"/>
          </ac:spMkLst>
        </pc:spChg>
        <pc:spChg chg="mod">
          <ac:chgData name="Li Lixiang" userId="6104bbfcb56aea79" providerId="LiveId" clId="{5DDD6A57-FD4C-4DE0-8DF6-43BC1A908F0C}" dt="2021-11-21T09:16:13.108" v="4737" actId="6549"/>
          <ac:spMkLst>
            <pc:docMk/>
            <pc:sldMk cId="1385666615" sldId="294"/>
            <ac:spMk id="5" creationId="{4333B513-5382-47C3-B2EA-6D201631ACE2}"/>
          </ac:spMkLst>
        </pc:spChg>
      </pc:sldChg>
      <pc:sldChg chg="modSp add mod">
        <pc:chgData name="Li Lixiang" userId="6104bbfcb56aea79" providerId="LiveId" clId="{5DDD6A57-FD4C-4DE0-8DF6-43BC1A908F0C}" dt="2021-11-21T09:33:47.735" v="5524" actId="20577"/>
        <pc:sldMkLst>
          <pc:docMk/>
          <pc:sldMk cId="2349023928" sldId="295"/>
        </pc:sldMkLst>
        <pc:spChg chg="mod">
          <ac:chgData name="Li Lixiang" userId="6104bbfcb56aea79" providerId="LiveId" clId="{5DDD6A57-FD4C-4DE0-8DF6-43BC1A908F0C}" dt="2021-11-21T09:33:47.735" v="5524" actId="20577"/>
          <ac:spMkLst>
            <pc:docMk/>
            <pc:sldMk cId="2349023928" sldId="295"/>
            <ac:spMk id="3" creationId="{7060439F-2729-478E-B95F-230482B50AA1}"/>
          </ac:spMkLst>
        </pc:spChg>
        <pc:spChg chg="mod">
          <ac:chgData name="Li Lixiang" userId="6104bbfcb56aea79" providerId="LiveId" clId="{5DDD6A57-FD4C-4DE0-8DF6-43BC1A908F0C}" dt="2021-11-21T09:23:07.858" v="5132" actId="313"/>
          <ac:spMkLst>
            <pc:docMk/>
            <pc:sldMk cId="2349023928" sldId="295"/>
            <ac:spMk id="5" creationId="{4333B513-5382-47C3-B2EA-6D201631ACE2}"/>
          </ac:spMkLst>
        </pc:spChg>
      </pc:sldChg>
      <pc:sldChg chg="modSp add mod">
        <pc:chgData name="Li Lixiang" userId="6104bbfcb56aea79" providerId="LiveId" clId="{5DDD6A57-FD4C-4DE0-8DF6-43BC1A908F0C}" dt="2021-11-21T09:34:18.601" v="5558" actId="20577"/>
        <pc:sldMkLst>
          <pc:docMk/>
          <pc:sldMk cId="2918360428" sldId="296"/>
        </pc:sldMkLst>
        <pc:spChg chg="mod">
          <ac:chgData name="Li Lixiang" userId="6104bbfcb56aea79" providerId="LiveId" clId="{5DDD6A57-FD4C-4DE0-8DF6-43BC1A908F0C}" dt="2021-11-21T09:33:43.914" v="5522" actId="20577"/>
          <ac:spMkLst>
            <pc:docMk/>
            <pc:sldMk cId="2918360428" sldId="296"/>
            <ac:spMk id="3" creationId="{7060439F-2729-478E-B95F-230482B50AA1}"/>
          </ac:spMkLst>
        </pc:spChg>
        <pc:spChg chg="mod">
          <ac:chgData name="Li Lixiang" userId="6104bbfcb56aea79" providerId="LiveId" clId="{5DDD6A57-FD4C-4DE0-8DF6-43BC1A908F0C}" dt="2021-11-21T09:34:18.601" v="5558" actId="20577"/>
          <ac:spMkLst>
            <pc:docMk/>
            <pc:sldMk cId="2918360428" sldId="296"/>
            <ac:spMk id="5" creationId="{4333B513-5382-47C3-B2EA-6D201631ACE2}"/>
          </ac:spMkLst>
        </pc:spChg>
      </pc:sldChg>
      <pc:sldChg chg="modSp add mod">
        <pc:chgData name="Li Lixiang" userId="6104bbfcb56aea79" providerId="LiveId" clId="{5DDD6A57-FD4C-4DE0-8DF6-43BC1A908F0C}" dt="2021-11-21T09:37:33.155" v="6131" actId="27636"/>
        <pc:sldMkLst>
          <pc:docMk/>
          <pc:sldMk cId="2873050645" sldId="297"/>
        </pc:sldMkLst>
        <pc:spChg chg="mod">
          <ac:chgData name="Li Lixiang" userId="6104bbfcb56aea79" providerId="LiveId" clId="{5DDD6A57-FD4C-4DE0-8DF6-43BC1A908F0C}" dt="2021-11-21T09:36:30.154" v="5879" actId="20577"/>
          <ac:spMkLst>
            <pc:docMk/>
            <pc:sldMk cId="2873050645" sldId="297"/>
            <ac:spMk id="3" creationId="{7060439F-2729-478E-B95F-230482B50AA1}"/>
          </ac:spMkLst>
        </pc:spChg>
        <pc:spChg chg="mod">
          <ac:chgData name="Li Lixiang" userId="6104bbfcb56aea79" providerId="LiveId" clId="{5DDD6A57-FD4C-4DE0-8DF6-43BC1A908F0C}" dt="2021-11-21T09:37:33.155" v="6131" actId="27636"/>
          <ac:spMkLst>
            <pc:docMk/>
            <pc:sldMk cId="2873050645" sldId="297"/>
            <ac:spMk id="5" creationId="{4333B513-5382-47C3-B2EA-6D201631ACE2}"/>
          </ac:spMkLst>
        </pc:spChg>
      </pc:sldChg>
      <pc:sldChg chg="modSp add mod">
        <pc:chgData name="Li Lixiang" userId="6104bbfcb56aea79" providerId="LiveId" clId="{5DDD6A57-FD4C-4DE0-8DF6-43BC1A908F0C}" dt="2021-11-23T06:43:01.552" v="6653" actId="20577"/>
        <pc:sldMkLst>
          <pc:docMk/>
          <pc:sldMk cId="3887230651" sldId="298"/>
        </pc:sldMkLst>
        <pc:spChg chg="mod">
          <ac:chgData name="Li Lixiang" userId="6104bbfcb56aea79" providerId="LiveId" clId="{5DDD6A57-FD4C-4DE0-8DF6-43BC1A908F0C}" dt="2021-11-23T06:40:32.744" v="6151" actId="20577"/>
          <ac:spMkLst>
            <pc:docMk/>
            <pc:sldMk cId="3887230651" sldId="298"/>
            <ac:spMk id="2" creationId="{5EC01E2D-9CFE-4D5D-8863-3BA90731F07B}"/>
          </ac:spMkLst>
        </pc:spChg>
        <pc:spChg chg="mod">
          <ac:chgData name="Li Lixiang" userId="6104bbfcb56aea79" providerId="LiveId" clId="{5DDD6A57-FD4C-4DE0-8DF6-43BC1A908F0C}" dt="2021-11-23T06:43:01.552" v="6653" actId="20577"/>
          <ac:spMkLst>
            <pc:docMk/>
            <pc:sldMk cId="3887230651" sldId="298"/>
            <ac:spMk id="3" creationId="{7060439F-2729-478E-B95F-230482B50AA1}"/>
          </ac:spMkLst>
        </pc:spChg>
      </pc:sldChg>
      <pc:sldChg chg="addSp delSp modSp add mod">
        <pc:chgData name="Li Lixiang" userId="6104bbfcb56aea79" providerId="LiveId" clId="{5DDD6A57-FD4C-4DE0-8DF6-43BC1A908F0C}" dt="2021-11-23T07:05:05.668" v="7225" actId="1035"/>
        <pc:sldMkLst>
          <pc:docMk/>
          <pc:sldMk cId="2705027" sldId="299"/>
        </pc:sldMkLst>
        <pc:spChg chg="mod">
          <ac:chgData name="Li Lixiang" userId="6104bbfcb56aea79" providerId="LiveId" clId="{5DDD6A57-FD4C-4DE0-8DF6-43BC1A908F0C}" dt="2021-11-23T07:02:39.065" v="6842" actId="14100"/>
          <ac:spMkLst>
            <pc:docMk/>
            <pc:sldMk cId="2705027" sldId="299"/>
            <ac:spMk id="3" creationId="{7060439F-2729-478E-B95F-230482B50AA1}"/>
          </ac:spMkLst>
        </pc:spChg>
        <pc:spChg chg="del">
          <ac:chgData name="Li Lixiang" userId="6104bbfcb56aea79" providerId="LiveId" clId="{5DDD6A57-FD4C-4DE0-8DF6-43BC1A908F0C}" dt="2021-11-23T07:01:46.833" v="6712" actId="478"/>
          <ac:spMkLst>
            <pc:docMk/>
            <pc:sldMk cId="2705027" sldId="299"/>
            <ac:spMk id="4" creationId="{EC31A9B6-34C0-4D1A-832B-DE43F35D868D}"/>
          </ac:spMkLst>
        </pc:spChg>
        <pc:spChg chg="add mod">
          <ac:chgData name="Li Lixiang" userId="6104bbfcb56aea79" providerId="LiveId" clId="{5DDD6A57-FD4C-4DE0-8DF6-43BC1A908F0C}" dt="2021-11-23T07:05:05.668" v="7225" actId="1035"/>
          <ac:spMkLst>
            <pc:docMk/>
            <pc:sldMk cId="2705027" sldId="299"/>
            <ac:spMk id="5" creationId="{3698BD40-FB3E-4BC6-B2A3-804E5B9E6F53}"/>
          </ac:spMkLst>
        </pc:spChg>
      </pc:sldChg>
      <pc:sldChg chg="addSp delSp modSp add mod ord">
        <pc:chgData name="Li Lixiang" userId="6104bbfcb56aea79" providerId="LiveId" clId="{5DDD6A57-FD4C-4DE0-8DF6-43BC1A908F0C}" dt="2022-01-08T06:55:04.471" v="9662"/>
        <pc:sldMkLst>
          <pc:docMk/>
          <pc:sldMk cId="1821804651" sldId="300"/>
        </pc:sldMkLst>
        <pc:spChg chg="del">
          <ac:chgData name="Li Lixiang" userId="6104bbfcb56aea79" providerId="LiveId" clId="{5DDD6A57-FD4C-4DE0-8DF6-43BC1A908F0C}" dt="2021-12-26T03:59:28.713" v="8287" actId="478"/>
          <ac:spMkLst>
            <pc:docMk/>
            <pc:sldMk cId="1821804651" sldId="300"/>
            <ac:spMk id="2" creationId="{5EC01E2D-9CFE-4D5D-8863-3BA90731F07B}"/>
          </ac:spMkLst>
        </pc:spChg>
        <pc:spChg chg="mod">
          <ac:chgData name="Li Lixiang" userId="6104bbfcb56aea79" providerId="LiveId" clId="{5DDD6A57-FD4C-4DE0-8DF6-43BC1A908F0C}" dt="2022-01-08T06:53:31.782" v="9624" actId="1036"/>
          <ac:spMkLst>
            <pc:docMk/>
            <pc:sldMk cId="1821804651" sldId="300"/>
            <ac:spMk id="3" creationId="{7060439F-2729-478E-B95F-230482B50AA1}"/>
          </ac:spMkLst>
        </pc:spChg>
        <pc:spChg chg="add mod">
          <ac:chgData name="Li Lixiang" userId="6104bbfcb56aea79" providerId="LiveId" clId="{5DDD6A57-FD4C-4DE0-8DF6-43BC1A908F0C}" dt="2022-01-08T06:55:04.471" v="9662"/>
          <ac:spMkLst>
            <pc:docMk/>
            <pc:sldMk cId="1821804651" sldId="300"/>
            <ac:spMk id="4" creationId="{1F35BDC6-9C1C-4806-B7C9-C458D54B1940}"/>
          </ac:spMkLst>
        </pc:spChg>
        <pc:spChg chg="add del mod">
          <ac:chgData name="Li Lixiang" userId="6104bbfcb56aea79" providerId="LiveId" clId="{5DDD6A57-FD4C-4DE0-8DF6-43BC1A908F0C}" dt="2021-12-26T03:59:30.806" v="8288" actId="478"/>
          <ac:spMkLst>
            <pc:docMk/>
            <pc:sldMk cId="1821804651" sldId="300"/>
            <ac:spMk id="5" creationId="{01475638-AAD7-4A62-8922-0C4EAB77AA84}"/>
          </ac:spMkLst>
        </pc:spChg>
      </pc:sldChg>
      <pc:sldChg chg="modSp add mod ord">
        <pc:chgData name="Li Lixiang" userId="6104bbfcb56aea79" providerId="LiveId" clId="{5DDD6A57-FD4C-4DE0-8DF6-43BC1A908F0C}" dt="2023-04-25T11:52:06.411" v="9692"/>
        <pc:sldMkLst>
          <pc:docMk/>
          <pc:sldMk cId="4225843026" sldId="301"/>
        </pc:sldMkLst>
        <pc:spChg chg="mod">
          <ac:chgData name="Li Lixiang" userId="6104bbfcb56aea79" providerId="LiveId" clId="{5DDD6A57-FD4C-4DE0-8DF6-43BC1A908F0C}" dt="2021-12-12T03:00:22.823" v="8263" actId="20577"/>
          <ac:spMkLst>
            <pc:docMk/>
            <pc:sldMk cId="4225843026" sldId="301"/>
            <ac:spMk id="2" creationId="{1D96A6DA-85CC-438D-8FE1-8BDC8C1BE0D2}"/>
          </ac:spMkLst>
        </pc:spChg>
        <pc:spChg chg="mod">
          <ac:chgData name="Li Lixiang" userId="6104bbfcb56aea79" providerId="LiveId" clId="{5DDD6A57-FD4C-4DE0-8DF6-43BC1A908F0C}" dt="2021-12-12T03:00:04.890" v="8246" actId="20577"/>
          <ac:spMkLst>
            <pc:docMk/>
            <pc:sldMk cId="4225843026" sldId="301"/>
            <ac:spMk id="3" creationId="{74CF7FC6-65F6-4325-8DB2-4EB46244F474}"/>
          </ac:spMkLst>
        </pc:spChg>
      </pc:sldChg>
      <pc:sldChg chg="modSp add mod ord">
        <pc:chgData name="Li Lixiang" userId="6104bbfcb56aea79" providerId="LiveId" clId="{5DDD6A57-FD4C-4DE0-8DF6-43BC1A908F0C}" dt="2023-04-25T11:52:08.096" v="9694"/>
        <pc:sldMkLst>
          <pc:docMk/>
          <pc:sldMk cId="1741278169" sldId="302"/>
        </pc:sldMkLst>
        <pc:spChg chg="mod">
          <ac:chgData name="Li Lixiang" userId="6104bbfcb56aea79" providerId="LiveId" clId="{5DDD6A57-FD4C-4DE0-8DF6-43BC1A908F0C}" dt="2021-12-12T03:00:36.847" v="8275" actId="20577"/>
          <ac:spMkLst>
            <pc:docMk/>
            <pc:sldMk cId="1741278169" sldId="302"/>
            <ac:spMk id="2" creationId="{1D96A6DA-85CC-438D-8FE1-8BDC8C1BE0D2}"/>
          </ac:spMkLst>
        </pc:spChg>
        <pc:spChg chg="mod">
          <ac:chgData name="Li Lixiang" userId="6104bbfcb56aea79" providerId="LiveId" clId="{5DDD6A57-FD4C-4DE0-8DF6-43BC1A908F0C}" dt="2021-12-26T06:59:29.514" v="8854" actId="20577"/>
          <ac:spMkLst>
            <pc:docMk/>
            <pc:sldMk cId="1741278169" sldId="302"/>
            <ac:spMk id="3" creationId="{74CF7FC6-65F6-4325-8DB2-4EB46244F474}"/>
          </ac:spMkLst>
        </pc:spChg>
      </pc:sldChg>
      <pc:sldChg chg="delSp modSp new mod">
        <pc:chgData name="Li Lixiang" userId="6104bbfcb56aea79" providerId="LiveId" clId="{5DDD6A57-FD4C-4DE0-8DF6-43BC1A908F0C}" dt="2021-12-26T04:02:13.531" v="8608" actId="1035"/>
        <pc:sldMkLst>
          <pc:docMk/>
          <pc:sldMk cId="2598763665" sldId="303"/>
        </pc:sldMkLst>
        <pc:spChg chg="del">
          <ac:chgData name="Li Lixiang" userId="6104bbfcb56aea79" providerId="LiveId" clId="{5DDD6A57-FD4C-4DE0-8DF6-43BC1A908F0C}" dt="2021-12-26T04:00:30.280" v="8297" actId="478"/>
          <ac:spMkLst>
            <pc:docMk/>
            <pc:sldMk cId="2598763665" sldId="303"/>
            <ac:spMk id="2" creationId="{26B986B1-B18D-4DB3-B636-2FEB184CDFF1}"/>
          </ac:spMkLst>
        </pc:spChg>
        <pc:spChg chg="mod">
          <ac:chgData name="Li Lixiang" userId="6104bbfcb56aea79" providerId="LiveId" clId="{5DDD6A57-FD4C-4DE0-8DF6-43BC1A908F0C}" dt="2021-12-26T04:02:13.531" v="8608" actId="1035"/>
          <ac:spMkLst>
            <pc:docMk/>
            <pc:sldMk cId="2598763665" sldId="303"/>
            <ac:spMk id="3" creationId="{D1C4B389-9A63-4E84-BD3C-1CF933053056}"/>
          </ac:spMkLst>
        </pc:spChg>
      </pc:sldChg>
      <pc:sldChg chg="addSp modSp new mod">
        <pc:chgData name="Li Lixiang" userId="6104bbfcb56aea79" providerId="LiveId" clId="{5DDD6A57-FD4C-4DE0-8DF6-43BC1A908F0C}" dt="2021-12-26T07:08:32.559" v="9562" actId="1035"/>
        <pc:sldMkLst>
          <pc:docMk/>
          <pc:sldMk cId="1990203815" sldId="304"/>
        </pc:sldMkLst>
        <pc:spChg chg="mod">
          <ac:chgData name="Li Lixiang" userId="6104bbfcb56aea79" providerId="LiveId" clId="{5DDD6A57-FD4C-4DE0-8DF6-43BC1A908F0C}" dt="2021-12-26T06:59:42.117" v="8874" actId="20577"/>
          <ac:spMkLst>
            <pc:docMk/>
            <pc:sldMk cId="1990203815" sldId="304"/>
            <ac:spMk id="2" creationId="{EC71ABA6-910F-483E-9A59-2AFDE95B810B}"/>
          </ac:spMkLst>
        </pc:spChg>
        <pc:spChg chg="mod">
          <ac:chgData name="Li Lixiang" userId="6104bbfcb56aea79" providerId="LiveId" clId="{5DDD6A57-FD4C-4DE0-8DF6-43BC1A908F0C}" dt="2021-12-26T07:08:32.559" v="9562" actId="1035"/>
          <ac:spMkLst>
            <pc:docMk/>
            <pc:sldMk cId="1990203815" sldId="304"/>
            <ac:spMk id="3" creationId="{8FD44926-CEEF-4AD2-83D6-68188F133F6D}"/>
          </ac:spMkLst>
        </pc:spChg>
        <pc:spChg chg="add mod">
          <ac:chgData name="Li Lixiang" userId="6104bbfcb56aea79" providerId="LiveId" clId="{5DDD6A57-FD4C-4DE0-8DF6-43BC1A908F0C}" dt="2021-12-26T07:08:32.559" v="9562" actId="1035"/>
          <ac:spMkLst>
            <pc:docMk/>
            <pc:sldMk cId="1990203815" sldId="304"/>
            <ac:spMk id="4" creationId="{A3B714FD-E640-4E6A-8077-A1DE4642A578}"/>
          </ac:spMkLst>
        </pc:spChg>
        <pc:spChg chg="add mod">
          <ac:chgData name="Li Lixiang" userId="6104bbfcb56aea79" providerId="LiveId" clId="{5DDD6A57-FD4C-4DE0-8DF6-43BC1A908F0C}" dt="2021-12-26T07:08:32.559" v="9562" actId="1035"/>
          <ac:spMkLst>
            <pc:docMk/>
            <pc:sldMk cId="1990203815" sldId="304"/>
            <ac:spMk id="5" creationId="{5AD5EF5E-350F-4D34-9856-640E3A01D18B}"/>
          </ac:spMkLst>
        </pc:spChg>
        <pc:spChg chg="add mod">
          <ac:chgData name="Li Lixiang" userId="6104bbfcb56aea79" providerId="LiveId" clId="{5DDD6A57-FD4C-4DE0-8DF6-43BC1A908F0C}" dt="2021-12-26T07:08:32.559" v="9562" actId="1035"/>
          <ac:spMkLst>
            <pc:docMk/>
            <pc:sldMk cId="1990203815" sldId="304"/>
            <ac:spMk id="6" creationId="{3596E7FF-EDF5-4508-A5D4-02A9AD81A616}"/>
          </ac:spMkLst>
        </pc:spChg>
        <pc:spChg chg="add mod">
          <ac:chgData name="Li Lixiang" userId="6104bbfcb56aea79" providerId="LiveId" clId="{5DDD6A57-FD4C-4DE0-8DF6-43BC1A908F0C}" dt="2021-12-26T07:08:32.559" v="9562" actId="1035"/>
          <ac:spMkLst>
            <pc:docMk/>
            <pc:sldMk cId="1990203815" sldId="304"/>
            <ac:spMk id="7" creationId="{6C147896-6B93-495E-8659-AE6A58AF2229}"/>
          </ac:spMkLst>
        </pc:spChg>
        <pc:spChg chg="add mod">
          <ac:chgData name="Li Lixiang" userId="6104bbfcb56aea79" providerId="LiveId" clId="{5DDD6A57-FD4C-4DE0-8DF6-43BC1A908F0C}" dt="2021-12-26T07:08:32.559" v="9562" actId="1035"/>
          <ac:spMkLst>
            <pc:docMk/>
            <pc:sldMk cId="1990203815" sldId="304"/>
            <ac:spMk id="8" creationId="{8A0E7843-D5D0-441B-8343-3A5F70A68186}"/>
          </ac:spMkLst>
        </pc:spChg>
      </pc:sldChg>
      <pc:sldChg chg="add ord">
        <pc:chgData name="Li Lixiang" userId="6104bbfcb56aea79" providerId="LiveId" clId="{5DDD6A57-FD4C-4DE0-8DF6-43BC1A908F0C}" dt="2023-04-25T11:52:33.269" v="9697"/>
        <pc:sldMkLst>
          <pc:docMk/>
          <pc:sldMk cId="1137392759" sldId="305"/>
        </pc:sldMkLst>
      </pc:sldChg>
      <pc:sldChg chg="add ord">
        <pc:chgData name="Li Lixiang" userId="6104bbfcb56aea79" providerId="LiveId" clId="{5DDD6A57-FD4C-4DE0-8DF6-43BC1A908F0C}" dt="2023-04-25T11:52:33.269" v="9697"/>
        <pc:sldMkLst>
          <pc:docMk/>
          <pc:sldMk cId="2094285108" sldId="306"/>
        </pc:sldMkLst>
      </pc:sldChg>
    </pc:docChg>
  </pc:docChgLst>
  <pc:docChgLst>
    <pc:chgData name="Li Lixiang" userId="6104bbfcb56aea79" providerId="LiveId" clId="{D5A8DE86-FACE-4491-BD0C-E2958BB7DF87}"/>
    <pc:docChg chg="modSld">
      <pc:chgData name="Li Lixiang" userId="6104bbfcb56aea79" providerId="LiveId" clId="{D5A8DE86-FACE-4491-BD0C-E2958BB7DF87}" dt="2021-08-28T02:37:57.955" v="2" actId="6549"/>
      <pc:docMkLst>
        <pc:docMk/>
      </pc:docMkLst>
      <pc:sldChg chg="modSp mod">
        <pc:chgData name="Li Lixiang" userId="6104bbfcb56aea79" providerId="LiveId" clId="{D5A8DE86-FACE-4491-BD0C-E2958BB7DF87}" dt="2021-08-28T02:37:57.955" v="2" actId="6549"/>
        <pc:sldMkLst>
          <pc:docMk/>
          <pc:sldMk cId="3650079851" sldId="256"/>
        </pc:sldMkLst>
        <pc:spChg chg="mod">
          <ac:chgData name="Li Lixiang" userId="6104bbfcb56aea79" providerId="LiveId" clId="{D5A8DE86-FACE-4491-BD0C-E2958BB7DF87}" dt="2021-08-28T02:37:57.955" v="2" actId="6549"/>
          <ac:spMkLst>
            <pc:docMk/>
            <pc:sldMk cId="3650079851" sldId="256"/>
            <ac:spMk id="4" creationId="{8DE6899A-D842-4C9E-ADC1-B0C1377122EA}"/>
          </ac:spMkLst>
        </pc:spChg>
      </pc:sldChg>
    </pc:docChg>
  </pc:docChgLst>
  <pc:docChgLst>
    <pc:chgData name="Li Lixiang" userId="6104bbfcb56aea79" providerId="LiveId" clId="{44B74CED-833E-40E1-BA98-52848CC5472A}"/>
    <pc:docChg chg="delSld modSld">
      <pc:chgData name="Li Lixiang" userId="6104bbfcb56aea79" providerId="LiveId" clId="{44B74CED-833E-40E1-BA98-52848CC5472A}" dt="2023-04-25T11:58:04.059" v="3" actId="47"/>
      <pc:docMkLst>
        <pc:docMk/>
      </pc:docMkLst>
      <pc:sldChg chg="modSp mod">
        <pc:chgData name="Li Lixiang" userId="6104bbfcb56aea79" providerId="LiveId" clId="{44B74CED-833E-40E1-BA98-52848CC5472A}" dt="2023-04-25T11:56:42.893" v="2" actId="20577"/>
        <pc:sldMkLst>
          <pc:docMk/>
          <pc:sldMk cId="3650079851" sldId="256"/>
        </pc:sldMkLst>
        <pc:spChg chg="mod">
          <ac:chgData name="Li Lixiang" userId="6104bbfcb56aea79" providerId="LiveId" clId="{44B74CED-833E-40E1-BA98-52848CC5472A}" dt="2023-04-25T11:56:42.893" v="2" actId="20577"/>
          <ac:spMkLst>
            <pc:docMk/>
            <pc:sldMk cId="3650079851" sldId="256"/>
            <ac:spMk id="4" creationId="{8DE6899A-D842-4C9E-ADC1-B0C1377122EA}"/>
          </ac:spMkLst>
        </pc:spChg>
      </pc:sldChg>
      <pc:sldChg chg="del">
        <pc:chgData name="Li Lixiang" userId="6104bbfcb56aea79" providerId="LiveId" clId="{44B74CED-833E-40E1-BA98-52848CC5472A}" dt="2023-04-25T11:58:04.059" v="3" actId="47"/>
        <pc:sldMkLst>
          <pc:docMk/>
          <pc:sldMk cId="3903523967" sldId="258"/>
        </pc:sldMkLst>
      </pc:sldChg>
      <pc:sldChg chg="del">
        <pc:chgData name="Li Lixiang" userId="6104bbfcb56aea79" providerId="LiveId" clId="{44B74CED-833E-40E1-BA98-52848CC5472A}" dt="2023-04-25T11:58:04.059" v="3" actId="47"/>
        <pc:sldMkLst>
          <pc:docMk/>
          <pc:sldMk cId="43257341" sldId="262"/>
        </pc:sldMkLst>
      </pc:sldChg>
      <pc:sldChg chg="del">
        <pc:chgData name="Li Lixiang" userId="6104bbfcb56aea79" providerId="LiveId" clId="{44B74CED-833E-40E1-BA98-52848CC5472A}" dt="2023-04-25T11:58:04.059" v="3" actId="47"/>
        <pc:sldMkLst>
          <pc:docMk/>
          <pc:sldMk cId="1235300252" sldId="272"/>
        </pc:sldMkLst>
      </pc:sldChg>
      <pc:sldChg chg="del">
        <pc:chgData name="Li Lixiang" userId="6104bbfcb56aea79" providerId="LiveId" clId="{44B74CED-833E-40E1-BA98-52848CC5472A}" dt="2023-04-25T11:58:04.059" v="3" actId="47"/>
        <pc:sldMkLst>
          <pc:docMk/>
          <pc:sldMk cId="223724709" sldId="273"/>
        </pc:sldMkLst>
      </pc:sldChg>
      <pc:sldChg chg="del">
        <pc:chgData name="Li Lixiang" userId="6104bbfcb56aea79" providerId="LiveId" clId="{44B74CED-833E-40E1-BA98-52848CC5472A}" dt="2023-04-25T11:58:04.059" v="3" actId="47"/>
        <pc:sldMkLst>
          <pc:docMk/>
          <pc:sldMk cId="3393176799" sldId="274"/>
        </pc:sldMkLst>
      </pc:sldChg>
      <pc:sldChg chg="del">
        <pc:chgData name="Li Lixiang" userId="6104bbfcb56aea79" providerId="LiveId" clId="{44B74CED-833E-40E1-BA98-52848CC5472A}" dt="2023-04-25T11:58:04.059" v="3" actId="47"/>
        <pc:sldMkLst>
          <pc:docMk/>
          <pc:sldMk cId="2622198170" sldId="275"/>
        </pc:sldMkLst>
      </pc:sldChg>
      <pc:sldChg chg="del">
        <pc:chgData name="Li Lixiang" userId="6104bbfcb56aea79" providerId="LiveId" clId="{44B74CED-833E-40E1-BA98-52848CC5472A}" dt="2023-04-25T11:58:04.059" v="3" actId="47"/>
        <pc:sldMkLst>
          <pc:docMk/>
          <pc:sldMk cId="2103825147" sldId="277"/>
        </pc:sldMkLst>
      </pc:sldChg>
      <pc:sldChg chg="del">
        <pc:chgData name="Li Lixiang" userId="6104bbfcb56aea79" providerId="LiveId" clId="{44B74CED-833E-40E1-BA98-52848CC5472A}" dt="2023-04-25T11:58:04.059" v="3" actId="47"/>
        <pc:sldMkLst>
          <pc:docMk/>
          <pc:sldMk cId="3756693306" sldId="280"/>
        </pc:sldMkLst>
      </pc:sldChg>
      <pc:sldChg chg="del">
        <pc:chgData name="Li Lixiang" userId="6104bbfcb56aea79" providerId="LiveId" clId="{44B74CED-833E-40E1-BA98-52848CC5472A}" dt="2023-04-25T11:58:04.059" v="3" actId="47"/>
        <pc:sldMkLst>
          <pc:docMk/>
          <pc:sldMk cId="3369638101" sldId="283"/>
        </pc:sldMkLst>
      </pc:sldChg>
      <pc:sldChg chg="del">
        <pc:chgData name="Li Lixiang" userId="6104bbfcb56aea79" providerId="LiveId" clId="{44B74CED-833E-40E1-BA98-52848CC5472A}" dt="2023-04-25T11:58:04.059" v="3" actId="47"/>
        <pc:sldMkLst>
          <pc:docMk/>
          <pc:sldMk cId="901693000" sldId="284"/>
        </pc:sldMkLst>
      </pc:sldChg>
      <pc:sldChg chg="del">
        <pc:chgData name="Li Lixiang" userId="6104bbfcb56aea79" providerId="LiveId" clId="{44B74CED-833E-40E1-BA98-52848CC5472A}" dt="2023-04-25T11:58:04.059" v="3" actId="47"/>
        <pc:sldMkLst>
          <pc:docMk/>
          <pc:sldMk cId="4225843026" sldId="301"/>
        </pc:sldMkLst>
      </pc:sldChg>
      <pc:sldChg chg="del">
        <pc:chgData name="Li Lixiang" userId="6104bbfcb56aea79" providerId="LiveId" clId="{44B74CED-833E-40E1-BA98-52848CC5472A}" dt="2023-04-25T11:58:04.059" v="3" actId="47"/>
        <pc:sldMkLst>
          <pc:docMk/>
          <pc:sldMk cId="1741278169" sldId="302"/>
        </pc:sldMkLst>
      </pc:sldChg>
      <pc:sldChg chg="del">
        <pc:chgData name="Li Lixiang" userId="6104bbfcb56aea79" providerId="LiveId" clId="{44B74CED-833E-40E1-BA98-52848CC5472A}" dt="2023-04-25T11:58:04.059" v="3" actId="47"/>
        <pc:sldMkLst>
          <pc:docMk/>
          <pc:sldMk cId="1990203815" sldId="304"/>
        </pc:sldMkLst>
      </pc:sldChg>
      <pc:sldChg chg="del">
        <pc:chgData name="Li Lixiang" userId="6104bbfcb56aea79" providerId="LiveId" clId="{44B74CED-833E-40E1-BA98-52848CC5472A}" dt="2023-04-25T11:58:04.059" v="3" actId="47"/>
        <pc:sldMkLst>
          <pc:docMk/>
          <pc:sldMk cId="1137392759" sldId="305"/>
        </pc:sldMkLst>
      </pc:sldChg>
      <pc:sldChg chg="del">
        <pc:chgData name="Li Lixiang" userId="6104bbfcb56aea79" providerId="LiveId" clId="{44B74CED-833E-40E1-BA98-52848CC5472A}" dt="2023-04-25T11:58:04.059" v="3" actId="47"/>
        <pc:sldMkLst>
          <pc:docMk/>
          <pc:sldMk cId="2094285108" sldId="306"/>
        </pc:sldMkLst>
      </pc:sldChg>
    </pc:docChg>
  </pc:docChgLst>
  <pc:docChgLst>
    <pc:chgData name="Li Lixiang" userId="6104bbfcb56aea79" providerId="LiveId" clId="{D82E8DA6-9951-4000-9EC7-9103C1857731}"/>
    <pc:docChg chg="custSel addSld modSld sldOrd">
      <pc:chgData name="Li Lixiang" userId="6104bbfcb56aea79" providerId="LiveId" clId="{D82E8DA6-9951-4000-9EC7-9103C1857731}" dt="2021-01-19T03:51:39.722" v="142" actId="14100"/>
      <pc:docMkLst>
        <pc:docMk/>
      </pc:docMkLst>
      <pc:sldChg chg="modSp mod">
        <pc:chgData name="Li Lixiang" userId="6104bbfcb56aea79" providerId="LiveId" clId="{D82E8DA6-9951-4000-9EC7-9103C1857731}" dt="2021-01-19T03:28:45.322" v="28" actId="20577"/>
        <pc:sldMkLst>
          <pc:docMk/>
          <pc:sldMk cId="4286605024" sldId="263"/>
        </pc:sldMkLst>
        <pc:spChg chg="mod">
          <ac:chgData name="Li Lixiang" userId="6104bbfcb56aea79" providerId="LiveId" clId="{D82E8DA6-9951-4000-9EC7-9103C1857731}" dt="2021-01-19T03:28:45.322" v="28" actId="20577"/>
          <ac:spMkLst>
            <pc:docMk/>
            <pc:sldMk cId="4286605024" sldId="263"/>
            <ac:spMk id="3" creationId="{AE84BDDD-BBB6-4D65-B40F-2DCAABD5AC26}"/>
          </ac:spMkLst>
        </pc:spChg>
      </pc:sldChg>
      <pc:sldChg chg="addSp delSp modSp mod ord">
        <pc:chgData name="Li Lixiang" userId="6104bbfcb56aea79" providerId="LiveId" clId="{D82E8DA6-9951-4000-9EC7-9103C1857731}" dt="2021-01-19T03:26:17.931" v="5" actId="478"/>
        <pc:sldMkLst>
          <pc:docMk/>
          <pc:sldMk cId="3733305708" sldId="264"/>
        </pc:sldMkLst>
        <pc:spChg chg="del">
          <ac:chgData name="Li Lixiang" userId="6104bbfcb56aea79" providerId="LiveId" clId="{D82E8DA6-9951-4000-9EC7-9103C1857731}" dt="2021-01-19T03:26:16.001" v="4" actId="478"/>
          <ac:spMkLst>
            <pc:docMk/>
            <pc:sldMk cId="3733305708" sldId="264"/>
            <ac:spMk id="9" creationId="{AF3CE096-68B8-4B44-B44E-FE912B375EA9}"/>
          </ac:spMkLst>
        </pc:spChg>
        <pc:spChg chg="del">
          <ac:chgData name="Li Lixiang" userId="6104bbfcb56aea79" providerId="LiveId" clId="{D82E8DA6-9951-4000-9EC7-9103C1857731}" dt="2021-01-19T03:26:17.931" v="5" actId="478"/>
          <ac:spMkLst>
            <pc:docMk/>
            <pc:sldMk cId="3733305708" sldId="264"/>
            <ac:spMk id="10" creationId="{18E43F96-3BE1-46C4-B791-6EE3644003D8}"/>
          </ac:spMkLst>
        </pc:spChg>
        <pc:spChg chg="add mod">
          <ac:chgData name="Li Lixiang" userId="6104bbfcb56aea79" providerId="LiveId" clId="{D82E8DA6-9951-4000-9EC7-9103C1857731}" dt="2021-01-19T03:25:42.184" v="3" actId="1076"/>
          <ac:spMkLst>
            <pc:docMk/>
            <pc:sldMk cId="3733305708" sldId="264"/>
            <ac:spMk id="12" creationId="{8995E51E-CE0A-416E-9DB3-98487AB45AC9}"/>
          </ac:spMkLst>
        </pc:spChg>
      </pc:sldChg>
      <pc:sldChg chg="addSp delSp modSp add mod">
        <pc:chgData name="Li Lixiang" userId="6104bbfcb56aea79" providerId="LiveId" clId="{D82E8DA6-9951-4000-9EC7-9103C1857731}" dt="2021-01-19T03:51:39.722" v="142" actId="14100"/>
        <pc:sldMkLst>
          <pc:docMk/>
          <pc:sldMk cId="314823917" sldId="267"/>
        </pc:sldMkLst>
        <pc:spChg chg="mod">
          <ac:chgData name="Li Lixiang" userId="6104bbfcb56aea79" providerId="LiveId" clId="{D82E8DA6-9951-4000-9EC7-9103C1857731}" dt="2021-01-19T03:50:18.809" v="50" actId="20577"/>
          <ac:spMkLst>
            <pc:docMk/>
            <pc:sldMk cId="314823917" sldId="267"/>
            <ac:spMk id="2" creationId="{6A7233A0-AF7A-48A1-9892-0D38C61AE772}"/>
          </ac:spMkLst>
        </pc:spChg>
        <pc:spChg chg="del">
          <ac:chgData name="Li Lixiang" userId="6104bbfcb56aea79" providerId="LiveId" clId="{D82E8DA6-9951-4000-9EC7-9103C1857731}" dt="2021-01-19T03:50:25.949" v="52" actId="478"/>
          <ac:spMkLst>
            <pc:docMk/>
            <pc:sldMk cId="314823917" sldId="267"/>
            <ac:spMk id="6" creationId="{0DD8DFCC-1C59-477A-B8D0-A86404F623E9}"/>
          </ac:spMkLst>
        </pc:spChg>
        <pc:spChg chg="del">
          <ac:chgData name="Li Lixiang" userId="6104bbfcb56aea79" providerId="LiveId" clId="{D82E8DA6-9951-4000-9EC7-9103C1857731}" dt="2021-01-19T03:50:25.949" v="52" actId="478"/>
          <ac:spMkLst>
            <pc:docMk/>
            <pc:sldMk cId="314823917" sldId="267"/>
            <ac:spMk id="8" creationId="{1E9E062E-9F76-4D06-A851-F52B6F4A5243}"/>
          </ac:spMkLst>
        </pc:spChg>
        <pc:spChg chg="add mod">
          <ac:chgData name="Li Lixiang" userId="6104bbfcb56aea79" providerId="LiveId" clId="{D82E8DA6-9951-4000-9EC7-9103C1857731}" dt="2021-01-19T03:51:02.637" v="139" actId="313"/>
          <ac:spMkLst>
            <pc:docMk/>
            <pc:sldMk cId="314823917" sldId="267"/>
            <ac:spMk id="9" creationId="{3369B57B-4A13-4B57-B92C-D62EDE464684}"/>
          </ac:spMkLst>
        </pc:spChg>
        <pc:spChg chg="del">
          <ac:chgData name="Li Lixiang" userId="6104bbfcb56aea79" providerId="LiveId" clId="{D82E8DA6-9951-4000-9EC7-9103C1857731}" dt="2021-01-19T03:50:25.949" v="52" actId="478"/>
          <ac:spMkLst>
            <pc:docMk/>
            <pc:sldMk cId="314823917" sldId="267"/>
            <ac:spMk id="10" creationId="{A55D81FE-6224-41E3-B868-43B08F7164D7}"/>
          </ac:spMkLst>
        </pc:spChg>
        <pc:graphicFrameChg chg="del">
          <ac:chgData name="Li Lixiang" userId="6104bbfcb56aea79" providerId="LiveId" clId="{D82E8DA6-9951-4000-9EC7-9103C1857731}" dt="2021-01-19T03:50:25.949" v="52" actId="478"/>
          <ac:graphicFrameMkLst>
            <pc:docMk/>
            <pc:sldMk cId="314823917" sldId="267"/>
            <ac:graphicFrameMk id="4" creationId="{3AB4A655-1E00-4B0E-9437-30384866C3DE}"/>
          </ac:graphicFrameMkLst>
        </pc:graphicFrameChg>
        <pc:picChg chg="add mod">
          <ac:chgData name="Li Lixiang" userId="6104bbfcb56aea79" providerId="LiveId" clId="{D82E8DA6-9951-4000-9EC7-9103C1857731}" dt="2021-01-19T03:51:39.722" v="142" actId="14100"/>
          <ac:picMkLst>
            <pc:docMk/>
            <pc:sldMk cId="314823917" sldId="267"/>
            <ac:picMk id="5" creationId="{F253E5E1-248C-446F-9B76-EE713267B9F6}"/>
          </ac:picMkLst>
        </pc:picChg>
        <pc:picChg chg="del">
          <ac:chgData name="Li Lixiang" userId="6104bbfcb56aea79" providerId="LiveId" clId="{D82E8DA6-9951-4000-9EC7-9103C1857731}" dt="2021-01-19T03:50:22.577" v="51" actId="478"/>
          <ac:picMkLst>
            <pc:docMk/>
            <pc:sldMk cId="314823917" sldId="267"/>
            <ac:picMk id="12" creationId="{6270D3B6-DD15-4538-AB51-56389CAE0918}"/>
          </ac:picMkLst>
        </pc:picChg>
      </pc:sldChg>
    </pc:docChg>
  </pc:docChgLst>
  <pc:docChgLst>
    <pc:chgData name="Li Lixiang" userId="6104bbfcb56aea79" providerId="LiveId" clId="{059B10B3-0B2E-4DA7-8829-C38D8318DEBA}"/>
    <pc:docChg chg="undo custSel addSld delSld modSld sldOrd">
      <pc:chgData name="Li Lixiang" userId="6104bbfcb56aea79" providerId="LiveId" clId="{059B10B3-0B2E-4DA7-8829-C38D8318DEBA}" dt="2021-05-31T09:13:51.487" v="7414" actId="47"/>
      <pc:docMkLst>
        <pc:docMk/>
      </pc:docMkLst>
      <pc:sldChg chg="modSp mod">
        <pc:chgData name="Li Lixiang" userId="6104bbfcb56aea79" providerId="LiveId" clId="{059B10B3-0B2E-4DA7-8829-C38D8318DEBA}" dt="2021-03-04T04:16:58.010" v="2516" actId="20577"/>
        <pc:sldMkLst>
          <pc:docMk/>
          <pc:sldMk cId="3650079851" sldId="256"/>
        </pc:sldMkLst>
        <pc:spChg chg="mod">
          <ac:chgData name="Li Lixiang" userId="6104bbfcb56aea79" providerId="LiveId" clId="{059B10B3-0B2E-4DA7-8829-C38D8318DEBA}" dt="2021-03-04T04:16:58.010" v="2516" actId="20577"/>
          <ac:spMkLst>
            <pc:docMk/>
            <pc:sldMk cId="3650079851" sldId="256"/>
            <ac:spMk id="4" creationId="{8DE6899A-D842-4C9E-ADC1-B0C1377122EA}"/>
          </ac:spMkLst>
        </pc:spChg>
      </pc:sldChg>
      <pc:sldChg chg="addSp modSp mod">
        <pc:chgData name="Li Lixiang" userId="6104bbfcb56aea79" providerId="LiveId" clId="{059B10B3-0B2E-4DA7-8829-C38D8318DEBA}" dt="2021-04-20T10:04:07.629" v="4148" actId="9405"/>
        <pc:sldMkLst>
          <pc:docMk/>
          <pc:sldMk cId="3409578767" sldId="261"/>
        </pc:sldMkLst>
        <pc:spChg chg="mod">
          <ac:chgData name="Li Lixiang" userId="6104bbfcb56aea79" providerId="LiveId" clId="{059B10B3-0B2E-4DA7-8829-C38D8318DEBA}" dt="2021-02-14T03:51:16.254" v="1161" actId="20577"/>
          <ac:spMkLst>
            <pc:docMk/>
            <pc:sldMk cId="3409578767" sldId="261"/>
            <ac:spMk id="2" creationId="{5EC01E2D-9CFE-4D5D-8863-3BA90731F07B}"/>
          </ac:spMkLst>
        </pc:spChg>
        <pc:inkChg chg="add">
          <ac:chgData name="Li Lixiang" userId="6104bbfcb56aea79" providerId="LiveId" clId="{059B10B3-0B2E-4DA7-8829-C38D8318DEBA}" dt="2021-04-20T10:04:07.629" v="4148" actId="9405"/>
          <ac:inkMkLst>
            <pc:docMk/>
            <pc:sldMk cId="3409578767" sldId="261"/>
            <ac:inkMk id="4" creationId="{CCA4BA79-7207-46F9-81D1-051637F90D5A}"/>
          </ac:inkMkLst>
        </pc:inkChg>
      </pc:sldChg>
      <pc:sldChg chg="addSp delSp modSp mod">
        <pc:chgData name="Li Lixiang" userId="6104bbfcb56aea79" providerId="LiveId" clId="{059B10B3-0B2E-4DA7-8829-C38D8318DEBA}" dt="2021-04-17T11:27:47.308" v="4147" actId="9405"/>
        <pc:sldMkLst>
          <pc:docMk/>
          <pc:sldMk cId="1653093981" sldId="262"/>
        </pc:sldMkLst>
        <pc:spChg chg="mod">
          <ac:chgData name="Li Lixiang" userId="6104bbfcb56aea79" providerId="LiveId" clId="{059B10B3-0B2E-4DA7-8829-C38D8318DEBA}" dt="2021-02-14T04:32:10.836" v="1953" actId="20577"/>
          <ac:spMkLst>
            <pc:docMk/>
            <pc:sldMk cId="1653093981" sldId="262"/>
            <ac:spMk id="2" creationId="{6A7233A0-AF7A-48A1-9892-0D38C61AE772}"/>
          </ac:spMkLst>
        </pc:spChg>
        <pc:spChg chg="mod">
          <ac:chgData name="Li Lixiang" userId="6104bbfcb56aea79" providerId="LiveId" clId="{059B10B3-0B2E-4DA7-8829-C38D8318DEBA}" dt="2021-04-13T07:56:32.448" v="4101" actId="20577"/>
          <ac:spMkLst>
            <pc:docMk/>
            <pc:sldMk cId="1653093981" sldId="262"/>
            <ac:spMk id="3" creationId="{AE84BDDD-BBB6-4D65-B40F-2DCAABD5AC26}"/>
          </ac:spMkLst>
        </pc:spChg>
        <pc:picChg chg="del">
          <ac:chgData name="Li Lixiang" userId="6104bbfcb56aea79" providerId="LiveId" clId="{059B10B3-0B2E-4DA7-8829-C38D8318DEBA}" dt="2021-02-14T04:34:29.526" v="2046" actId="478"/>
          <ac:picMkLst>
            <pc:docMk/>
            <pc:sldMk cId="1653093981" sldId="262"/>
            <ac:picMk id="5" creationId="{1B27D6C3-01DB-40C6-9287-287D784F97CB}"/>
          </ac:picMkLst>
        </pc:picChg>
        <pc:picChg chg="add mod">
          <ac:chgData name="Li Lixiang" userId="6104bbfcb56aea79" providerId="LiveId" clId="{059B10B3-0B2E-4DA7-8829-C38D8318DEBA}" dt="2021-02-14T04:36:01.223" v="2155" actId="14100"/>
          <ac:picMkLst>
            <pc:docMk/>
            <pc:sldMk cId="1653093981" sldId="262"/>
            <ac:picMk id="6" creationId="{744B75C8-DDD1-4B3F-8CF7-F59006E9875B}"/>
          </ac:picMkLst>
        </pc:picChg>
        <pc:inkChg chg="add del">
          <ac:chgData name="Li Lixiang" userId="6104bbfcb56aea79" providerId="LiveId" clId="{059B10B3-0B2E-4DA7-8829-C38D8318DEBA}" dt="2021-04-17T11:27:46.085" v="4146" actId="9405"/>
          <ac:inkMkLst>
            <pc:docMk/>
            <pc:sldMk cId="1653093981" sldId="262"/>
            <ac:inkMk id="4" creationId="{3BFD64BA-2039-46B8-8698-EC9EB78AF441}"/>
          </ac:inkMkLst>
        </pc:inkChg>
        <pc:inkChg chg="add">
          <ac:chgData name="Li Lixiang" userId="6104bbfcb56aea79" providerId="LiveId" clId="{059B10B3-0B2E-4DA7-8829-C38D8318DEBA}" dt="2021-04-17T11:27:47.308" v="4147" actId="9405"/>
          <ac:inkMkLst>
            <pc:docMk/>
            <pc:sldMk cId="1653093981" sldId="262"/>
            <ac:inkMk id="5" creationId="{1681C8D5-68F5-420E-9907-C80C4885EC41}"/>
          </ac:inkMkLst>
        </pc:inkChg>
      </pc:sldChg>
      <pc:sldChg chg="addSp delSp mod">
        <pc:chgData name="Li Lixiang" userId="6104bbfcb56aea79" providerId="LiveId" clId="{059B10B3-0B2E-4DA7-8829-C38D8318DEBA}" dt="2021-02-25T07:59:22.200" v="2483" actId="478"/>
        <pc:sldMkLst>
          <pc:docMk/>
          <pc:sldMk cId="3733305708" sldId="264"/>
        </pc:sldMkLst>
        <pc:inkChg chg="add del">
          <ac:chgData name="Li Lixiang" userId="6104bbfcb56aea79" providerId="LiveId" clId="{059B10B3-0B2E-4DA7-8829-C38D8318DEBA}" dt="2021-02-25T07:59:22.200" v="2483" actId="478"/>
          <ac:inkMkLst>
            <pc:docMk/>
            <pc:sldMk cId="3733305708" sldId="264"/>
            <ac:inkMk id="3" creationId="{A121A8B3-65E1-48BC-9E5F-4193E7B9E7AA}"/>
          </ac:inkMkLst>
        </pc:inkChg>
      </pc:sldChg>
      <pc:sldChg chg="addSp delSp modSp mod">
        <pc:chgData name="Li Lixiang" userId="6104bbfcb56aea79" providerId="LiveId" clId="{059B10B3-0B2E-4DA7-8829-C38D8318DEBA}" dt="2021-02-14T02:54:13.882" v="976" actId="1076"/>
        <pc:sldMkLst>
          <pc:docMk/>
          <pc:sldMk cId="173377487" sldId="265"/>
        </pc:sldMkLst>
        <pc:picChg chg="add mod">
          <ac:chgData name="Li Lixiang" userId="6104bbfcb56aea79" providerId="LiveId" clId="{059B10B3-0B2E-4DA7-8829-C38D8318DEBA}" dt="2021-02-14T02:54:13.882" v="976" actId="1076"/>
          <ac:picMkLst>
            <pc:docMk/>
            <pc:sldMk cId="173377487" sldId="265"/>
            <ac:picMk id="5" creationId="{D345CBD6-1979-4D7E-9E52-C7B9D570BA26}"/>
          </ac:picMkLst>
        </pc:picChg>
        <pc:picChg chg="del">
          <ac:chgData name="Li Lixiang" userId="6104bbfcb56aea79" providerId="LiveId" clId="{059B10B3-0B2E-4DA7-8829-C38D8318DEBA}" dt="2021-02-14T02:54:09.732" v="974" actId="478"/>
          <ac:picMkLst>
            <pc:docMk/>
            <pc:sldMk cId="173377487" sldId="265"/>
            <ac:picMk id="12" creationId="{6270D3B6-DD15-4538-AB51-56389CAE0918}"/>
          </ac:picMkLst>
        </pc:picChg>
      </pc:sldChg>
      <pc:sldChg chg="modSp mod">
        <pc:chgData name="Li Lixiang" userId="6104bbfcb56aea79" providerId="LiveId" clId="{059B10B3-0B2E-4DA7-8829-C38D8318DEBA}" dt="2021-04-07T23:56:14.059" v="3984" actId="20577"/>
        <pc:sldMkLst>
          <pc:docMk/>
          <pc:sldMk cId="42589722" sldId="266"/>
        </pc:sldMkLst>
        <pc:spChg chg="mod">
          <ac:chgData name="Li Lixiang" userId="6104bbfcb56aea79" providerId="LiveId" clId="{059B10B3-0B2E-4DA7-8829-C38D8318DEBA}" dt="2021-04-07T23:56:14.059" v="3984" actId="20577"/>
          <ac:spMkLst>
            <pc:docMk/>
            <pc:sldMk cId="42589722" sldId="266"/>
            <ac:spMk id="9" creationId="{04795046-BD50-4D5C-9F4B-89B86CC0A056}"/>
          </ac:spMkLst>
        </pc:spChg>
      </pc:sldChg>
      <pc:sldChg chg="delSp modSp add del mod">
        <pc:chgData name="Li Lixiang" userId="6104bbfcb56aea79" providerId="LiveId" clId="{059B10B3-0B2E-4DA7-8829-C38D8318DEBA}" dt="2021-04-13T07:58:14.710" v="4134" actId="47"/>
        <pc:sldMkLst>
          <pc:docMk/>
          <pc:sldMk cId="2137531678" sldId="268"/>
        </pc:sldMkLst>
        <pc:spChg chg="mod">
          <ac:chgData name="Li Lixiang" userId="6104bbfcb56aea79" providerId="LiveId" clId="{059B10B3-0B2E-4DA7-8829-C38D8318DEBA}" dt="2021-02-14T02:25:26.901" v="28" actId="20577"/>
          <ac:spMkLst>
            <pc:docMk/>
            <pc:sldMk cId="2137531678" sldId="268"/>
            <ac:spMk id="2" creationId="{6A7233A0-AF7A-48A1-9892-0D38C61AE772}"/>
          </ac:spMkLst>
        </pc:spChg>
        <pc:spChg chg="mod">
          <ac:chgData name="Li Lixiang" userId="6104bbfcb56aea79" providerId="LiveId" clId="{059B10B3-0B2E-4DA7-8829-C38D8318DEBA}" dt="2021-02-14T02:26:27.783" v="365" actId="6549"/>
          <ac:spMkLst>
            <pc:docMk/>
            <pc:sldMk cId="2137531678" sldId="268"/>
            <ac:spMk id="3" creationId="{AE84BDDD-BBB6-4D65-B40F-2DCAABD5AC26}"/>
          </ac:spMkLst>
        </pc:spChg>
        <pc:picChg chg="del">
          <ac:chgData name="Li Lixiang" userId="6104bbfcb56aea79" providerId="LiveId" clId="{059B10B3-0B2E-4DA7-8829-C38D8318DEBA}" dt="2021-02-14T02:25:29.364" v="29" actId="478"/>
          <ac:picMkLst>
            <pc:docMk/>
            <pc:sldMk cId="2137531678" sldId="268"/>
            <ac:picMk id="5" creationId="{1B27D6C3-01DB-40C6-9287-287D784F97CB}"/>
          </ac:picMkLst>
        </pc:picChg>
      </pc:sldChg>
      <pc:sldChg chg="addSp delSp modSp add mod">
        <pc:chgData name="Li Lixiang" userId="6104bbfcb56aea79" providerId="LiveId" clId="{059B10B3-0B2E-4DA7-8829-C38D8318DEBA}" dt="2021-02-25T08:31:36.747" v="2485" actId="478"/>
        <pc:sldMkLst>
          <pc:docMk/>
          <pc:sldMk cId="1377491489" sldId="269"/>
        </pc:sldMkLst>
        <pc:spChg chg="mod">
          <ac:chgData name="Li Lixiang" userId="6104bbfcb56aea79" providerId="LiveId" clId="{059B10B3-0B2E-4DA7-8829-C38D8318DEBA}" dt="2021-02-14T02:41:06.033" v="823" actId="20577"/>
          <ac:spMkLst>
            <pc:docMk/>
            <pc:sldMk cId="1377491489" sldId="269"/>
            <ac:spMk id="2" creationId="{6A7233A0-AF7A-48A1-9892-0D38C61AE772}"/>
          </ac:spMkLst>
        </pc:spChg>
        <pc:spChg chg="mod">
          <ac:chgData name="Li Lixiang" userId="6104bbfcb56aea79" providerId="LiveId" clId="{059B10B3-0B2E-4DA7-8829-C38D8318DEBA}" dt="2021-02-14T02:39:17.956" v="752" actId="20577"/>
          <ac:spMkLst>
            <pc:docMk/>
            <pc:sldMk cId="1377491489" sldId="269"/>
            <ac:spMk id="3" creationId="{AE84BDDD-BBB6-4D65-B40F-2DCAABD5AC26}"/>
          </ac:spMkLst>
        </pc:spChg>
        <pc:spChg chg="add">
          <ac:chgData name="Li Lixiang" userId="6104bbfcb56aea79" providerId="LiveId" clId="{059B10B3-0B2E-4DA7-8829-C38D8318DEBA}" dt="2021-02-14T02:34:20.399" v="400" actId="11529"/>
          <ac:spMkLst>
            <pc:docMk/>
            <pc:sldMk cId="1377491489" sldId="269"/>
            <ac:spMk id="5" creationId="{D965A968-AF07-4AD7-BC5B-F47C09F3B8C3}"/>
          </ac:spMkLst>
        </pc:spChg>
        <pc:spChg chg="del">
          <ac:chgData name="Li Lixiang" userId="6104bbfcb56aea79" providerId="LiveId" clId="{059B10B3-0B2E-4DA7-8829-C38D8318DEBA}" dt="2021-02-14T02:34:10.748" v="398" actId="478"/>
          <ac:spMkLst>
            <pc:docMk/>
            <pc:sldMk cId="1377491489" sldId="269"/>
            <ac:spMk id="6" creationId="{650A09CB-6897-488E-AEAC-806B7453E23E}"/>
          </ac:spMkLst>
        </pc:spChg>
        <pc:spChg chg="del">
          <ac:chgData name="Li Lixiang" userId="6104bbfcb56aea79" providerId="LiveId" clId="{059B10B3-0B2E-4DA7-8829-C38D8318DEBA}" dt="2021-02-14T02:34:11.670" v="399" actId="478"/>
          <ac:spMkLst>
            <pc:docMk/>
            <pc:sldMk cId="1377491489" sldId="269"/>
            <ac:spMk id="7" creationId="{A8D50DF1-68AC-4D76-9F65-8E4F3E227AAE}"/>
          </ac:spMkLst>
        </pc:spChg>
        <pc:spChg chg="add mod">
          <ac:chgData name="Li Lixiang" userId="6104bbfcb56aea79" providerId="LiveId" clId="{059B10B3-0B2E-4DA7-8829-C38D8318DEBA}" dt="2021-02-14T02:34:23.852" v="402" actId="1076"/>
          <ac:spMkLst>
            <pc:docMk/>
            <pc:sldMk cId="1377491489" sldId="269"/>
            <ac:spMk id="8" creationId="{F9684766-F743-48C1-8F65-9DF5F6438285}"/>
          </ac:spMkLst>
        </pc:spChg>
        <pc:spChg chg="add mod">
          <ac:chgData name="Li Lixiang" userId="6104bbfcb56aea79" providerId="LiveId" clId="{059B10B3-0B2E-4DA7-8829-C38D8318DEBA}" dt="2021-02-14T02:34:27.011" v="404" actId="1076"/>
          <ac:spMkLst>
            <pc:docMk/>
            <pc:sldMk cId="1377491489" sldId="269"/>
            <ac:spMk id="9" creationId="{4A2A9EF9-0286-419E-9A98-D1DD31CAEFE0}"/>
          </ac:spMkLst>
        </pc:spChg>
        <pc:spChg chg="add mod">
          <ac:chgData name="Li Lixiang" userId="6104bbfcb56aea79" providerId="LiveId" clId="{059B10B3-0B2E-4DA7-8829-C38D8318DEBA}" dt="2021-02-14T02:34:31.115" v="406" actId="1076"/>
          <ac:spMkLst>
            <pc:docMk/>
            <pc:sldMk cId="1377491489" sldId="269"/>
            <ac:spMk id="10" creationId="{F5A6541D-0DBC-4214-A44A-8E683EDC3ABF}"/>
          </ac:spMkLst>
        </pc:spChg>
        <pc:spChg chg="add mod">
          <ac:chgData name="Li Lixiang" userId="6104bbfcb56aea79" providerId="LiveId" clId="{059B10B3-0B2E-4DA7-8829-C38D8318DEBA}" dt="2021-02-14T02:34:38.619" v="409" actId="1076"/>
          <ac:spMkLst>
            <pc:docMk/>
            <pc:sldMk cId="1377491489" sldId="269"/>
            <ac:spMk id="11" creationId="{40E0547A-2CF1-4531-8D73-7FEA6EEA9B00}"/>
          </ac:spMkLst>
        </pc:spChg>
        <pc:spChg chg="add mod">
          <ac:chgData name="Li Lixiang" userId="6104bbfcb56aea79" providerId="LiveId" clId="{059B10B3-0B2E-4DA7-8829-C38D8318DEBA}" dt="2021-02-14T02:34:44.243" v="411" actId="1076"/>
          <ac:spMkLst>
            <pc:docMk/>
            <pc:sldMk cId="1377491489" sldId="269"/>
            <ac:spMk id="12" creationId="{047CD4F2-BC6E-46BB-ABD6-AEAA44FBCC0B}"/>
          </ac:spMkLst>
        </pc:spChg>
        <pc:spChg chg="add del">
          <ac:chgData name="Li Lixiang" userId="6104bbfcb56aea79" providerId="LiveId" clId="{059B10B3-0B2E-4DA7-8829-C38D8318DEBA}" dt="2021-02-14T02:34:57.616" v="413" actId="478"/>
          <ac:spMkLst>
            <pc:docMk/>
            <pc:sldMk cId="1377491489" sldId="269"/>
            <ac:spMk id="13" creationId="{C554AADC-2523-4118-A41D-8D5AFE3CB1D4}"/>
          </ac:spMkLst>
        </pc:spChg>
        <pc:spChg chg="add del">
          <ac:chgData name="Li Lixiang" userId="6104bbfcb56aea79" providerId="LiveId" clId="{059B10B3-0B2E-4DA7-8829-C38D8318DEBA}" dt="2021-02-14T02:35:07.321" v="415" actId="478"/>
          <ac:spMkLst>
            <pc:docMk/>
            <pc:sldMk cId="1377491489" sldId="269"/>
            <ac:spMk id="14" creationId="{4602E301-4D84-4C3C-ACC0-42F274593B0E}"/>
          </ac:spMkLst>
        </pc:spChg>
        <pc:spChg chg="add mod">
          <ac:chgData name="Li Lixiang" userId="6104bbfcb56aea79" providerId="LiveId" clId="{059B10B3-0B2E-4DA7-8829-C38D8318DEBA}" dt="2021-02-14T02:35:24.883" v="420" actId="1076"/>
          <ac:spMkLst>
            <pc:docMk/>
            <pc:sldMk cId="1377491489" sldId="269"/>
            <ac:spMk id="18" creationId="{4D1DD00D-509E-4F9E-9508-109C8086E4E2}"/>
          </ac:spMkLst>
        </pc:spChg>
        <pc:spChg chg="add mod">
          <ac:chgData name="Li Lixiang" userId="6104bbfcb56aea79" providerId="LiveId" clId="{059B10B3-0B2E-4DA7-8829-C38D8318DEBA}" dt="2021-02-14T02:36:20.850" v="492" actId="20577"/>
          <ac:spMkLst>
            <pc:docMk/>
            <pc:sldMk cId="1377491489" sldId="269"/>
            <ac:spMk id="19" creationId="{2B3C3CDD-DE56-4F25-A2C3-A12508097AE9}"/>
          </ac:spMkLst>
        </pc:spChg>
        <pc:spChg chg="add mod">
          <ac:chgData name="Li Lixiang" userId="6104bbfcb56aea79" providerId="LiveId" clId="{059B10B3-0B2E-4DA7-8829-C38D8318DEBA}" dt="2021-02-14T02:36:41.115" v="543" actId="14100"/>
          <ac:spMkLst>
            <pc:docMk/>
            <pc:sldMk cId="1377491489" sldId="269"/>
            <ac:spMk id="20" creationId="{5ACAAC2F-DE4A-441A-9495-FD1A7F155E96}"/>
          </ac:spMkLst>
        </pc:spChg>
        <pc:spChg chg="add mod">
          <ac:chgData name="Li Lixiang" userId="6104bbfcb56aea79" providerId="LiveId" clId="{059B10B3-0B2E-4DA7-8829-C38D8318DEBA}" dt="2021-02-14T02:44:03.306" v="938" actId="1076"/>
          <ac:spMkLst>
            <pc:docMk/>
            <pc:sldMk cId="1377491489" sldId="269"/>
            <ac:spMk id="21" creationId="{A85F8C7E-C636-4CA4-94F3-0313A1FCF58C}"/>
          </ac:spMkLst>
        </pc:spChg>
        <pc:spChg chg="add mod">
          <ac:chgData name="Li Lixiang" userId="6104bbfcb56aea79" providerId="LiveId" clId="{059B10B3-0B2E-4DA7-8829-C38D8318DEBA}" dt="2021-02-14T02:44:08.288" v="941" actId="20577"/>
          <ac:spMkLst>
            <pc:docMk/>
            <pc:sldMk cId="1377491489" sldId="269"/>
            <ac:spMk id="22" creationId="{EC98BF74-604F-4930-80E2-2862D6B7DD2F}"/>
          </ac:spMkLst>
        </pc:spChg>
        <pc:spChg chg="add mod">
          <ac:chgData name="Li Lixiang" userId="6104bbfcb56aea79" providerId="LiveId" clId="{059B10B3-0B2E-4DA7-8829-C38D8318DEBA}" dt="2021-02-14T02:44:14.886" v="944" actId="20577"/>
          <ac:spMkLst>
            <pc:docMk/>
            <pc:sldMk cId="1377491489" sldId="269"/>
            <ac:spMk id="23" creationId="{81AFEA35-C7E6-4B92-B991-5F26C2E14A3F}"/>
          </ac:spMkLst>
        </pc:spChg>
        <pc:spChg chg="add mod">
          <ac:chgData name="Li Lixiang" userId="6104bbfcb56aea79" providerId="LiveId" clId="{059B10B3-0B2E-4DA7-8829-C38D8318DEBA}" dt="2021-02-14T02:44:22.161" v="947" actId="20577"/>
          <ac:spMkLst>
            <pc:docMk/>
            <pc:sldMk cId="1377491489" sldId="269"/>
            <ac:spMk id="24" creationId="{37705139-3763-47F9-881A-6B31E8F6A05E}"/>
          </ac:spMkLst>
        </pc:spChg>
        <pc:spChg chg="add mod">
          <ac:chgData name="Li Lixiang" userId="6104bbfcb56aea79" providerId="LiveId" clId="{059B10B3-0B2E-4DA7-8829-C38D8318DEBA}" dt="2021-02-14T02:44:29.875" v="950" actId="20577"/>
          <ac:spMkLst>
            <pc:docMk/>
            <pc:sldMk cId="1377491489" sldId="269"/>
            <ac:spMk id="25" creationId="{BD741506-28AE-4DE9-8CFB-9B91B642DFCB}"/>
          </ac:spMkLst>
        </pc:spChg>
        <pc:picChg chg="del">
          <ac:chgData name="Li Lixiang" userId="6104bbfcb56aea79" providerId="LiveId" clId="{059B10B3-0B2E-4DA7-8829-C38D8318DEBA}" dt="2021-02-14T02:34:09.201" v="397" actId="478"/>
          <ac:picMkLst>
            <pc:docMk/>
            <pc:sldMk cId="1377491489" sldId="269"/>
            <ac:picMk id="4" creationId="{7598C16D-560E-4826-9B68-9F30BC880C39}"/>
          </ac:picMkLst>
        </pc:picChg>
        <pc:inkChg chg="add del">
          <ac:chgData name="Li Lixiang" userId="6104bbfcb56aea79" providerId="LiveId" clId="{059B10B3-0B2E-4DA7-8829-C38D8318DEBA}" dt="2021-02-25T08:31:36.747" v="2485" actId="478"/>
          <ac:inkMkLst>
            <pc:docMk/>
            <pc:sldMk cId="1377491489" sldId="269"/>
            <ac:inkMk id="4" creationId="{0D42EC62-0A28-4D14-888F-01A7A5DB09F3}"/>
          </ac:inkMkLst>
        </pc:inkChg>
        <pc:cxnChg chg="add">
          <ac:chgData name="Li Lixiang" userId="6104bbfcb56aea79" providerId="LiveId" clId="{059B10B3-0B2E-4DA7-8829-C38D8318DEBA}" dt="2021-02-14T02:35:12.908" v="416" actId="11529"/>
          <ac:cxnSpMkLst>
            <pc:docMk/>
            <pc:sldMk cId="1377491489" sldId="269"/>
            <ac:cxnSpMk id="16" creationId="{6E5C443A-5203-4F0A-9012-C276080AA760}"/>
          </ac:cxnSpMkLst>
        </pc:cxnChg>
        <pc:cxnChg chg="add mod">
          <ac:chgData name="Li Lixiang" userId="6104bbfcb56aea79" providerId="LiveId" clId="{059B10B3-0B2E-4DA7-8829-C38D8318DEBA}" dt="2021-02-14T02:35:20.035" v="418" actId="1076"/>
          <ac:cxnSpMkLst>
            <pc:docMk/>
            <pc:sldMk cId="1377491489" sldId="269"/>
            <ac:cxnSpMk id="17" creationId="{BD50CB79-2DE4-4061-B98E-0B8104DCAA84}"/>
          </ac:cxnSpMkLst>
        </pc:cxnChg>
      </pc:sldChg>
      <pc:sldChg chg="addSp modSp add mod">
        <pc:chgData name="Li Lixiang" userId="6104bbfcb56aea79" providerId="LiveId" clId="{059B10B3-0B2E-4DA7-8829-C38D8318DEBA}" dt="2021-02-14T02:45:57.084" v="973" actId="20577"/>
        <pc:sldMkLst>
          <pc:docMk/>
          <pc:sldMk cId="2536205790" sldId="270"/>
        </pc:sldMkLst>
        <pc:spChg chg="mod">
          <ac:chgData name="Li Lixiang" userId="6104bbfcb56aea79" providerId="LiveId" clId="{059B10B3-0B2E-4DA7-8829-C38D8318DEBA}" dt="2021-02-14T02:41:48.794" v="831" actId="20577"/>
          <ac:spMkLst>
            <pc:docMk/>
            <pc:sldMk cId="2536205790" sldId="270"/>
            <ac:spMk id="2" creationId="{6A7233A0-AF7A-48A1-9892-0D38C61AE772}"/>
          </ac:spMkLst>
        </pc:spChg>
        <pc:spChg chg="mod">
          <ac:chgData name="Li Lixiang" userId="6104bbfcb56aea79" providerId="LiveId" clId="{059B10B3-0B2E-4DA7-8829-C38D8318DEBA}" dt="2021-02-14T02:45:02.439" v="960" actId="20577"/>
          <ac:spMkLst>
            <pc:docMk/>
            <pc:sldMk cId="2536205790" sldId="270"/>
            <ac:spMk id="3" creationId="{AE84BDDD-BBB6-4D65-B40F-2DCAABD5AC26}"/>
          </ac:spMkLst>
        </pc:spChg>
        <pc:spChg chg="mod">
          <ac:chgData name="Li Lixiang" userId="6104bbfcb56aea79" providerId="LiveId" clId="{059B10B3-0B2E-4DA7-8829-C38D8318DEBA}" dt="2021-02-14T02:40:07.595" v="763" actId="1076"/>
          <ac:spMkLst>
            <pc:docMk/>
            <pc:sldMk cId="2536205790" sldId="270"/>
            <ac:spMk id="5" creationId="{D965A968-AF07-4AD7-BC5B-F47C09F3B8C3}"/>
          </ac:spMkLst>
        </pc:spChg>
        <pc:spChg chg="mod">
          <ac:chgData name="Li Lixiang" userId="6104bbfcb56aea79" providerId="LiveId" clId="{059B10B3-0B2E-4DA7-8829-C38D8318DEBA}" dt="2021-02-14T02:40:07.595" v="763" actId="1076"/>
          <ac:spMkLst>
            <pc:docMk/>
            <pc:sldMk cId="2536205790" sldId="270"/>
            <ac:spMk id="8" creationId="{F9684766-F743-48C1-8F65-9DF5F6438285}"/>
          </ac:spMkLst>
        </pc:spChg>
        <pc:spChg chg="mod">
          <ac:chgData name="Li Lixiang" userId="6104bbfcb56aea79" providerId="LiveId" clId="{059B10B3-0B2E-4DA7-8829-C38D8318DEBA}" dt="2021-02-14T02:40:07.595" v="763" actId="1076"/>
          <ac:spMkLst>
            <pc:docMk/>
            <pc:sldMk cId="2536205790" sldId="270"/>
            <ac:spMk id="9" creationId="{4A2A9EF9-0286-419E-9A98-D1DD31CAEFE0}"/>
          </ac:spMkLst>
        </pc:spChg>
        <pc:spChg chg="mod">
          <ac:chgData name="Li Lixiang" userId="6104bbfcb56aea79" providerId="LiveId" clId="{059B10B3-0B2E-4DA7-8829-C38D8318DEBA}" dt="2021-02-14T02:40:07.595" v="763" actId="1076"/>
          <ac:spMkLst>
            <pc:docMk/>
            <pc:sldMk cId="2536205790" sldId="270"/>
            <ac:spMk id="10" creationId="{F5A6541D-0DBC-4214-A44A-8E683EDC3ABF}"/>
          </ac:spMkLst>
        </pc:spChg>
        <pc:spChg chg="mod">
          <ac:chgData name="Li Lixiang" userId="6104bbfcb56aea79" providerId="LiveId" clId="{059B10B3-0B2E-4DA7-8829-C38D8318DEBA}" dt="2021-02-14T02:40:07.595" v="763" actId="1076"/>
          <ac:spMkLst>
            <pc:docMk/>
            <pc:sldMk cId="2536205790" sldId="270"/>
            <ac:spMk id="11" creationId="{40E0547A-2CF1-4531-8D73-7FEA6EEA9B00}"/>
          </ac:spMkLst>
        </pc:spChg>
        <pc:spChg chg="mod">
          <ac:chgData name="Li Lixiang" userId="6104bbfcb56aea79" providerId="LiveId" clId="{059B10B3-0B2E-4DA7-8829-C38D8318DEBA}" dt="2021-02-14T02:40:19.161" v="768" actId="1076"/>
          <ac:spMkLst>
            <pc:docMk/>
            <pc:sldMk cId="2536205790" sldId="270"/>
            <ac:spMk id="12" creationId="{047CD4F2-BC6E-46BB-ABD6-AEAA44FBCC0B}"/>
          </ac:spMkLst>
        </pc:spChg>
        <pc:spChg chg="mod">
          <ac:chgData name="Li Lixiang" userId="6104bbfcb56aea79" providerId="LiveId" clId="{059B10B3-0B2E-4DA7-8829-C38D8318DEBA}" dt="2021-02-14T02:40:07.595" v="763" actId="1076"/>
          <ac:spMkLst>
            <pc:docMk/>
            <pc:sldMk cId="2536205790" sldId="270"/>
            <ac:spMk id="18" creationId="{4D1DD00D-509E-4F9E-9508-109C8086E4E2}"/>
          </ac:spMkLst>
        </pc:spChg>
        <pc:spChg chg="mod">
          <ac:chgData name="Li Lixiang" userId="6104bbfcb56aea79" providerId="LiveId" clId="{059B10B3-0B2E-4DA7-8829-C38D8318DEBA}" dt="2021-02-14T02:40:50.502" v="815" actId="6549"/>
          <ac:spMkLst>
            <pc:docMk/>
            <pc:sldMk cId="2536205790" sldId="270"/>
            <ac:spMk id="19" creationId="{2B3C3CDD-DE56-4F25-A2C3-A12508097AE9}"/>
          </ac:spMkLst>
        </pc:spChg>
        <pc:spChg chg="mod">
          <ac:chgData name="Li Lixiang" userId="6104bbfcb56aea79" providerId="LiveId" clId="{059B10B3-0B2E-4DA7-8829-C38D8318DEBA}" dt="2021-02-14T02:40:54.942" v="816" actId="6549"/>
          <ac:spMkLst>
            <pc:docMk/>
            <pc:sldMk cId="2536205790" sldId="270"/>
            <ac:spMk id="20" creationId="{5ACAAC2F-DE4A-441A-9495-FD1A7F155E96}"/>
          </ac:spMkLst>
        </pc:spChg>
        <pc:spChg chg="add mod">
          <ac:chgData name="Li Lixiang" userId="6104bbfcb56aea79" providerId="LiveId" clId="{059B10B3-0B2E-4DA7-8829-C38D8318DEBA}" dt="2021-02-14T02:45:57.084" v="973" actId="20577"/>
          <ac:spMkLst>
            <pc:docMk/>
            <pc:sldMk cId="2536205790" sldId="270"/>
            <ac:spMk id="21" creationId="{E52D0BA2-5314-4C69-A62D-0B4FE463C86B}"/>
          </ac:spMkLst>
        </pc:spChg>
        <pc:spChg chg="add mod">
          <ac:chgData name="Li Lixiang" userId="6104bbfcb56aea79" providerId="LiveId" clId="{059B10B3-0B2E-4DA7-8829-C38D8318DEBA}" dt="2021-02-14T02:45:53.111" v="972" actId="20577"/>
          <ac:spMkLst>
            <pc:docMk/>
            <pc:sldMk cId="2536205790" sldId="270"/>
            <ac:spMk id="22" creationId="{68F516E2-7270-433A-8A6D-C04A6F5F0528}"/>
          </ac:spMkLst>
        </pc:spChg>
        <pc:spChg chg="add mod">
          <ac:chgData name="Li Lixiang" userId="6104bbfcb56aea79" providerId="LiveId" clId="{059B10B3-0B2E-4DA7-8829-C38D8318DEBA}" dt="2021-02-14T02:45:47.112" v="970" actId="20577"/>
          <ac:spMkLst>
            <pc:docMk/>
            <pc:sldMk cId="2536205790" sldId="270"/>
            <ac:spMk id="23" creationId="{91C8A71C-51D7-492D-B49D-0F57B941DEF7}"/>
          </ac:spMkLst>
        </pc:spChg>
        <pc:spChg chg="add mod">
          <ac:chgData name="Li Lixiang" userId="6104bbfcb56aea79" providerId="LiveId" clId="{059B10B3-0B2E-4DA7-8829-C38D8318DEBA}" dt="2021-02-14T02:45:43.717" v="968" actId="20577"/>
          <ac:spMkLst>
            <pc:docMk/>
            <pc:sldMk cId="2536205790" sldId="270"/>
            <ac:spMk id="24" creationId="{CD165AFE-DFEA-4481-85AF-8291C065D6F8}"/>
          </ac:spMkLst>
        </pc:spChg>
        <pc:spChg chg="add mod">
          <ac:chgData name="Li Lixiang" userId="6104bbfcb56aea79" providerId="LiveId" clId="{059B10B3-0B2E-4DA7-8829-C38D8318DEBA}" dt="2021-02-14T02:45:40.551" v="966" actId="20577"/>
          <ac:spMkLst>
            <pc:docMk/>
            <pc:sldMk cId="2536205790" sldId="270"/>
            <ac:spMk id="25" creationId="{49307063-78C0-49A4-BB75-A7AFC0879735}"/>
          </ac:spMkLst>
        </pc:spChg>
        <pc:cxnChg chg="mod">
          <ac:chgData name="Li Lixiang" userId="6104bbfcb56aea79" providerId="LiveId" clId="{059B10B3-0B2E-4DA7-8829-C38D8318DEBA}" dt="2021-02-14T02:40:15.369" v="767" actId="1076"/>
          <ac:cxnSpMkLst>
            <pc:docMk/>
            <pc:sldMk cId="2536205790" sldId="270"/>
            <ac:cxnSpMk id="16" creationId="{6E5C443A-5203-4F0A-9012-C276080AA760}"/>
          </ac:cxnSpMkLst>
        </pc:cxnChg>
        <pc:cxnChg chg="mod">
          <ac:chgData name="Li Lixiang" userId="6104bbfcb56aea79" providerId="LiveId" clId="{059B10B3-0B2E-4DA7-8829-C38D8318DEBA}" dt="2021-02-14T02:40:07.595" v="763" actId="1076"/>
          <ac:cxnSpMkLst>
            <pc:docMk/>
            <pc:sldMk cId="2536205790" sldId="270"/>
            <ac:cxnSpMk id="17" creationId="{BD50CB79-2DE4-4061-B98E-0B8104DCAA84}"/>
          </ac:cxnSpMkLst>
        </pc:cxnChg>
      </pc:sldChg>
      <pc:sldChg chg="delSp modSp add mod">
        <pc:chgData name="Li Lixiang" userId="6104bbfcb56aea79" providerId="LiveId" clId="{059B10B3-0B2E-4DA7-8829-C38D8318DEBA}" dt="2021-02-14T03:18:57.593" v="1152" actId="20577"/>
        <pc:sldMkLst>
          <pc:docMk/>
          <pc:sldMk cId="3043469661" sldId="271"/>
        </pc:sldMkLst>
        <pc:spChg chg="mod">
          <ac:chgData name="Li Lixiang" userId="6104bbfcb56aea79" providerId="LiveId" clId="{059B10B3-0B2E-4DA7-8829-C38D8318DEBA}" dt="2021-02-14T03:18:57.593" v="1152" actId="20577"/>
          <ac:spMkLst>
            <pc:docMk/>
            <pc:sldMk cId="3043469661" sldId="271"/>
            <ac:spMk id="3" creationId="{AE84BDDD-BBB6-4D65-B40F-2DCAABD5AC26}"/>
          </ac:spMkLst>
        </pc:spChg>
        <pc:spChg chg="del">
          <ac:chgData name="Li Lixiang" userId="6104bbfcb56aea79" providerId="LiveId" clId="{059B10B3-0B2E-4DA7-8829-C38D8318DEBA}" dt="2021-02-14T03:16:44.027" v="979" actId="478"/>
          <ac:spMkLst>
            <pc:docMk/>
            <pc:sldMk cId="3043469661" sldId="271"/>
            <ac:spMk id="9" creationId="{04795046-BD50-4D5C-9F4B-89B86CC0A056}"/>
          </ac:spMkLst>
        </pc:spChg>
        <pc:picChg chg="del">
          <ac:chgData name="Li Lixiang" userId="6104bbfcb56aea79" providerId="LiveId" clId="{059B10B3-0B2E-4DA7-8829-C38D8318DEBA}" dt="2021-02-14T03:16:43.092" v="978" actId="478"/>
          <ac:picMkLst>
            <pc:docMk/>
            <pc:sldMk cId="3043469661" sldId="271"/>
            <ac:picMk id="5" creationId="{CB0BB156-7701-4A7E-B847-B118F6BDDCB7}"/>
          </ac:picMkLst>
        </pc:picChg>
      </pc:sldChg>
      <pc:sldChg chg="modSp add mod">
        <pc:chgData name="Li Lixiang" userId="6104bbfcb56aea79" providerId="LiveId" clId="{059B10B3-0B2E-4DA7-8829-C38D8318DEBA}" dt="2021-03-11T08:06:19.542" v="3040" actId="6549"/>
        <pc:sldMkLst>
          <pc:docMk/>
          <pc:sldMk cId="1235300252" sldId="272"/>
        </pc:sldMkLst>
        <pc:spChg chg="mod">
          <ac:chgData name="Li Lixiang" userId="6104bbfcb56aea79" providerId="LiveId" clId="{059B10B3-0B2E-4DA7-8829-C38D8318DEBA}" dt="2021-02-14T03:51:30.493" v="1179" actId="20577"/>
          <ac:spMkLst>
            <pc:docMk/>
            <pc:sldMk cId="1235300252" sldId="272"/>
            <ac:spMk id="2" creationId="{5EC01E2D-9CFE-4D5D-8863-3BA90731F07B}"/>
          </ac:spMkLst>
        </pc:spChg>
        <pc:spChg chg="mod">
          <ac:chgData name="Li Lixiang" userId="6104bbfcb56aea79" providerId="LiveId" clId="{059B10B3-0B2E-4DA7-8829-C38D8318DEBA}" dt="2021-03-11T08:06:19.542" v="3040" actId="6549"/>
          <ac:spMkLst>
            <pc:docMk/>
            <pc:sldMk cId="1235300252" sldId="272"/>
            <ac:spMk id="3" creationId="{7060439F-2729-478E-B95F-230482B50AA1}"/>
          </ac:spMkLst>
        </pc:spChg>
      </pc:sldChg>
      <pc:sldChg chg="modSp add mod">
        <pc:chgData name="Li Lixiang" userId="6104bbfcb56aea79" providerId="LiveId" clId="{059B10B3-0B2E-4DA7-8829-C38D8318DEBA}" dt="2021-02-14T04:01:21.014" v="1947" actId="20577"/>
        <pc:sldMkLst>
          <pc:docMk/>
          <pc:sldMk cId="223724709" sldId="273"/>
        </pc:sldMkLst>
        <pc:spChg chg="mod">
          <ac:chgData name="Li Lixiang" userId="6104bbfcb56aea79" providerId="LiveId" clId="{059B10B3-0B2E-4DA7-8829-C38D8318DEBA}" dt="2021-02-14T03:53:46.915" v="1437" actId="20577"/>
          <ac:spMkLst>
            <pc:docMk/>
            <pc:sldMk cId="223724709" sldId="273"/>
            <ac:spMk id="2" creationId="{5EC01E2D-9CFE-4D5D-8863-3BA90731F07B}"/>
          </ac:spMkLst>
        </pc:spChg>
        <pc:spChg chg="mod">
          <ac:chgData name="Li Lixiang" userId="6104bbfcb56aea79" providerId="LiveId" clId="{059B10B3-0B2E-4DA7-8829-C38D8318DEBA}" dt="2021-02-14T04:01:21.014" v="1947" actId="20577"/>
          <ac:spMkLst>
            <pc:docMk/>
            <pc:sldMk cId="223724709" sldId="273"/>
            <ac:spMk id="3" creationId="{7060439F-2729-478E-B95F-230482B50AA1}"/>
          </ac:spMkLst>
        </pc:spChg>
      </pc:sldChg>
      <pc:sldChg chg="addSp delSp modSp add mod">
        <pc:chgData name="Li Lixiang" userId="6104bbfcb56aea79" providerId="LiveId" clId="{059B10B3-0B2E-4DA7-8829-C38D8318DEBA}" dt="2021-04-13T07:58:27.098" v="4141" actId="20577"/>
        <pc:sldMkLst>
          <pc:docMk/>
          <pc:sldMk cId="4106087501" sldId="274"/>
        </pc:sldMkLst>
        <pc:spChg chg="mod">
          <ac:chgData name="Li Lixiang" userId="6104bbfcb56aea79" providerId="LiveId" clId="{059B10B3-0B2E-4DA7-8829-C38D8318DEBA}" dt="2021-04-13T07:58:27.098" v="4141" actId="20577"/>
          <ac:spMkLst>
            <pc:docMk/>
            <pc:sldMk cId="4106087501" sldId="274"/>
            <ac:spMk id="3" creationId="{AE84BDDD-BBB6-4D65-B40F-2DCAABD5AC26}"/>
          </ac:spMkLst>
        </pc:spChg>
        <pc:inkChg chg="add del">
          <ac:chgData name="Li Lixiang" userId="6104bbfcb56aea79" providerId="LiveId" clId="{059B10B3-0B2E-4DA7-8829-C38D8318DEBA}" dt="2021-02-25T07:45:15.643" v="2481" actId="478"/>
          <ac:inkMkLst>
            <pc:docMk/>
            <pc:sldMk cId="4106087501" sldId="274"/>
            <ac:inkMk id="4" creationId="{2D5D435F-5F0E-418E-AEC6-77B00CB1D8D0}"/>
          </ac:inkMkLst>
        </pc:inkChg>
      </pc:sldChg>
      <pc:sldChg chg="addSp delSp modSp add mod">
        <pc:chgData name="Li Lixiang" userId="6104bbfcb56aea79" providerId="LiveId" clId="{059B10B3-0B2E-4DA7-8829-C38D8318DEBA}" dt="2021-03-04T07:25:38.126" v="2811" actId="478"/>
        <pc:sldMkLst>
          <pc:docMk/>
          <pc:sldMk cId="1880620557" sldId="275"/>
        </pc:sldMkLst>
        <pc:spChg chg="mod">
          <ac:chgData name="Li Lixiang" userId="6104bbfcb56aea79" providerId="LiveId" clId="{059B10B3-0B2E-4DA7-8829-C38D8318DEBA}" dt="2021-02-18T15:07:24.134" v="2159" actId="20577"/>
          <ac:spMkLst>
            <pc:docMk/>
            <pc:sldMk cId="1880620557" sldId="275"/>
            <ac:spMk id="2" creationId="{6A7233A0-AF7A-48A1-9892-0D38C61AE772}"/>
          </ac:spMkLst>
        </pc:spChg>
        <pc:spChg chg="mod">
          <ac:chgData name="Li Lixiang" userId="6104bbfcb56aea79" providerId="LiveId" clId="{059B10B3-0B2E-4DA7-8829-C38D8318DEBA}" dt="2021-02-18T15:10:37.925" v="2474" actId="207"/>
          <ac:spMkLst>
            <pc:docMk/>
            <pc:sldMk cId="1880620557" sldId="275"/>
            <ac:spMk id="3" creationId="{AE84BDDD-BBB6-4D65-B40F-2DCAABD5AC26}"/>
          </ac:spMkLst>
        </pc:spChg>
        <pc:spChg chg="del">
          <ac:chgData name="Li Lixiang" userId="6104bbfcb56aea79" providerId="LiveId" clId="{059B10B3-0B2E-4DA7-8829-C38D8318DEBA}" dt="2021-02-18T15:07:53.626" v="2253" actId="478"/>
          <ac:spMkLst>
            <pc:docMk/>
            <pc:sldMk cId="1880620557" sldId="275"/>
            <ac:spMk id="5" creationId="{D965A968-AF07-4AD7-BC5B-F47C09F3B8C3}"/>
          </ac:spMkLst>
        </pc:spChg>
        <pc:spChg chg="del">
          <ac:chgData name="Li Lixiang" userId="6104bbfcb56aea79" providerId="LiveId" clId="{059B10B3-0B2E-4DA7-8829-C38D8318DEBA}" dt="2021-02-18T15:07:53.626" v="2253" actId="478"/>
          <ac:spMkLst>
            <pc:docMk/>
            <pc:sldMk cId="1880620557" sldId="275"/>
            <ac:spMk id="8" creationId="{F9684766-F743-48C1-8F65-9DF5F6438285}"/>
          </ac:spMkLst>
        </pc:spChg>
        <pc:spChg chg="del">
          <ac:chgData name="Li Lixiang" userId="6104bbfcb56aea79" providerId="LiveId" clId="{059B10B3-0B2E-4DA7-8829-C38D8318DEBA}" dt="2021-02-18T15:07:53.626" v="2253" actId="478"/>
          <ac:spMkLst>
            <pc:docMk/>
            <pc:sldMk cId="1880620557" sldId="275"/>
            <ac:spMk id="9" creationId="{4A2A9EF9-0286-419E-9A98-D1DD31CAEFE0}"/>
          </ac:spMkLst>
        </pc:spChg>
        <pc:spChg chg="del">
          <ac:chgData name="Li Lixiang" userId="6104bbfcb56aea79" providerId="LiveId" clId="{059B10B3-0B2E-4DA7-8829-C38D8318DEBA}" dt="2021-02-18T15:07:53.626" v="2253" actId="478"/>
          <ac:spMkLst>
            <pc:docMk/>
            <pc:sldMk cId="1880620557" sldId="275"/>
            <ac:spMk id="10" creationId="{F5A6541D-0DBC-4214-A44A-8E683EDC3ABF}"/>
          </ac:spMkLst>
        </pc:spChg>
        <pc:spChg chg="del">
          <ac:chgData name="Li Lixiang" userId="6104bbfcb56aea79" providerId="LiveId" clId="{059B10B3-0B2E-4DA7-8829-C38D8318DEBA}" dt="2021-02-18T15:07:53.626" v="2253" actId="478"/>
          <ac:spMkLst>
            <pc:docMk/>
            <pc:sldMk cId="1880620557" sldId="275"/>
            <ac:spMk id="11" creationId="{40E0547A-2CF1-4531-8D73-7FEA6EEA9B00}"/>
          </ac:spMkLst>
        </pc:spChg>
        <pc:spChg chg="del">
          <ac:chgData name="Li Lixiang" userId="6104bbfcb56aea79" providerId="LiveId" clId="{059B10B3-0B2E-4DA7-8829-C38D8318DEBA}" dt="2021-02-18T15:07:53.626" v="2253" actId="478"/>
          <ac:spMkLst>
            <pc:docMk/>
            <pc:sldMk cId="1880620557" sldId="275"/>
            <ac:spMk id="12" creationId="{047CD4F2-BC6E-46BB-ABD6-AEAA44FBCC0B}"/>
          </ac:spMkLst>
        </pc:spChg>
        <pc:spChg chg="del">
          <ac:chgData name="Li Lixiang" userId="6104bbfcb56aea79" providerId="LiveId" clId="{059B10B3-0B2E-4DA7-8829-C38D8318DEBA}" dt="2021-02-18T15:07:53.626" v="2253" actId="478"/>
          <ac:spMkLst>
            <pc:docMk/>
            <pc:sldMk cId="1880620557" sldId="275"/>
            <ac:spMk id="18" creationId="{4D1DD00D-509E-4F9E-9508-109C8086E4E2}"/>
          </ac:spMkLst>
        </pc:spChg>
        <pc:spChg chg="del">
          <ac:chgData name="Li Lixiang" userId="6104bbfcb56aea79" providerId="LiveId" clId="{059B10B3-0B2E-4DA7-8829-C38D8318DEBA}" dt="2021-02-18T15:07:53.626" v="2253" actId="478"/>
          <ac:spMkLst>
            <pc:docMk/>
            <pc:sldMk cId="1880620557" sldId="275"/>
            <ac:spMk id="19" creationId="{2B3C3CDD-DE56-4F25-A2C3-A12508097AE9}"/>
          </ac:spMkLst>
        </pc:spChg>
        <pc:spChg chg="del">
          <ac:chgData name="Li Lixiang" userId="6104bbfcb56aea79" providerId="LiveId" clId="{059B10B3-0B2E-4DA7-8829-C38D8318DEBA}" dt="2021-02-18T15:07:53.626" v="2253" actId="478"/>
          <ac:spMkLst>
            <pc:docMk/>
            <pc:sldMk cId="1880620557" sldId="275"/>
            <ac:spMk id="20" creationId="{5ACAAC2F-DE4A-441A-9495-FD1A7F155E96}"/>
          </ac:spMkLst>
        </pc:spChg>
        <pc:spChg chg="del">
          <ac:chgData name="Li Lixiang" userId="6104bbfcb56aea79" providerId="LiveId" clId="{059B10B3-0B2E-4DA7-8829-C38D8318DEBA}" dt="2021-02-18T15:07:53.626" v="2253" actId="478"/>
          <ac:spMkLst>
            <pc:docMk/>
            <pc:sldMk cId="1880620557" sldId="275"/>
            <ac:spMk id="21" creationId="{E52D0BA2-5314-4C69-A62D-0B4FE463C86B}"/>
          </ac:spMkLst>
        </pc:spChg>
        <pc:spChg chg="del">
          <ac:chgData name="Li Lixiang" userId="6104bbfcb56aea79" providerId="LiveId" clId="{059B10B3-0B2E-4DA7-8829-C38D8318DEBA}" dt="2021-02-18T15:07:53.626" v="2253" actId="478"/>
          <ac:spMkLst>
            <pc:docMk/>
            <pc:sldMk cId="1880620557" sldId="275"/>
            <ac:spMk id="22" creationId="{68F516E2-7270-433A-8A6D-C04A6F5F0528}"/>
          </ac:spMkLst>
        </pc:spChg>
        <pc:spChg chg="del">
          <ac:chgData name="Li Lixiang" userId="6104bbfcb56aea79" providerId="LiveId" clId="{059B10B3-0B2E-4DA7-8829-C38D8318DEBA}" dt="2021-02-18T15:07:53.626" v="2253" actId="478"/>
          <ac:spMkLst>
            <pc:docMk/>
            <pc:sldMk cId="1880620557" sldId="275"/>
            <ac:spMk id="23" creationId="{91C8A71C-51D7-492D-B49D-0F57B941DEF7}"/>
          </ac:spMkLst>
        </pc:spChg>
        <pc:spChg chg="del">
          <ac:chgData name="Li Lixiang" userId="6104bbfcb56aea79" providerId="LiveId" clId="{059B10B3-0B2E-4DA7-8829-C38D8318DEBA}" dt="2021-02-18T15:07:53.626" v="2253" actId="478"/>
          <ac:spMkLst>
            <pc:docMk/>
            <pc:sldMk cId="1880620557" sldId="275"/>
            <ac:spMk id="24" creationId="{CD165AFE-DFEA-4481-85AF-8291C065D6F8}"/>
          </ac:spMkLst>
        </pc:spChg>
        <pc:spChg chg="del">
          <ac:chgData name="Li Lixiang" userId="6104bbfcb56aea79" providerId="LiveId" clId="{059B10B3-0B2E-4DA7-8829-C38D8318DEBA}" dt="2021-02-18T15:07:53.626" v="2253" actId="478"/>
          <ac:spMkLst>
            <pc:docMk/>
            <pc:sldMk cId="1880620557" sldId="275"/>
            <ac:spMk id="25" creationId="{49307063-78C0-49A4-BB75-A7AFC0879735}"/>
          </ac:spMkLst>
        </pc:spChg>
        <pc:picChg chg="add mod">
          <ac:chgData name="Li Lixiang" userId="6104bbfcb56aea79" providerId="LiveId" clId="{059B10B3-0B2E-4DA7-8829-C38D8318DEBA}" dt="2021-02-18T15:15:50.739" v="2479" actId="1076"/>
          <ac:picMkLst>
            <pc:docMk/>
            <pc:sldMk cId="1880620557" sldId="275"/>
            <ac:picMk id="6" creationId="{3F1C865A-4719-4745-96EB-9C2299F48896}"/>
          </ac:picMkLst>
        </pc:picChg>
        <pc:inkChg chg="add">
          <ac:chgData name="Li Lixiang" userId="6104bbfcb56aea79" providerId="LiveId" clId="{059B10B3-0B2E-4DA7-8829-C38D8318DEBA}" dt="2021-03-04T07:25:25.736" v="2809" actId="9405"/>
          <ac:inkMkLst>
            <pc:docMk/>
            <pc:sldMk cId="1880620557" sldId="275"/>
            <ac:inkMk id="4" creationId="{35136474-38E6-40D9-8B52-61F0A6DFB841}"/>
          </ac:inkMkLst>
        </pc:inkChg>
        <pc:inkChg chg="add del">
          <ac:chgData name="Li Lixiang" userId="6104bbfcb56aea79" providerId="LiveId" clId="{059B10B3-0B2E-4DA7-8829-C38D8318DEBA}" dt="2021-03-04T07:25:38.126" v="2811" actId="478"/>
          <ac:inkMkLst>
            <pc:docMk/>
            <pc:sldMk cId="1880620557" sldId="275"/>
            <ac:inkMk id="5" creationId="{A1C049DF-21DD-48DF-9988-3B17340669BC}"/>
          </ac:inkMkLst>
        </pc:inkChg>
        <pc:cxnChg chg="del">
          <ac:chgData name="Li Lixiang" userId="6104bbfcb56aea79" providerId="LiveId" clId="{059B10B3-0B2E-4DA7-8829-C38D8318DEBA}" dt="2021-02-18T15:07:53.626" v="2253" actId="478"/>
          <ac:cxnSpMkLst>
            <pc:docMk/>
            <pc:sldMk cId="1880620557" sldId="275"/>
            <ac:cxnSpMk id="16" creationId="{6E5C443A-5203-4F0A-9012-C276080AA760}"/>
          </ac:cxnSpMkLst>
        </pc:cxnChg>
        <pc:cxnChg chg="del">
          <ac:chgData name="Li Lixiang" userId="6104bbfcb56aea79" providerId="LiveId" clId="{059B10B3-0B2E-4DA7-8829-C38D8318DEBA}" dt="2021-02-18T15:07:53.626" v="2253" actId="478"/>
          <ac:cxnSpMkLst>
            <pc:docMk/>
            <pc:sldMk cId="1880620557" sldId="275"/>
            <ac:cxnSpMk id="17" creationId="{BD50CB79-2DE4-4061-B98E-0B8104DCAA84}"/>
          </ac:cxnSpMkLst>
        </pc:cxnChg>
      </pc:sldChg>
      <pc:sldChg chg="addSp delSp modSp add del mod ord">
        <pc:chgData name="Li Lixiang" userId="6104bbfcb56aea79" providerId="LiveId" clId="{059B10B3-0B2E-4DA7-8829-C38D8318DEBA}" dt="2021-05-31T09:13:43.738" v="7408" actId="47"/>
        <pc:sldMkLst>
          <pc:docMk/>
          <pc:sldMk cId="3705451296" sldId="276"/>
        </pc:sldMkLst>
        <pc:spChg chg="mod">
          <ac:chgData name="Li Lixiang" userId="6104bbfcb56aea79" providerId="LiveId" clId="{059B10B3-0B2E-4DA7-8829-C38D8318DEBA}" dt="2021-04-21T01:07:24.131" v="5346" actId="1036"/>
          <ac:spMkLst>
            <pc:docMk/>
            <pc:sldMk cId="3705451296" sldId="276"/>
            <ac:spMk id="2" creationId="{D947D2DF-FCBF-47C3-9EC9-872096C568C7}"/>
          </ac:spMkLst>
        </pc:spChg>
        <pc:spChg chg="del">
          <ac:chgData name="Li Lixiang" userId="6104bbfcb56aea79" providerId="LiveId" clId="{059B10B3-0B2E-4DA7-8829-C38D8318DEBA}" dt="2021-04-21T00:53:22.810" v="4181" actId="478"/>
          <ac:spMkLst>
            <pc:docMk/>
            <pc:sldMk cId="3705451296" sldId="276"/>
            <ac:spMk id="4" creationId="{C4BE5A13-A2DA-4076-9A41-5AC412C5DF35}"/>
          </ac:spMkLst>
        </pc:spChg>
        <pc:spChg chg="del">
          <ac:chgData name="Li Lixiang" userId="6104bbfcb56aea79" providerId="LiveId" clId="{059B10B3-0B2E-4DA7-8829-C38D8318DEBA}" dt="2021-04-21T00:53:22.810" v="4181" actId="478"/>
          <ac:spMkLst>
            <pc:docMk/>
            <pc:sldMk cId="3705451296" sldId="276"/>
            <ac:spMk id="5" creationId="{555B1DAA-53DD-483D-810D-314BAF7A4B2B}"/>
          </ac:spMkLst>
        </pc:spChg>
        <pc:spChg chg="del">
          <ac:chgData name="Li Lixiang" userId="6104bbfcb56aea79" providerId="LiveId" clId="{059B10B3-0B2E-4DA7-8829-C38D8318DEBA}" dt="2021-04-21T00:53:22.810" v="4181" actId="478"/>
          <ac:spMkLst>
            <pc:docMk/>
            <pc:sldMk cId="3705451296" sldId="276"/>
            <ac:spMk id="6" creationId="{CDE008C5-26C2-444C-8EE5-DD64A4FE1486}"/>
          </ac:spMkLst>
        </pc:spChg>
        <pc:spChg chg="del">
          <ac:chgData name="Li Lixiang" userId="6104bbfcb56aea79" providerId="LiveId" clId="{059B10B3-0B2E-4DA7-8829-C38D8318DEBA}" dt="2021-04-21T00:53:22.810" v="4181" actId="478"/>
          <ac:spMkLst>
            <pc:docMk/>
            <pc:sldMk cId="3705451296" sldId="276"/>
            <ac:spMk id="7" creationId="{921719A7-054D-4F01-A7FC-F700EA332979}"/>
          </ac:spMkLst>
        </pc:spChg>
        <pc:spChg chg="del">
          <ac:chgData name="Li Lixiang" userId="6104bbfcb56aea79" providerId="LiveId" clId="{059B10B3-0B2E-4DA7-8829-C38D8318DEBA}" dt="2021-04-21T00:53:22.810" v="4181" actId="478"/>
          <ac:spMkLst>
            <pc:docMk/>
            <pc:sldMk cId="3705451296" sldId="276"/>
            <ac:spMk id="8" creationId="{C934CB15-C040-408D-A30F-81D6DF81A84E}"/>
          </ac:spMkLst>
        </pc:spChg>
        <pc:spChg chg="add del mod">
          <ac:chgData name="Li Lixiang" userId="6104bbfcb56aea79" providerId="LiveId" clId="{059B10B3-0B2E-4DA7-8829-C38D8318DEBA}" dt="2021-04-21T00:59:36.100" v="4729" actId="478"/>
          <ac:spMkLst>
            <pc:docMk/>
            <pc:sldMk cId="3705451296" sldId="276"/>
            <ac:spMk id="9" creationId="{12B0D445-2C48-4852-9847-51ABD839D83F}"/>
          </ac:spMkLst>
        </pc:spChg>
        <pc:spChg chg="del">
          <ac:chgData name="Li Lixiang" userId="6104bbfcb56aea79" providerId="LiveId" clId="{059B10B3-0B2E-4DA7-8829-C38D8318DEBA}" dt="2021-04-21T00:53:22.810" v="4181" actId="478"/>
          <ac:spMkLst>
            <pc:docMk/>
            <pc:sldMk cId="3705451296" sldId="276"/>
            <ac:spMk id="10" creationId="{F15E6360-699F-4181-8A99-5E7589AC28D7}"/>
          </ac:spMkLst>
        </pc:spChg>
        <pc:spChg chg="del">
          <ac:chgData name="Li Lixiang" userId="6104bbfcb56aea79" providerId="LiveId" clId="{059B10B3-0B2E-4DA7-8829-C38D8318DEBA}" dt="2021-04-21T00:53:22.810" v="4181" actId="478"/>
          <ac:spMkLst>
            <pc:docMk/>
            <pc:sldMk cId="3705451296" sldId="276"/>
            <ac:spMk id="11" creationId="{930D5F88-10CA-423A-94A5-0F62E51F110E}"/>
          </ac:spMkLst>
        </pc:spChg>
        <pc:spChg chg="del">
          <ac:chgData name="Li Lixiang" userId="6104bbfcb56aea79" providerId="LiveId" clId="{059B10B3-0B2E-4DA7-8829-C38D8318DEBA}" dt="2021-04-21T00:53:22.810" v="4181" actId="478"/>
          <ac:spMkLst>
            <pc:docMk/>
            <pc:sldMk cId="3705451296" sldId="276"/>
            <ac:spMk id="12" creationId="{6682885C-73E2-4C04-AF75-51D05009C9F0}"/>
          </ac:spMkLst>
        </pc:spChg>
        <pc:spChg chg="del">
          <ac:chgData name="Li Lixiang" userId="6104bbfcb56aea79" providerId="LiveId" clId="{059B10B3-0B2E-4DA7-8829-C38D8318DEBA}" dt="2021-04-21T00:53:22.810" v="4181" actId="478"/>
          <ac:spMkLst>
            <pc:docMk/>
            <pc:sldMk cId="3705451296" sldId="276"/>
            <ac:spMk id="13" creationId="{6145E7CD-18FA-4988-952E-590AEF45CB4E}"/>
          </ac:spMkLst>
        </pc:spChg>
        <pc:spChg chg="del">
          <ac:chgData name="Li Lixiang" userId="6104bbfcb56aea79" providerId="LiveId" clId="{059B10B3-0B2E-4DA7-8829-C38D8318DEBA}" dt="2021-04-21T00:53:22.810" v="4181" actId="478"/>
          <ac:spMkLst>
            <pc:docMk/>
            <pc:sldMk cId="3705451296" sldId="276"/>
            <ac:spMk id="14" creationId="{612D01CC-65E8-4800-9BBE-60534E989F09}"/>
          </ac:spMkLst>
        </pc:spChg>
        <pc:spChg chg="del">
          <ac:chgData name="Li Lixiang" userId="6104bbfcb56aea79" providerId="LiveId" clId="{059B10B3-0B2E-4DA7-8829-C38D8318DEBA}" dt="2021-04-21T00:53:22.810" v="4181" actId="478"/>
          <ac:spMkLst>
            <pc:docMk/>
            <pc:sldMk cId="3705451296" sldId="276"/>
            <ac:spMk id="15" creationId="{316B758D-832D-40B6-B211-BA5683ACA273}"/>
          </ac:spMkLst>
        </pc:spChg>
        <pc:spChg chg="add mod">
          <ac:chgData name="Li Lixiang" userId="6104bbfcb56aea79" providerId="LiveId" clId="{059B10B3-0B2E-4DA7-8829-C38D8318DEBA}" dt="2021-04-21T01:02:53.096" v="4902" actId="14100"/>
          <ac:spMkLst>
            <pc:docMk/>
            <pc:sldMk cId="3705451296" sldId="276"/>
            <ac:spMk id="18" creationId="{A318515E-D2DC-4752-BF96-90061EAECE8B}"/>
          </ac:spMkLst>
        </pc:spChg>
        <pc:spChg chg="add del mod">
          <ac:chgData name="Li Lixiang" userId="6104bbfcb56aea79" providerId="LiveId" clId="{059B10B3-0B2E-4DA7-8829-C38D8318DEBA}" dt="2021-04-21T00:59:33.290" v="4728" actId="478"/>
          <ac:spMkLst>
            <pc:docMk/>
            <pc:sldMk cId="3705451296" sldId="276"/>
            <ac:spMk id="28" creationId="{39D71EE6-7BB9-465D-AA60-A5E6C460D83A}"/>
          </ac:spMkLst>
        </pc:spChg>
        <pc:spChg chg="del">
          <ac:chgData name="Li Lixiang" userId="6104bbfcb56aea79" providerId="LiveId" clId="{059B10B3-0B2E-4DA7-8829-C38D8318DEBA}" dt="2021-04-21T00:53:22.810" v="4181" actId="478"/>
          <ac:spMkLst>
            <pc:docMk/>
            <pc:sldMk cId="3705451296" sldId="276"/>
            <ac:spMk id="32" creationId="{3490BA44-F6F4-42EC-856B-E0FAD7EA2349}"/>
          </ac:spMkLst>
        </pc:spChg>
        <pc:spChg chg="add mod">
          <ac:chgData name="Li Lixiang" userId="6104bbfcb56aea79" providerId="LiveId" clId="{059B10B3-0B2E-4DA7-8829-C38D8318DEBA}" dt="2021-04-21T01:00:47.471" v="4785" actId="20577"/>
          <ac:spMkLst>
            <pc:docMk/>
            <pc:sldMk cId="3705451296" sldId="276"/>
            <ac:spMk id="33" creationId="{D7987D92-6521-47C1-85D0-366B7053B58C}"/>
          </ac:spMkLst>
        </pc:spChg>
        <pc:spChg chg="add mod">
          <ac:chgData name="Li Lixiang" userId="6104bbfcb56aea79" providerId="LiveId" clId="{059B10B3-0B2E-4DA7-8829-C38D8318DEBA}" dt="2021-04-21T01:01:17.100" v="4833" actId="20577"/>
          <ac:spMkLst>
            <pc:docMk/>
            <pc:sldMk cId="3705451296" sldId="276"/>
            <ac:spMk id="34" creationId="{6C2B4F57-7173-4203-8B99-E179A8156EB5}"/>
          </ac:spMkLst>
        </pc:spChg>
        <pc:spChg chg="add mod">
          <ac:chgData name="Li Lixiang" userId="6104bbfcb56aea79" providerId="LiveId" clId="{059B10B3-0B2E-4DA7-8829-C38D8318DEBA}" dt="2021-04-21T01:02:08.085" v="4898" actId="313"/>
          <ac:spMkLst>
            <pc:docMk/>
            <pc:sldMk cId="3705451296" sldId="276"/>
            <ac:spMk id="35" creationId="{C8E8B3D0-991F-44D0-A7C8-D4266F084A1B}"/>
          </ac:spMkLst>
        </pc:spChg>
        <pc:spChg chg="add mod">
          <ac:chgData name="Li Lixiang" userId="6104bbfcb56aea79" providerId="LiveId" clId="{059B10B3-0B2E-4DA7-8829-C38D8318DEBA}" dt="2021-04-21T01:03:17.229" v="4952" actId="20577"/>
          <ac:spMkLst>
            <pc:docMk/>
            <pc:sldMk cId="3705451296" sldId="276"/>
            <ac:spMk id="36" creationId="{404E617B-5D08-44C2-9025-B6742A4E3209}"/>
          </ac:spMkLst>
        </pc:spChg>
        <pc:spChg chg="add mod">
          <ac:chgData name="Li Lixiang" userId="6104bbfcb56aea79" providerId="LiveId" clId="{059B10B3-0B2E-4DA7-8829-C38D8318DEBA}" dt="2021-04-21T01:04:28.257" v="5117" actId="14100"/>
          <ac:spMkLst>
            <pc:docMk/>
            <pc:sldMk cId="3705451296" sldId="276"/>
            <ac:spMk id="37" creationId="{4B470DAF-5546-42CA-900E-8EC504250603}"/>
          </ac:spMkLst>
        </pc:spChg>
        <pc:spChg chg="add mod">
          <ac:chgData name="Li Lixiang" userId="6104bbfcb56aea79" providerId="LiveId" clId="{059B10B3-0B2E-4DA7-8829-C38D8318DEBA}" dt="2021-04-21T01:05:48.109" v="5169" actId="14100"/>
          <ac:spMkLst>
            <pc:docMk/>
            <pc:sldMk cId="3705451296" sldId="276"/>
            <ac:spMk id="38" creationId="{1AA4BE9D-3076-4135-B063-42711D752DFB}"/>
          </ac:spMkLst>
        </pc:spChg>
        <pc:spChg chg="add mod">
          <ac:chgData name="Li Lixiang" userId="6104bbfcb56aea79" providerId="LiveId" clId="{059B10B3-0B2E-4DA7-8829-C38D8318DEBA}" dt="2021-04-21T01:06:40.374" v="5249" actId="14100"/>
          <ac:spMkLst>
            <pc:docMk/>
            <pc:sldMk cId="3705451296" sldId="276"/>
            <ac:spMk id="39" creationId="{40ADB6FC-AD4C-4CBF-8A4C-71525B73C05D}"/>
          </ac:spMkLst>
        </pc:spChg>
        <pc:spChg chg="add del mod">
          <ac:chgData name="Li Lixiang" userId="6104bbfcb56aea79" providerId="LiveId" clId="{059B10B3-0B2E-4DA7-8829-C38D8318DEBA}" dt="2021-04-21T01:06:51.377" v="5252" actId="478"/>
          <ac:spMkLst>
            <pc:docMk/>
            <pc:sldMk cId="3705451296" sldId="276"/>
            <ac:spMk id="40" creationId="{27AD2A03-5DBD-487E-B71B-1A630EA57BCA}"/>
          </ac:spMkLst>
        </pc:spChg>
        <pc:spChg chg="add mod">
          <ac:chgData name="Li Lixiang" userId="6104bbfcb56aea79" providerId="LiveId" clId="{059B10B3-0B2E-4DA7-8829-C38D8318DEBA}" dt="2021-04-21T01:07:13.881" v="5315" actId="20577"/>
          <ac:spMkLst>
            <pc:docMk/>
            <pc:sldMk cId="3705451296" sldId="276"/>
            <ac:spMk id="41" creationId="{18C7FB35-E459-461B-9643-E397DFC329EE}"/>
          </ac:spMkLst>
        </pc:spChg>
        <pc:grpChg chg="del mod">
          <ac:chgData name="Li Lixiang" userId="6104bbfcb56aea79" providerId="LiveId" clId="{059B10B3-0B2E-4DA7-8829-C38D8318DEBA}" dt="2021-05-29T11:58:12.777" v="7095" actId="478"/>
          <ac:grpSpMkLst>
            <pc:docMk/>
            <pc:sldMk cId="3705451296" sldId="276"/>
            <ac:grpSpMk id="5" creationId="{7ABD37D9-AE0C-47BA-8112-FD07103F8588}"/>
          </ac:grpSpMkLst>
        </pc:grpChg>
        <pc:picChg chg="add mod">
          <ac:chgData name="Li Lixiang" userId="6104bbfcb56aea79" providerId="LiveId" clId="{059B10B3-0B2E-4DA7-8829-C38D8318DEBA}" dt="2021-04-21T01:00:04.050" v="4731" actId="1076"/>
          <ac:picMkLst>
            <pc:docMk/>
            <pc:sldMk cId="3705451296" sldId="276"/>
            <ac:picMk id="17" creationId="{4BEC49B1-9346-4DC2-8BC6-B690C863EDE7}"/>
          </ac:picMkLst>
        </pc:picChg>
        <pc:inkChg chg="add mod">
          <ac:chgData name="Li Lixiang" userId="6104bbfcb56aea79" providerId="LiveId" clId="{059B10B3-0B2E-4DA7-8829-C38D8318DEBA}" dt="2021-05-29T11:57:32.264" v="7094"/>
          <ac:inkMkLst>
            <pc:docMk/>
            <pc:sldMk cId="3705451296" sldId="276"/>
            <ac:inkMk id="3" creationId="{383705F5-A27E-44CF-A702-063E94EFB76B}"/>
          </ac:inkMkLst>
        </pc:inkChg>
        <pc:inkChg chg="add mod">
          <ac:chgData name="Li Lixiang" userId="6104bbfcb56aea79" providerId="LiveId" clId="{059B10B3-0B2E-4DA7-8829-C38D8318DEBA}" dt="2021-05-29T11:57:32.264" v="7094"/>
          <ac:inkMkLst>
            <pc:docMk/>
            <pc:sldMk cId="3705451296" sldId="276"/>
            <ac:inkMk id="4" creationId="{0A8773D2-72F8-4336-9A62-68425408734E}"/>
          </ac:inkMkLst>
        </pc:inkChg>
        <pc:cxnChg chg="del">
          <ac:chgData name="Li Lixiang" userId="6104bbfcb56aea79" providerId="LiveId" clId="{059B10B3-0B2E-4DA7-8829-C38D8318DEBA}" dt="2021-04-21T00:53:22.810" v="4181" actId="478"/>
          <ac:cxnSpMkLst>
            <pc:docMk/>
            <pc:sldMk cId="3705451296" sldId="276"/>
            <ac:cxnSpMk id="21" creationId="{E4B809C5-1C23-41F6-B4A2-1BC80BF0E94E}"/>
          </ac:cxnSpMkLst>
        </pc:cxnChg>
        <pc:cxnChg chg="del">
          <ac:chgData name="Li Lixiang" userId="6104bbfcb56aea79" providerId="LiveId" clId="{059B10B3-0B2E-4DA7-8829-C38D8318DEBA}" dt="2021-04-21T00:53:22.810" v="4181" actId="478"/>
          <ac:cxnSpMkLst>
            <pc:docMk/>
            <pc:sldMk cId="3705451296" sldId="276"/>
            <ac:cxnSpMk id="22" creationId="{002D1709-FC87-4E2F-9DD9-EBAAC4EAE165}"/>
          </ac:cxnSpMkLst>
        </pc:cxnChg>
        <pc:cxnChg chg="del">
          <ac:chgData name="Li Lixiang" userId="6104bbfcb56aea79" providerId="LiveId" clId="{059B10B3-0B2E-4DA7-8829-C38D8318DEBA}" dt="2021-04-21T00:53:22.810" v="4181" actId="478"/>
          <ac:cxnSpMkLst>
            <pc:docMk/>
            <pc:sldMk cId="3705451296" sldId="276"/>
            <ac:cxnSpMk id="23" creationId="{29D0B261-9D2B-4CE0-A0D6-A3A95654A196}"/>
          </ac:cxnSpMkLst>
        </pc:cxnChg>
        <pc:cxnChg chg="del">
          <ac:chgData name="Li Lixiang" userId="6104bbfcb56aea79" providerId="LiveId" clId="{059B10B3-0B2E-4DA7-8829-C38D8318DEBA}" dt="2021-04-21T00:53:22.810" v="4181" actId="478"/>
          <ac:cxnSpMkLst>
            <pc:docMk/>
            <pc:sldMk cId="3705451296" sldId="276"/>
            <ac:cxnSpMk id="24" creationId="{C06B7B45-BB7A-46A8-9308-185751A2546F}"/>
          </ac:cxnSpMkLst>
        </pc:cxnChg>
        <pc:cxnChg chg="del">
          <ac:chgData name="Li Lixiang" userId="6104bbfcb56aea79" providerId="LiveId" clId="{059B10B3-0B2E-4DA7-8829-C38D8318DEBA}" dt="2021-04-21T00:53:22.810" v="4181" actId="478"/>
          <ac:cxnSpMkLst>
            <pc:docMk/>
            <pc:sldMk cId="3705451296" sldId="276"/>
            <ac:cxnSpMk id="25" creationId="{58703EF9-0D27-43BF-B3CF-6E9736581FDB}"/>
          </ac:cxnSpMkLst>
        </pc:cxnChg>
        <pc:cxnChg chg="del">
          <ac:chgData name="Li Lixiang" userId="6104bbfcb56aea79" providerId="LiveId" clId="{059B10B3-0B2E-4DA7-8829-C38D8318DEBA}" dt="2021-04-21T00:53:22.810" v="4181" actId="478"/>
          <ac:cxnSpMkLst>
            <pc:docMk/>
            <pc:sldMk cId="3705451296" sldId="276"/>
            <ac:cxnSpMk id="26" creationId="{94194DDF-4492-46F4-A701-925B33C10065}"/>
          </ac:cxnSpMkLst>
        </pc:cxnChg>
        <pc:cxnChg chg="del">
          <ac:chgData name="Li Lixiang" userId="6104bbfcb56aea79" providerId="LiveId" clId="{059B10B3-0B2E-4DA7-8829-C38D8318DEBA}" dt="2021-04-21T00:53:22.810" v="4181" actId="478"/>
          <ac:cxnSpMkLst>
            <pc:docMk/>
            <pc:sldMk cId="3705451296" sldId="276"/>
            <ac:cxnSpMk id="27" creationId="{50F9D166-C076-4C48-80A9-8100FFD83467}"/>
          </ac:cxnSpMkLst>
        </pc:cxnChg>
        <pc:cxnChg chg="del">
          <ac:chgData name="Li Lixiang" userId="6104bbfcb56aea79" providerId="LiveId" clId="{059B10B3-0B2E-4DA7-8829-C38D8318DEBA}" dt="2021-04-21T00:53:22.810" v="4181" actId="478"/>
          <ac:cxnSpMkLst>
            <pc:docMk/>
            <pc:sldMk cId="3705451296" sldId="276"/>
            <ac:cxnSpMk id="29" creationId="{38133380-8BDC-4E47-BBFC-4B6335F20BF8}"/>
          </ac:cxnSpMkLst>
        </pc:cxnChg>
        <pc:cxnChg chg="del">
          <ac:chgData name="Li Lixiang" userId="6104bbfcb56aea79" providerId="LiveId" clId="{059B10B3-0B2E-4DA7-8829-C38D8318DEBA}" dt="2021-04-21T00:53:22.810" v="4181" actId="478"/>
          <ac:cxnSpMkLst>
            <pc:docMk/>
            <pc:sldMk cId="3705451296" sldId="276"/>
            <ac:cxnSpMk id="30" creationId="{EC930F31-2F8A-4AB0-903E-86212F62F6EA}"/>
          </ac:cxnSpMkLst>
        </pc:cxnChg>
        <pc:cxnChg chg="del">
          <ac:chgData name="Li Lixiang" userId="6104bbfcb56aea79" providerId="LiveId" clId="{059B10B3-0B2E-4DA7-8829-C38D8318DEBA}" dt="2021-04-21T00:53:22.810" v="4181" actId="478"/>
          <ac:cxnSpMkLst>
            <pc:docMk/>
            <pc:sldMk cId="3705451296" sldId="276"/>
            <ac:cxnSpMk id="31" creationId="{2117448C-17F4-4D09-B242-45749BCEF9A7}"/>
          </ac:cxnSpMkLst>
        </pc:cxnChg>
      </pc:sldChg>
      <pc:sldChg chg="delSp modSp add del mod">
        <pc:chgData name="Li Lixiang" userId="6104bbfcb56aea79" providerId="LiveId" clId="{059B10B3-0B2E-4DA7-8829-C38D8318DEBA}" dt="2021-04-21T00:53:05.645" v="4154" actId="47"/>
        <pc:sldMkLst>
          <pc:docMk/>
          <pc:sldMk cId="236255252" sldId="277"/>
        </pc:sldMkLst>
        <pc:spChg chg="mod">
          <ac:chgData name="Li Lixiang" userId="6104bbfcb56aea79" providerId="LiveId" clId="{059B10B3-0B2E-4DA7-8829-C38D8318DEBA}" dt="2021-03-04T06:06:12.654" v="2523" actId="1076"/>
          <ac:spMkLst>
            <pc:docMk/>
            <pc:sldMk cId="236255252" sldId="277"/>
            <ac:spMk id="5" creationId="{D94FFDDE-535E-4D07-B182-BD631BF44496}"/>
          </ac:spMkLst>
        </pc:spChg>
        <pc:spChg chg="mod">
          <ac:chgData name="Li Lixiang" userId="6104bbfcb56aea79" providerId="LiveId" clId="{059B10B3-0B2E-4DA7-8829-C38D8318DEBA}" dt="2021-03-04T06:06:05.767" v="2522" actId="1076"/>
          <ac:spMkLst>
            <pc:docMk/>
            <pc:sldMk cId="236255252" sldId="277"/>
            <ac:spMk id="6" creationId="{D17ACC57-FB4A-4725-9C4A-2B5A76DE96B1}"/>
          </ac:spMkLst>
        </pc:spChg>
        <pc:spChg chg="mod">
          <ac:chgData name="Li Lixiang" userId="6104bbfcb56aea79" providerId="LiveId" clId="{059B10B3-0B2E-4DA7-8829-C38D8318DEBA}" dt="2021-03-04T06:06:12.654" v="2523" actId="1076"/>
          <ac:spMkLst>
            <pc:docMk/>
            <pc:sldMk cId="236255252" sldId="277"/>
            <ac:spMk id="7" creationId="{79266EAA-8C5B-4CE1-9600-B454AA33BF96}"/>
          </ac:spMkLst>
        </pc:spChg>
        <pc:spChg chg="mod">
          <ac:chgData name="Li Lixiang" userId="6104bbfcb56aea79" providerId="LiveId" clId="{059B10B3-0B2E-4DA7-8829-C38D8318DEBA}" dt="2021-03-04T06:06:05.767" v="2522" actId="1076"/>
          <ac:spMkLst>
            <pc:docMk/>
            <pc:sldMk cId="236255252" sldId="277"/>
            <ac:spMk id="8" creationId="{BBD31CBD-9993-44B7-A88C-5818430D733E}"/>
          </ac:spMkLst>
        </pc:spChg>
        <pc:spChg chg="del">
          <ac:chgData name="Li Lixiang" userId="6104bbfcb56aea79" providerId="LiveId" clId="{059B10B3-0B2E-4DA7-8829-C38D8318DEBA}" dt="2021-03-04T06:05:55.326" v="2520" actId="478"/>
          <ac:spMkLst>
            <pc:docMk/>
            <pc:sldMk cId="236255252" sldId="277"/>
            <ac:spMk id="9" creationId="{E3233F8A-8CE9-4EFA-A9FA-74F900A5DE86}"/>
          </ac:spMkLst>
        </pc:spChg>
        <pc:spChg chg="del">
          <ac:chgData name="Li Lixiang" userId="6104bbfcb56aea79" providerId="LiveId" clId="{059B10B3-0B2E-4DA7-8829-C38D8318DEBA}" dt="2021-03-04T06:05:55.326" v="2520" actId="478"/>
          <ac:spMkLst>
            <pc:docMk/>
            <pc:sldMk cId="236255252" sldId="277"/>
            <ac:spMk id="10" creationId="{2AB2BCCB-667B-416B-9EB0-405293F258BD}"/>
          </ac:spMkLst>
        </pc:spChg>
        <pc:spChg chg="mod">
          <ac:chgData name="Li Lixiang" userId="6104bbfcb56aea79" providerId="LiveId" clId="{059B10B3-0B2E-4DA7-8829-C38D8318DEBA}" dt="2021-03-04T06:06:12.654" v="2523" actId="1076"/>
          <ac:spMkLst>
            <pc:docMk/>
            <pc:sldMk cId="236255252" sldId="277"/>
            <ac:spMk id="11" creationId="{DB7063EA-8FA2-4E4E-87E1-BC71E1BC8502}"/>
          </ac:spMkLst>
        </pc:spChg>
        <pc:spChg chg="mod">
          <ac:chgData name="Li Lixiang" userId="6104bbfcb56aea79" providerId="LiveId" clId="{059B10B3-0B2E-4DA7-8829-C38D8318DEBA}" dt="2021-03-04T06:06:12.654" v="2523" actId="1076"/>
          <ac:spMkLst>
            <pc:docMk/>
            <pc:sldMk cId="236255252" sldId="277"/>
            <ac:spMk id="13" creationId="{15E151C5-4DF6-4A8E-A7CD-298BC92D0A39}"/>
          </ac:spMkLst>
        </pc:spChg>
        <pc:spChg chg="mod">
          <ac:chgData name="Li Lixiang" userId="6104bbfcb56aea79" providerId="LiveId" clId="{059B10B3-0B2E-4DA7-8829-C38D8318DEBA}" dt="2021-03-04T06:06:12.654" v="2523" actId="1076"/>
          <ac:spMkLst>
            <pc:docMk/>
            <pc:sldMk cId="236255252" sldId="277"/>
            <ac:spMk id="14" creationId="{C629BBBF-4767-4F3F-8FD9-112D498680E6}"/>
          </ac:spMkLst>
        </pc:spChg>
        <pc:spChg chg="mod">
          <ac:chgData name="Li Lixiang" userId="6104bbfcb56aea79" providerId="LiveId" clId="{059B10B3-0B2E-4DA7-8829-C38D8318DEBA}" dt="2021-03-04T06:06:12.654" v="2523" actId="1076"/>
          <ac:spMkLst>
            <pc:docMk/>
            <pc:sldMk cId="236255252" sldId="277"/>
            <ac:spMk id="15" creationId="{7ADC1215-4AB3-4383-BE74-BC86F1A2FC28}"/>
          </ac:spMkLst>
        </pc:spChg>
        <pc:spChg chg="mod">
          <ac:chgData name="Li Lixiang" userId="6104bbfcb56aea79" providerId="LiveId" clId="{059B10B3-0B2E-4DA7-8829-C38D8318DEBA}" dt="2021-03-04T06:06:12.654" v="2523" actId="1076"/>
          <ac:spMkLst>
            <pc:docMk/>
            <pc:sldMk cId="236255252" sldId="277"/>
            <ac:spMk id="18" creationId="{77BC062C-AF4F-4848-941F-DEC68B678A3E}"/>
          </ac:spMkLst>
        </pc:spChg>
        <pc:spChg chg="mod">
          <ac:chgData name="Li Lixiang" userId="6104bbfcb56aea79" providerId="LiveId" clId="{059B10B3-0B2E-4DA7-8829-C38D8318DEBA}" dt="2021-03-04T06:06:12.654" v="2523" actId="1076"/>
          <ac:spMkLst>
            <pc:docMk/>
            <pc:sldMk cId="236255252" sldId="277"/>
            <ac:spMk id="28" creationId="{6FA455C2-F9A9-483E-82F6-38FFFD944796}"/>
          </ac:spMkLst>
        </pc:spChg>
        <pc:spChg chg="mod">
          <ac:chgData name="Li Lixiang" userId="6104bbfcb56aea79" providerId="LiveId" clId="{059B10B3-0B2E-4DA7-8829-C38D8318DEBA}" dt="2021-03-04T06:06:12.654" v="2523" actId="1076"/>
          <ac:spMkLst>
            <pc:docMk/>
            <pc:sldMk cId="236255252" sldId="277"/>
            <ac:spMk id="30" creationId="{EBF7A61C-50C3-4887-94DE-3E42D021EC40}"/>
          </ac:spMkLst>
        </pc:spChg>
        <pc:spChg chg="mod">
          <ac:chgData name="Li Lixiang" userId="6104bbfcb56aea79" providerId="LiveId" clId="{059B10B3-0B2E-4DA7-8829-C38D8318DEBA}" dt="2021-03-04T06:06:05.767" v="2522" actId="1076"/>
          <ac:spMkLst>
            <pc:docMk/>
            <pc:sldMk cId="236255252" sldId="277"/>
            <ac:spMk id="33" creationId="{292957EA-8FF1-43B6-988B-AFF0E5CF0DD0}"/>
          </ac:spMkLst>
        </pc:spChg>
        <pc:spChg chg="mod">
          <ac:chgData name="Li Lixiang" userId="6104bbfcb56aea79" providerId="LiveId" clId="{059B10B3-0B2E-4DA7-8829-C38D8318DEBA}" dt="2021-03-04T06:06:05.767" v="2522" actId="1076"/>
          <ac:spMkLst>
            <pc:docMk/>
            <pc:sldMk cId="236255252" sldId="277"/>
            <ac:spMk id="35" creationId="{B08E604E-AD62-44BE-9958-2A28E851D5A9}"/>
          </ac:spMkLst>
        </pc:spChg>
        <pc:spChg chg="mod">
          <ac:chgData name="Li Lixiang" userId="6104bbfcb56aea79" providerId="LiveId" clId="{059B10B3-0B2E-4DA7-8829-C38D8318DEBA}" dt="2021-03-04T06:06:05.767" v="2522" actId="1076"/>
          <ac:spMkLst>
            <pc:docMk/>
            <pc:sldMk cId="236255252" sldId="277"/>
            <ac:spMk id="36" creationId="{EA422221-AACB-4537-9C45-49378081D029}"/>
          </ac:spMkLst>
        </pc:spChg>
        <pc:spChg chg="mod">
          <ac:chgData name="Li Lixiang" userId="6104bbfcb56aea79" providerId="LiveId" clId="{059B10B3-0B2E-4DA7-8829-C38D8318DEBA}" dt="2021-03-04T06:06:05.767" v="2522" actId="1076"/>
          <ac:spMkLst>
            <pc:docMk/>
            <pc:sldMk cId="236255252" sldId="277"/>
            <ac:spMk id="37" creationId="{DBF91AAE-CEA1-4FA2-A68D-FF932544BC48}"/>
          </ac:spMkLst>
        </pc:spChg>
        <pc:spChg chg="mod">
          <ac:chgData name="Li Lixiang" userId="6104bbfcb56aea79" providerId="LiveId" clId="{059B10B3-0B2E-4DA7-8829-C38D8318DEBA}" dt="2021-03-04T06:06:05.767" v="2522" actId="1076"/>
          <ac:spMkLst>
            <pc:docMk/>
            <pc:sldMk cId="236255252" sldId="277"/>
            <ac:spMk id="40" creationId="{3F34753F-2F86-487A-8312-99123BA85486}"/>
          </ac:spMkLst>
        </pc:spChg>
        <pc:spChg chg="mod">
          <ac:chgData name="Li Lixiang" userId="6104bbfcb56aea79" providerId="LiveId" clId="{059B10B3-0B2E-4DA7-8829-C38D8318DEBA}" dt="2021-03-04T06:06:05.767" v="2522" actId="1076"/>
          <ac:spMkLst>
            <pc:docMk/>
            <pc:sldMk cId="236255252" sldId="277"/>
            <ac:spMk id="44" creationId="{D0F2AB0B-E7BA-44C5-A9C7-05E0CE915789}"/>
          </ac:spMkLst>
        </pc:spChg>
        <pc:spChg chg="mod">
          <ac:chgData name="Li Lixiang" userId="6104bbfcb56aea79" providerId="LiveId" clId="{059B10B3-0B2E-4DA7-8829-C38D8318DEBA}" dt="2021-03-04T06:06:05.767" v="2522" actId="1076"/>
          <ac:spMkLst>
            <pc:docMk/>
            <pc:sldMk cId="236255252" sldId="277"/>
            <ac:spMk id="45" creationId="{2FA106B6-8315-4B71-910F-B13C2E8B4078}"/>
          </ac:spMkLst>
        </pc:spChg>
        <pc:spChg chg="mod">
          <ac:chgData name="Li Lixiang" userId="6104bbfcb56aea79" providerId="LiveId" clId="{059B10B3-0B2E-4DA7-8829-C38D8318DEBA}" dt="2021-03-04T06:06:05.767" v="2522" actId="1076"/>
          <ac:spMkLst>
            <pc:docMk/>
            <pc:sldMk cId="236255252" sldId="277"/>
            <ac:spMk id="47" creationId="{EC156788-7C5D-4A77-B13D-8B8CB57B0127}"/>
          </ac:spMkLst>
        </pc:spChg>
        <pc:spChg chg="mod">
          <ac:chgData name="Li Lixiang" userId="6104bbfcb56aea79" providerId="LiveId" clId="{059B10B3-0B2E-4DA7-8829-C38D8318DEBA}" dt="2021-03-04T06:06:05.767" v="2522" actId="1076"/>
          <ac:spMkLst>
            <pc:docMk/>
            <pc:sldMk cId="236255252" sldId="277"/>
            <ac:spMk id="48" creationId="{FAA7F6FE-B15B-4A90-B901-686DC2725680}"/>
          </ac:spMkLst>
        </pc:spChg>
        <pc:spChg chg="del">
          <ac:chgData name="Li Lixiang" userId="6104bbfcb56aea79" providerId="LiveId" clId="{059B10B3-0B2E-4DA7-8829-C38D8318DEBA}" dt="2021-03-04T06:05:59.283" v="2521" actId="478"/>
          <ac:spMkLst>
            <pc:docMk/>
            <pc:sldMk cId="236255252" sldId="277"/>
            <ac:spMk id="51" creationId="{F960B835-2E11-469E-B15F-0C92E98913EF}"/>
          </ac:spMkLst>
        </pc:spChg>
        <pc:cxnChg chg="mod">
          <ac:chgData name="Li Lixiang" userId="6104bbfcb56aea79" providerId="LiveId" clId="{059B10B3-0B2E-4DA7-8829-C38D8318DEBA}" dt="2021-03-04T06:06:12.654" v="2523" actId="1076"/>
          <ac:cxnSpMkLst>
            <pc:docMk/>
            <pc:sldMk cId="236255252" sldId="277"/>
            <ac:cxnSpMk id="12" creationId="{16036EAB-0792-4AEC-BF1B-C999EC67F661}"/>
          </ac:cxnSpMkLst>
        </pc:cxnChg>
        <pc:cxnChg chg="mod">
          <ac:chgData name="Li Lixiang" userId="6104bbfcb56aea79" providerId="LiveId" clId="{059B10B3-0B2E-4DA7-8829-C38D8318DEBA}" dt="2021-03-04T06:06:12.654" v="2523" actId="1076"/>
          <ac:cxnSpMkLst>
            <pc:docMk/>
            <pc:sldMk cId="236255252" sldId="277"/>
            <ac:cxnSpMk id="16" creationId="{781CA403-BD7D-4034-ADF4-BDF552EFE449}"/>
          </ac:cxnSpMkLst>
        </pc:cxnChg>
        <pc:cxnChg chg="mod">
          <ac:chgData name="Li Lixiang" userId="6104bbfcb56aea79" providerId="LiveId" clId="{059B10B3-0B2E-4DA7-8829-C38D8318DEBA}" dt="2021-03-04T06:06:12.654" v="2523" actId="1076"/>
          <ac:cxnSpMkLst>
            <pc:docMk/>
            <pc:sldMk cId="236255252" sldId="277"/>
            <ac:cxnSpMk id="17" creationId="{8FBDCB7B-F9D0-4AE5-B78E-8CBBA42C1B15}"/>
          </ac:cxnSpMkLst>
        </pc:cxnChg>
        <pc:cxnChg chg="mod">
          <ac:chgData name="Li Lixiang" userId="6104bbfcb56aea79" providerId="LiveId" clId="{059B10B3-0B2E-4DA7-8829-C38D8318DEBA}" dt="2021-03-04T06:06:12.654" v="2523" actId="1076"/>
          <ac:cxnSpMkLst>
            <pc:docMk/>
            <pc:sldMk cId="236255252" sldId="277"/>
            <ac:cxnSpMk id="19" creationId="{0D0186D7-6A43-4696-8488-13AC0BD56795}"/>
          </ac:cxnSpMkLst>
        </pc:cxnChg>
        <pc:cxnChg chg="mod">
          <ac:chgData name="Li Lixiang" userId="6104bbfcb56aea79" providerId="LiveId" clId="{059B10B3-0B2E-4DA7-8829-C38D8318DEBA}" dt="2021-03-04T06:06:12.654" v="2523" actId="1076"/>
          <ac:cxnSpMkLst>
            <pc:docMk/>
            <pc:sldMk cId="236255252" sldId="277"/>
            <ac:cxnSpMk id="20" creationId="{02346989-BBE5-425D-8C2D-BA8681818E88}"/>
          </ac:cxnSpMkLst>
        </pc:cxnChg>
        <pc:cxnChg chg="mod">
          <ac:chgData name="Li Lixiang" userId="6104bbfcb56aea79" providerId="LiveId" clId="{059B10B3-0B2E-4DA7-8829-C38D8318DEBA}" dt="2021-03-04T06:06:12.654" v="2523" actId="1076"/>
          <ac:cxnSpMkLst>
            <pc:docMk/>
            <pc:sldMk cId="236255252" sldId="277"/>
            <ac:cxnSpMk id="24" creationId="{B873076B-FC39-4B83-B1ED-6F1D4FC558AA}"/>
          </ac:cxnSpMkLst>
        </pc:cxnChg>
        <pc:cxnChg chg="mod">
          <ac:chgData name="Li Lixiang" userId="6104bbfcb56aea79" providerId="LiveId" clId="{059B10B3-0B2E-4DA7-8829-C38D8318DEBA}" dt="2021-03-04T06:06:05.767" v="2522" actId="1076"/>
          <ac:cxnSpMkLst>
            <pc:docMk/>
            <pc:sldMk cId="236255252" sldId="277"/>
            <ac:cxnSpMk id="34" creationId="{9E3562DD-877E-42B4-BB22-36E53CDCFB9F}"/>
          </ac:cxnSpMkLst>
        </pc:cxnChg>
        <pc:cxnChg chg="mod">
          <ac:chgData name="Li Lixiang" userId="6104bbfcb56aea79" providerId="LiveId" clId="{059B10B3-0B2E-4DA7-8829-C38D8318DEBA}" dt="2021-03-04T06:06:05.767" v="2522" actId="1076"/>
          <ac:cxnSpMkLst>
            <pc:docMk/>
            <pc:sldMk cId="236255252" sldId="277"/>
            <ac:cxnSpMk id="38" creationId="{72CD904F-6D09-4B7B-B814-3B8517971AD2}"/>
          </ac:cxnSpMkLst>
        </pc:cxnChg>
        <pc:cxnChg chg="mod">
          <ac:chgData name="Li Lixiang" userId="6104bbfcb56aea79" providerId="LiveId" clId="{059B10B3-0B2E-4DA7-8829-C38D8318DEBA}" dt="2021-03-04T06:06:05.767" v="2522" actId="1076"/>
          <ac:cxnSpMkLst>
            <pc:docMk/>
            <pc:sldMk cId="236255252" sldId="277"/>
            <ac:cxnSpMk id="39" creationId="{BF938222-B549-4A25-BAE9-7F5AB20E50D6}"/>
          </ac:cxnSpMkLst>
        </pc:cxnChg>
        <pc:cxnChg chg="mod">
          <ac:chgData name="Li Lixiang" userId="6104bbfcb56aea79" providerId="LiveId" clId="{059B10B3-0B2E-4DA7-8829-C38D8318DEBA}" dt="2021-03-04T06:06:05.767" v="2522" actId="1076"/>
          <ac:cxnSpMkLst>
            <pc:docMk/>
            <pc:sldMk cId="236255252" sldId="277"/>
            <ac:cxnSpMk id="41" creationId="{B6999347-85E9-4629-B42A-B86D1A001D2A}"/>
          </ac:cxnSpMkLst>
        </pc:cxnChg>
        <pc:cxnChg chg="mod">
          <ac:chgData name="Li Lixiang" userId="6104bbfcb56aea79" providerId="LiveId" clId="{059B10B3-0B2E-4DA7-8829-C38D8318DEBA}" dt="2021-03-04T06:06:05.767" v="2522" actId="1076"/>
          <ac:cxnSpMkLst>
            <pc:docMk/>
            <pc:sldMk cId="236255252" sldId="277"/>
            <ac:cxnSpMk id="42" creationId="{746AF533-001F-4B7F-A607-A50D864453B0}"/>
          </ac:cxnSpMkLst>
        </pc:cxnChg>
        <pc:cxnChg chg="mod">
          <ac:chgData name="Li Lixiang" userId="6104bbfcb56aea79" providerId="LiveId" clId="{059B10B3-0B2E-4DA7-8829-C38D8318DEBA}" dt="2021-03-04T06:06:05.767" v="2522" actId="1076"/>
          <ac:cxnSpMkLst>
            <pc:docMk/>
            <pc:sldMk cId="236255252" sldId="277"/>
            <ac:cxnSpMk id="43" creationId="{73254342-931A-4B91-9891-7FFBCC40C095}"/>
          </ac:cxnSpMkLst>
        </pc:cxnChg>
        <pc:cxnChg chg="mod">
          <ac:chgData name="Li Lixiang" userId="6104bbfcb56aea79" providerId="LiveId" clId="{059B10B3-0B2E-4DA7-8829-C38D8318DEBA}" dt="2021-03-04T06:06:05.767" v="2522" actId="1076"/>
          <ac:cxnSpMkLst>
            <pc:docMk/>
            <pc:sldMk cId="236255252" sldId="277"/>
            <ac:cxnSpMk id="49" creationId="{6A576DC2-C55F-4779-B0E4-DEE4587CA25E}"/>
          </ac:cxnSpMkLst>
        </pc:cxnChg>
      </pc:sldChg>
      <pc:sldChg chg="addSp modSp add del mod">
        <pc:chgData name="Li Lixiang" userId="6104bbfcb56aea79" providerId="LiveId" clId="{059B10B3-0B2E-4DA7-8829-C38D8318DEBA}" dt="2021-04-21T00:53:04.654" v="4153" actId="47"/>
        <pc:sldMkLst>
          <pc:docMk/>
          <pc:sldMk cId="3382715189" sldId="278"/>
        </pc:sldMkLst>
        <pc:spChg chg="add mod">
          <ac:chgData name="Li Lixiang" userId="6104bbfcb56aea79" providerId="LiveId" clId="{059B10B3-0B2E-4DA7-8829-C38D8318DEBA}" dt="2021-04-13T09:52:08.780" v="4144" actId="1076"/>
          <ac:spMkLst>
            <pc:docMk/>
            <pc:sldMk cId="3382715189" sldId="278"/>
            <ac:spMk id="26" creationId="{EEA3ADC2-BCDD-4416-9184-995966377ADD}"/>
          </ac:spMkLst>
        </pc:spChg>
        <pc:spChg chg="add mod">
          <ac:chgData name="Li Lixiang" userId="6104bbfcb56aea79" providerId="LiveId" clId="{059B10B3-0B2E-4DA7-8829-C38D8318DEBA}" dt="2021-03-04T06:05:46.973" v="2519" actId="1076"/>
          <ac:spMkLst>
            <pc:docMk/>
            <pc:sldMk cId="3382715189" sldId="278"/>
            <ac:spMk id="28" creationId="{B7A8B140-0C8C-48B0-9FE0-61872A66608B}"/>
          </ac:spMkLst>
        </pc:spChg>
        <pc:spChg chg="add mod">
          <ac:chgData name="Li Lixiang" userId="6104bbfcb56aea79" providerId="LiveId" clId="{059B10B3-0B2E-4DA7-8829-C38D8318DEBA}" dt="2021-03-04T06:05:46.973" v="2519" actId="1076"/>
          <ac:spMkLst>
            <pc:docMk/>
            <pc:sldMk cId="3382715189" sldId="278"/>
            <ac:spMk id="35" creationId="{975E4929-3A47-470A-B4B2-6AA46E609FB9}"/>
          </ac:spMkLst>
        </pc:spChg>
      </pc:sldChg>
      <pc:sldChg chg="addSp modSp add del mod">
        <pc:chgData name="Li Lixiang" userId="6104bbfcb56aea79" providerId="LiveId" clId="{059B10B3-0B2E-4DA7-8829-C38D8318DEBA}" dt="2021-04-21T00:53:03.788" v="4152" actId="47"/>
        <pc:sldMkLst>
          <pc:docMk/>
          <pc:sldMk cId="3644787234" sldId="279"/>
        </pc:sldMkLst>
        <pc:spChg chg="mod">
          <ac:chgData name="Li Lixiang" userId="6104bbfcb56aea79" providerId="LiveId" clId="{059B10B3-0B2E-4DA7-8829-C38D8318DEBA}" dt="2021-03-04T07:30:52.684" v="2834" actId="14100"/>
          <ac:spMkLst>
            <pc:docMk/>
            <pc:sldMk cId="3644787234" sldId="279"/>
            <ac:spMk id="5" creationId="{D94FFDDE-535E-4D07-B182-BD631BF44496}"/>
          </ac:spMkLst>
        </pc:spChg>
        <pc:spChg chg="mod">
          <ac:chgData name="Li Lixiang" userId="6104bbfcb56aea79" providerId="LiveId" clId="{059B10B3-0B2E-4DA7-8829-C38D8318DEBA}" dt="2021-03-04T07:31:02.024" v="2844" actId="14100"/>
          <ac:spMkLst>
            <pc:docMk/>
            <pc:sldMk cId="3644787234" sldId="279"/>
            <ac:spMk id="6" creationId="{D17ACC57-FB4A-4725-9C4A-2B5A76DE96B1}"/>
          </ac:spMkLst>
        </pc:spChg>
        <pc:spChg chg="mod">
          <ac:chgData name="Li Lixiang" userId="6104bbfcb56aea79" providerId="LiveId" clId="{059B10B3-0B2E-4DA7-8829-C38D8318DEBA}" dt="2021-03-04T06:06:46.033" v="2524" actId="1076"/>
          <ac:spMkLst>
            <pc:docMk/>
            <pc:sldMk cId="3644787234" sldId="279"/>
            <ac:spMk id="7" creationId="{79266EAA-8C5B-4CE1-9600-B454AA33BF96}"/>
          </ac:spMkLst>
        </pc:spChg>
        <pc:spChg chg="mod">
          <ac:chgData name="Li Lixiang" userId="6104bbfcb56aea79" providerId="LiveId" clId="{059B10B3-0B2E-4DA7-8829-C38D8318DEBA}" dt="2021-03-04T06:06:50.695" v="2525" actId="1076"/>
          <ac:spMkLst>
            <pc:docMk/>
            <pc:sldMk cId="3644787234" sldId="279"/>
            <ac:spMk id="8" creationId="{BBD31CBD-9993-44B7-A88C-5818430D733E}"/>
          </ac:spMkLst>
        </pc:spChg>
        <pc:spChg chg="add mod">
          <ac:chgData name="Li Lixiang" userId="6104bbfcb56aea79" providerId="LiveId" clId="{059B10B3-0B2E-4DA7-8829-C38D8318DEBA}" dt="2021-03-04T06:07:17.763" v="2548" actId="20577"/>
          <ac:spMkLst>
            <pc:docMk/>
            <pc:sldMk cId="3644787234" sldId="279"/>
            <ac:spMk id="9" creationId="{3074C221-591F-4793-AF8B-B324EB4C5EDE}"/>
          </ac:spMkLst>
        </pc:spChg>
        <pc:spChg chg="add mod">
          <ac:chgData name="Li Lixiang" userId="6104bbfcb56aea79" providerId="LiveId" clId="{059B10B3-0B2E-4DA7-8829-C38D8318DEBA}" dt="2021-03-04T06:09:18.247" v="2574" actId="1076"/>
          <ac:spMkLst>
            <pc:docMk/>
            <pc:sldMk cId="3644787234" sldId="279"/>
            <ac:spMk id="10" creationId="{9A7F7AC4-6FBD-439B-BC8C-B2B7CFEEC47E}"/>
          </ac:spMkLst>
        </pc:spChg>
        <pc:spChg chg="add mod">
          <ac:chgData name="Li Lixiang" userId="6104bbfcb56aea79" providerId="LiveId" clId="{059B10B3-0B2E-4DA7-8829-C38D8318DEBA}" dt="2021-03-09T07:34:18.801" v="2987" actId="20577"/>
          <ac:spMkLst>
            <pc:docMk/>
            <pc:sldMk cId="3644787234" sldId="279"/>
            <ac:spMk id="12" creationId="{359852D0-62F3-449C-9A3C-37EDC2BA791D}"/>
          </ac:spMkLst>
        </pc:spChg>
        <pc:spChg chg="add mod">
          <ac:chgData name="Li Lixiang" userId="6104bbfcb56aea79" providerId="LiveId" clId="{059B10B3-0B2E-4DA7-8829-C38D8318DEBA}" dt="2021-03-04T06:09:18.247" v="2574" actId="1076"/>
          <ac:spMkLst>
            <pc:docMk/>
            <pc:sldMk cId="3644787234" sldId="279"/>
            <ac:spMk id="13" creationId="{7F534DCF-5FC0-4EBF-82E7-929B15BF98F5}"/>
          </ac:spMkLst>
        </pc:spChg>
        <pc:spChg chg="add mod">
          <ac:chgData name="Li Lixiang" userId="6104bbfcb56aea79" providerId="LiveId" clId="{059B10B3-0B2E-4DA7-8829-C38D8318DEBA}" dt="2021-03-04T06:09:18.247" v="2574" actId="1076"/>
          <ac:spMkLst>
            <pc:docMk/>
            <pc:sldMk cId="3644787234" sldId="279"/>
            <ac:spMk id="14" creationId="{CC680206-9CF7-4725-AFB4-4653A814CA53}"/>
          </ac:spMkLst>
        </pc:spChg>
        <pc:spChg chg="add mod">
          <ac:chgData name="Li Lixiang" userId="6104bbfcb56aea79" providerId="LiveId" clId="{059B10B3-0B2E-4DA7-8829-C38D8318DEBA}" dt="2021-03-04T06:09:38.264" v="2576" actId="1076"/>
          <ac:spMkLst>
            <pc:docMk/>
            <pc:sldMk cId="3644787234" sldId="279"/>
            <ac:spMk id="21" creationId="{568A03A5-5CBA-401E-BC23-26AD0B3891E0}"/>
          </ac:spMkLst>
        </pc:spChg>
        <pc:spChg chg="add mod">
          <ac:chgData name="Li Lixiang" userId="6104bbfcb56aea79" providerId="LiveId" clId="{059B10B3-0B2E-4DA7-8829-C38D8318DEBA}" dt="2021-03-04T06:12:28.936" v="2648" actId="1076"/>
          <ac:spMkLst>
            <pc:docMk/>
            <pc:sldMk cId="3644787234" sldId="279"/>
            <ac:spMk id="22" creationId="{91CA22A4-179F-446C-9802-6151B068CA9E}"/>
          </ac:spMkLst>
        </pc:spChg>
        <pc:spChg chg="add mod">
          <ac:chgData name="Li Lixiang" userId="6104bbfcb56aea79" providerId="LiveId" clId="{059B10B3-0B2E-4DA7-8829-C38D8318DEBA}" dt="2021-03-04T06:11:02.500" v="2610" actId="1076"/>
          <ac:spMkLst>
            <pc:docMk/>
            <pc:sldMk cId="3644787234" sldId="279"/>
            <ac:spMk id="23" creationId="{69105D10-C5B0-45AA-8FD1-E54082D52C5E}"/>
          </ac:spMkLst>
        </pc:spChg>
        <pc:spChg chg="add mod">
          <ac:chgData name="Li Lixiang" userId="6104bbfcb56aea79" providerId="LiveId" clId="{059B10B3-0B2E-4DA7-8829-C38D8318DEBA}" dt="2021-03-04T06:11:02.500" v="2610" actId="1076"/>
          <ac:spMkLst>
            <pc:docMk/>
            <pc:sldMk cId="3644787234" sldId="279"/>
            <ac:spMk id="24" creationId="{53133E70-5976-4D05-B194-320A34FF7AA0}"/>
          </ac:spMkLst>
        </pc:spChg>
        <pc:spChg chg="add mod">
          <ac:chgData name="Li Lixiang" userId="6104bbfcb56aea79" providerId="LiveId" clId="{059B10B3-0B2E-4DA7-8829-C38D8318DEBA}" dt="2021-03-04T06:11:06.748" v="2612" actId="1076"/>
          <ac:spMkLst>
            <pc:docMk/>
            <pc:sldMk cId="3644787234" sldId="279"/>
            <ac:spMk id="29" creationId="{C76DE83C-3744-46B3-ACC4-EA98E9C4E0FA}"/>
          </ac:spMkLst>
        </pc:spChg>
        <pc:spChg chg="add mod">
          <ac:chgData name="Li Lixiang" userId="6104bbfcb56aea79" providerId="LiveId" clId="{059B10B3-0B2E-4DA7-8829-C38D8318DEBA}" dt="2021-03-04T06:11:10.953" v="2618" actId="5793"/>
          <ac:spMkLst>
            <pc:docMk/>
            <pc:sldMk cId="3644787234" sldId="279"/>
            <ac:spMk id="30" creationId="{6B14F7D3-CE13-4163-8182-3C7F81894AD0}"/>
          </ac:spMkLst>
        </pc:spChg>
        <pc:spChg chg="add mod">
          <ac:chgData name="Li Lixiang" userId="6104bbfcb56aea79" providerId="LiveId" clId="{059B10B3-0B2E-4DA7-8829-C38D8318DEBA}" dt="2021-03-04T06:11:58.559" v="2630" actId="1076"/>
          <ac:spMkLst>
            <pc:docMk/>
            <pc:sldMk cId="3644787234" sldId="279"/>
            <ac:spMk id="39" creationId="{3B1767B7-ADD5-45F5-B79E-44930B00AB08}"/>
          </ac:spMkLst>
        </pc:spChg>
        <pc:cxnChg chg="add mod">
          <ac:chgData name="Li Lixiang" userId="6104bbfcb56aea79" providerId="LiveId" clId="{059B10B3-0B2E-4DA7-8829-C38D8318DEBA}" dt="2021-03-04T06:09:18.247" v="2574" actId="1076"/>
          <ac:cxnSpMkLst>
            <pc:docMk/>
            <pc:sldMk cId="3644787234" sldId="279"/>
            <ac:cxnSpMk id="11" creationId="{2B4B33D3-B01F-4ACE-B2F3-63E3291C03DD}"/>
          </ac:cxnSpMkLst>
        </pc:cxnChg>
        <pc:cxnChg chg="add mod">
          <ac:chgData name="Li Lixiang" userId="6104bbfcb56aea79" providerId="LiveId" clId="{059B10B3-0B2E-4DA7-8829-C38D8318DEBA}" dt="2021-03-04T06:09:18.247" v="2574" actId="1076"/>
          <ac:cxnSpMkLst>
            <pc:docMk/>
            <pc:sldMk cId="3644787234" sldId="279"/>
            <ac:cxnSpMk id="15" creationId="{663BD26E-7512-4297-90AA-6CC7F2EF14DB}"/>
          </ac:cxnSpMkLst>
        </pc:cxnChg>
        <pc:cxnChg chg="add mod">
          <ac:chgData name="Li Lixiang" userId="6104bbfcb56aea79" providerId="LiveId" clId="{059B10B3-0B2E-4DA7-8829-C38D8318DEBA}" dt="2021-03-04T06:09:18.247" v="2574" actId="1076"/>
          <ac:cxnSpMkLst>
            <pc:docMk/>
            <pc:sldMk cId="3644787234" sldId="279"/>
            <ac:cxnSpMk id="16" creationId="{905F9EAD-D475-42D8-954B-52CC89069C2E}"/>
          </ac:cxnSpMkLst>
        </pc:cxnChg>
        <pc:cxnChg chg="add mod">
          <ac:chgData name="Li Lixiang" userId="6104bbfcb56aea79" providerId="LiveId" clId="{059B10B3-0B2E-4DA7-8829-C38D8318DEBA}" dt="2021-03-04T06:10:28.308" v="2606" actId="14100"/>
          <ac:cxnSpMkLst>
            <pc:docMk/>
            <pc:sldMk cId="3644787234" sldId="279"/>
            <ac:cxnSpMk id="25" creationId="{7B53B491-75C5-43DE-8B4F-9280A0FEA267}"/>
          </ac:cxnSpMkLst>
        </pc:cxnChg>
        <pc:cxnChg chg="add mod">
          <ac:chgData name="Li Lixiang" userId="6104bbfcb56aea79" providerId="LiveId" clId="{059B10B3-0B2E-4DA7-8829-C38D8318DEBA}" dt="2021-03-04T07:56:47.004" v="2847" actId="14100"/>
          <ac:cxnSpMkLst>
            <pc:docMk/>
            <pc:sldMk cId="3644787234" sldId="279"/>
            <ac:cxnSpMk id="26" creationId="{DF893FC7-A2C5-4C23-8C01-D590C1A741EA}"/>
          </ac:cxnSpMkLst>
        </pc:cxnChg>
        <pc:cxnChg chg="add mod">
          <ac:chgData name="Li Lixiang" userId="6104bbfcb56aea79" providerId="LiveId" clId="{059B10B3-0B2E-4DA7-8829-C38D8318DEBA}" dt="2021-03-04T06:10:59.988" v="2609" actId="14100"/>
          <ac:cxnSpMkLst>
            <pc:docMk/>
            <pc:sldMk cId="3644787234" sldId="279"/>
            <ac:cxnSpMk id="27" creationId="{38D2497B-587C-49E6-9628-36B828CFFE90}"/>
          </ac:cxnSpMkLst>
        </pc:cxnChg>
        <pc:cxnChg chg="add mod">
          <ac:chgData name="Li Lixiang" userId="6104bbfcb56aea79" providerId="LiveId" clId="{059B10B3-0B2E-4DA7-8829-C38D8318DEBA}" dt="2021-03-04T07:56:55.874" v="2850" actId="14100"/>
          <ac:cxnSpMkLst>
            <pc:docMk/>
            <pc:sldMk cId="3644787234" sldId="279"/>
            <ac:cxnSpMk id="28" creationId="{783C12C9-F2D6-49F3-BD53-F5631D44E4F0}"/>
          </ac:cxnSpMkLst>
        </pc:cxnChg>
        <pc:cxnChg chg="add mod">
          <ac:chgData name="Li Lixiang" userId="6104bbfcb56aea79" providerId="LiveId" clId="{059B10B3-0B2E-4DA7-8829-C38D8318DEBA}" dt="2021-03-04T06:11:44.870" v="2628" actId="14100"/>
          <ac:cxnSpMkLst>
            <pc:docMk/>
            <pc:sldMk cId="3644787234" sldId="279"/>
            <ac:cxnSpMk id="31" creationId="{0B326028-8702-4326-A1A6-5FE462B6BCE1}"/>
          </ac:cxnSpMkLst>
        </pc:cxnChg>
        <pc:cxnChg chg="add mod">
          <ac:chgData name="Li Lixiang" userId="6104bbfcb56aea79" providerId="LiveId" clId="{059B10B3-0B2E-4DA7-8829-C38D8318DEBA}" dt="2021-03-04T07:57:03.218" v="2853" actId="14100"/>
          <ac:cxnSpMkLst>
            <pc:docMk/>
            <pc:sldMk cId="3644787234" sldId="279"/>
            <ac:cxnSpMk id="32" creationId="{69AE5AA3-8B05-4318-9645-11916D7EF8D5}"/>
          </ac:cxnSpMkLst>
        </pc:cxnChg>
        <pc:cxnChg chg="add mod">
          <ac:chgData name="Li Lixiang" userId="6104bbfcb56aea79" providerId="LiveId" clId="{059B10B3-0B2E-4DA7-8829-C38D8318DEBA}" dt="2021-03-04T07:57:07.283" v="2854" actId="14100"/>
          <ac:cxnSpMkLst>
            <pc:docMk/>
            <pc:sldMk cId="3644787234" sldId="279"/>
            <ac:cxnSpMk id="35" creationId="{FD171C20-EAB2-402A-8E4E-E449D2250A04}"/>
          </ac:cxnSpMkLst>
        </pc:cxnChg>
      </pc:sldChg>
      <pc:sldChg chg="addSp delSp modSp add del mod">
        <pc:chgData name="Li Lixiang" userId="6104bbfcb56aea79" providerId="LiveId" clId="{059B10B3-0B2E-4DA7-8829-C38D8318DEBA}" dt="2021-04-21T00:53:02.994" v="4151" actId="47"/>
        <pc:sldMkLst>
          <pc:docMk/>
          <pc:sldMk cId="2458152062" sldId="280"/>
        </pc:sldMkLst>
        <pc:spChg chg="mod">
          <ac:chgData name="Li Lixiang" userId="6104bbfcb56aea79" providerId="LiveId" clId="{059B10B3-0B2E-4DA7-8829-C38D8318DEBA}" dt="2021-03-04T06:12:38.510" v="2649" actId="1076"/>
          <ac:spMkLst>
            <pc:docMk/>
            <pc:sldMk cId="2458152062" sldId="280"/>
            <ac:spMk id="5" creationId="{D94FFDDE-535E-4D07-B182-BD631BF44496}"/>
          </ac:spMkLst>
        </pc:spChg>
        <pc:spChg chg="mod">
          <ac:chgData name="Li Lixiang" userId="6104bbfcb56aea79" providerId="LiveId" clId="{059B10B3-0B2E-4DA7-8829-C38D8318DEBA}" dt="2021-03-04T06:12:43.677" v="2650" actId="1076"/>
          <ac:spMkLst>
            <pc:docMk/>
            <pc:sldMk cId="2458152062" sldId="280"/>
            <ac:spMk id="6" creationId="{D17ACC57-FB4A-4725-9C4A-2B5A76DE96B1}"/>
          </ac:spMkLst>
        </pc:spChg>
        <pc:spChg chg="mod">
          <ac:chgData name="Li Lixiang" userId="6104bbfcb56aea79" providerId="LiveId" clId="{059B10B3-0B2E-4DA7-8829-C38D8318DEBA}" dt="2021-03-04T06:12:38.510" v="2649" actId="1076"/>
          <ac:spMkLst>
            <pc:docMk/>
            <pc:sldMk cId="2458152062" sldId="280"/>
            <ac:spMk id="7" creationId="{79266EAA-8C5B-4CE1-9600-B454AA33BF96}"/>
          </ac:spMkLst>
        </pc:spChg>
        <pc:spChg chg="mod">
          <ac:chgData name="Li Lixiang" userId="6104bbfcb56aea79" providerId="LiveId" clId="{059B10B3-0B2E-4DA7-8829-C38D8318DEBA}" dt="2021-03-04T06:12:43.677" v="2650" actId="1076"/>
          <ac:spMkLst>
            <pc:docMk/>
            <pc:sldMk cId="2458152062" sldId="280"/>
            <ac:spMk id="8" creationId="{BBD31CBD-9993-44B7-A88C-5818430D733E}"/>
          </ac:spMkLst>
        </pc:spChg>
        <pc:spChg chg="add mod">
          <ac:chgData name="Li Lixiang" userId="6104bbfcb56aea79" providerId="LiveId" clId="{059B10B3-0B2E-4DA7-8829-C38D8318DEBA}" dt="2021-03-04T06:12:50.017" v="2651"/>
          <ac:spMkLst>
            <pc:docMk/>
            <pc:sldMk cId="2458152062" sldId="280"/>
            <ac:spMk id="9" creationId="{475A69D9-D1A3-46B7-A79F-3205779D9E52}"/>
          </ac:spMkLst>
        </pc:spChg>
        <pc:spChg chg="add mod">
          <ac:chgData name="Li Lixiang" userId="6104bbfcb56aea79" providerId="LiveId" clId="{059B10B3-0B2E-4DA7-8829-C38D8318DEBA}" dt="2021-03-04T06:12:58.610" v="2652"/>
          <ac:spMkLst>
            <pc:docMk/>
            <pc:sldMk cId="2458152062" sldId="280"/>
            <ac:spMk id="10" creationId="{CAFEDA2D-9468-4E51-9F86-0BEE37CD89D9}"/>
          </ac:spMkLst>
        </pc:spChg>
        <pc:spChg chg="add mod">
          <ac:chgData name="Li Lixiang" userId="6104bbfcb56aea79" providerId="LiveId" clId="{059B10B3-0B2E-4DA7-8829-C38D8318DEBA}" dt="2021-03-04T06:13:07.108" v="2667" actId="20577"/>
          <ac:spMkLst>
            <pc:docMk/>
            <pc:sldMk cId="2458152062" sldId="280"/>
            <ac:spMk id="12" creationId="{19B38C74-3E32-45DD-BEBC-EB59DCF21062}"/>
          </ac:spMkLst>
        </pc:spChg>
        <pc:spChg chg="add mod">
          <ac:chgData name="Li Lixiang" userId="6104bbfcb56aea79" providerId="LiveId" clId="{059B10B3-0B2E-4DA7-8829-C38D8318DEBA}" dt="2021-03-04T06:12:58.610" v="2652"/>
          <ac:spMkLst>
            <pc:docMk/>
            <pc:sldMk cId="2458152062" sldId="280"/>
            <ac:spMk id="13" creationId="{0EA72161-C1EA-40C0-8FAC-5C968E34C1C9}"/>
          </ac:spMkLst>
        </pc:spChg>
        <pc:spChg chg="add mod">
          <ac:chgData name="Li Lixiang" userId="6104bbfcb56aea79" providerId="LiveId" clId="{059B10B3-0B2E-4DA7-8829-C38D8318DEBA}" dt="2021-03-04T06:12:58.610" v="2652"/>
          <ac:spMkLst>
            <pc:docMk/>
            <pc:sldMk cId="2458152062" sldId="280"/>
            <ac:spMk id="14" creationId="{881650C2-BEF7-49F4-9D54-1BDF747C0A62}"/>
          </ac:spMkLst>
        </pc:spChg>
        <pc:spChg chg="add del mod">
          <ac:chgData name="Li Lixiang" userId="6104bbfcb56aea79" providerId="LiveId" clId="{059B10B3-0B2E-4DA7-8829-C38D8318DEBA}" dt="2021-03-04T06:13:11.555" v="2669" actId="478"/>
          <ac:spMkLst>
            <pc:docMk/>
            <pc:sldMk cId="2458152062" sldId="280"/>
            <ac:spMk id="17" creationId="{0E4EAF09-EFB6-47A7-A1DB-1185D0682D63}"/>
          </ac:spMkLst>
        </pc:spChg>
        <pc:spChg chg="add del mod">
          <ac:chgData name="Li Lixiang" userId="6104bbfcb56aea79" providerId="LiveId" clId="{059B10B3-0B2E-4DA7-8829-C38D8318DEBA}" dt="2021-03-04T06:13:10.839" v="2668" actId="478"/>
          <ac:spMkLst>
            <pc:docMk/>
            <pc:sldMk cId="2458152062" sldId="280"/>
            <ac:spMk id="18" creationId="{0B196010-2778-4496-BE33-930AA422585E}"/>
          </ac:spMkLst>
        </pc:spChg>
        <pc:spChg chg="add mod">
          <ac:chgData name="Li Lixiang" userId="6104bbfcb56aea79" providerId="LiveId" clId="{059B10B3-0B2E-4DA7-8829-C38D8318DEBA}" dt="2021-03-04T06:12:58.610" v="2652"/>
          <ac:spMkLst>
            <pc:docMk/>
            <pc:sldMk cId="2458152062" sldId="280"/>
            <ac:spMk id="19" creationId="{27B99940-BEBD-4D7E-B246-F9CC3CE8300C}"/>
          </ac:spMkLst>
        </pc:spChg>
        <pc:spChg chg="add mod">
          <ac:chgData name="Li Lixiang" userId="6104bbfcb56aea79" providerId="LiveId" clId="{059B10B3-0B2E-4DA7-8829-C38D8318DEBA}" dt="2021-03-04T06:12:58.610" v="2652"/>
          <ac:spMkLst>
            <pc:docMk/>
            <pc:sldMk cId="2458152062" sldId="280"/>
            <ac:spMk id="20" creationId="{16E96542-0EC1-4DD6-BF39-A993C7484DB3}"/>
          </ac:spMkLst>
        </pc:spChg>
        <pc:spChg chg="add mod">
          <ac:chgData name="Li Lixiang" userId="6104bbfcb56aea79" providerId="LiveId" clId="{059B10B3-0B2E-4DA7-8829-C38D8318DEBA}" dt="2021-03-04T06:12:58.610" v="2652"/>
          <ac:spMkLst>
            <pc:docMk/>
            <pc:sldMk cId="2458152062" sldId="280"/>
            <ac:spMk id="23" creationId="{746A2356-4FCC-4B56-AD16-4FEFF2FDDF98}"/>
          </ac:spMkLst>
        </pc:spChg>
        <pc:spChg chg="add mod">
          <ac:chgData name="Li Lixiang" userId="6104bbfcb56aea79" providerId="LiveId" clId="{059B10B3-0B2E-4DA7-8829-C38D8318DEBA}" dt="2021-03-04T06:12:58.610" v="2652"/>
          <ac:spMkLst>
            <pc:docMk/>
            <pc:sldMk cId="2458152062" sldId="280"/>
            <ac:spMk id="24" creationId="{67268C72-3CBB-4095-BFCC-E6064E768D04}"/>
          </ac:spMkLst>
        </pc:spChg>
        <pc:spChg chg="add mod">
          <ac:chgData name="Li Lixiang" userId="6104bbfcb56aea79" providerId="LiveId" clId="{059B10B3-0B2E-4DA7-8829-C38D8318DEBA}" dt="2021-03-04T06:12:58.610" v="2652"/>
          <ac:spMkLst>
            <pc:docMk/>
            <pc:sldMk cId="2458152062" sldId="280"/>
            <ac:spMk id="27" creationId="{58038CA5-54D0-4D5B-8258-183361008C5D}"/>
          </ac:spMkLst>
        </pc:spChg>
        <pc:cxnChg chg="add mod">
          <ac:chgData name="Li Lixiang" userId="6104bbfcb56aea79" providerId="LiveId" clId="{059B10B3-0B2E-4DA7-8829-C38D8318DEBA}" dt="2021-03-04T06:12:58.610" v="2652"/>
          <ac:cxnSpMkLst>
            <pc:docMk/>
            <pc:sldMk cId="2458152062" sldId="280"/>
            <ac:cxnSpMk id="11" creationId="{189D6937-5B7C-4CF1-B58D-3BED1593AD14}"/>
          </ac:cxnSpMkLst>
        </pc:cxnChg>
        <pc:cxnChg chg="add mod">
          <ac:chgData name="Li Lixiang" userId="6104bbfcb56aea79" providerId="LiveId" clId="{059B10B3-0B2E-4DA7-8829-C38D8318DEBA}" dt="2021-03-04T06:12:58.610" v="2652"/>
          <ac:cxnSpMkLst>
            <pc:docMk/>
            <pc:sldMk cId="2458152062" sldId="280"/>
            <ac:cxnSpMk id="15" creationId="{CDDFCFD5-21C6-4040-BCCB-959133C6D383}"/>
          </ac:cxnSpMkLst>
        </pc:cxnChg>
        <pc:cxnChg chg="add mod">
          <ac:chgData name="Li Lixiang" userId="6104bbfcb56aea79" providerId="LiveId" clId="{059B10B3-0B2E-4DA7-8829-C38D8318DEBA}" dt="2021-03-04T06:13:22.912" v="2671" actId="14100"/>
          <ac:cxnSpMkLst>
            <pc:docMk/>
            <pc:sldMk cId="2458152062" sldId="280"/>
            <ac:cxnSpMk id="16" creationId="{AB70D392-EE85-4212-82AD-279082CF0DC0}"/>
          </ac:cxnSpMkLst>
        </pc:cxnChg>
        <pc:cxnChg chg="add del mod">
          <ac:chgData name="Li Lixiang" userId="6104bbfcb56aea79" providerId="LiveId" clId="{059B10B3-0B2E-4DA7-8829-C38D8318DEBA}" dt="2021-03-04T06:13:13.399" v="2670" actId="478"/>
          <ac:cxnSpMkLst>
            <pc:docMk/>
            <pc:sldMk cId="2458152062" sldId="280"/>
            <ac:cxnSpMk id="21" creationId="{2E162289-D34C-4D3C-B6A9-23D7A79B9567}"/>
          </ac:cxnSpMkLst>
        </pc:cxnChg>
        <pc:cxnChg chg="add mod">
          <ac:chgData name="Li Lixiang" userId="6104bbfcb56aea79" providerId="LiveId" clId="{059B10B3-0B2E-4DA7-8829-C38D8318DEBA}" dt="2021-03-04T06:12:58.610" v="2652"/>
          <ac:cxnSpMkLst>
            <pc:docMk/>
            <pc:sldMk cId="2458152062" sldId="280"/>
            <ac:cxnSpMk id="22" creationId="{5D7E0919-82C6-45A8-9018-9DF8333F89B4}"/>
          </ac:cxnSpMkLst>
        </pc:cxnChg>
        <pc:cxnChg chg="add mod">
          <ac:chgData name="Li Lixiang" userId="6104bbfcb56aea79" providerId="LiveId" clId="{059B10B3-0B2E-4DA7-8829-C38D8318DEBA}" dt="2021-03-04T06:12:58.610" v="2652"/>
          <ac:cxnSpMkLst>
            <pc:docMk/>
            <pc:sldMk cId="2458152062" sldId="280"/>
            <ac:cxnSpMk id="25" creationId="{5A84128B-E754-4CF7-B2AE-A75405F7080B}"/>
          </ac:cxnSpMkLst>
        </pc:cxnChg>
        <pc:cxnChg chg="add mod">
          <ac:chgData name="Li Lixiang" userId="6104bbfcb56aea79" providerId="LiveId" clId="{059B10B3-0B2E-4DA7-8829-C38D8318DEBA}" dt="2021-03-04T07:57:55.249" v="2855" actId="14100"/>
          <ac:cxnSpMkLst>
            <pc:docMk/>
            <pc:sldMk cId="2458152062" sldId="280"/>
            <ac:cxnSpMk id="26" creationId="{12617041-DC45-4440-BA90-FB7B34E7F8B0}"/>
          </ac:cxnSpMkLst>
        </pc:cxnChg>
        <pc:cxnChg chg="add mod">
          <ac:chgData name="Li Lixiang" userId="6104bbfcb56aea79" providerId="LiveId" clId="{059B10B3-0B2E-4DA7-8829-C38D8318DEBA}" dt="2021-03-04T07:58:03.282" v="2858" actId="14100"/>
          <ac:cxnSpMkLst>
            <pc:docMk/>
            <pc:sldMk cId="2458152062" sldId="280"/>
            <ac:cxnSpMk id="28" creationId="{9EF8D2CB-FE64-458E-9265-845FBE2D1622}"/>
          </ac:cxnSpMkLst>
        </pc:cxnChg>
        <pc:cxnChg chg="add mod">
          <ac:chgData name="Li Lixiang" userId="6104bbfcb56aea79" providerId="LiveId" clId="{059B10B3-0B2E-4DA7-8829-C38D8318DEBA}" dt="2021-03-04T07:58:10.956" v="2861" actId="14100"/>
          <ac:cxnSpMkLst>
            <pc:docMk/>
            <pc:sldMk cId="2458152062" sldId="280"/>
            <ac:cxnSpMk id="29" creationId="{BF3E635F-18DF-4BF0-9860-2D27A3397CB6}"/>
          </ac:cxnSpMkLst>
        </pc:cxnChg>
        <pc:cxnChg chg="add mod">
          <ac:chgData name="Li Lixiang" userId="6104bbfcb56aea79" providerId="LiveId" clId="{059B10B3-0B2E-4DA7-8829-C38D8318DEBA}" dt="2021-03-04T07:58:17.624" v="2864" actId="14100"/>
          <ac:cxnSpMkLst>
            <pc:docMk/>
            <pc:sldMk cId="2458152062" sldId="280"/>
            <ac:cxnSpMk id="30" creationId="{0DB735D3-A2D1-434E-AE37-EEE52C088331}"/>
          </ac:cxnSpMkLst>
        </pc:cxnChg>
      </pc:sldChg>
      <pc:sldChg chg="addSp delSp modSp add del mod">
        <pc:chgData name="Li Lixiang" userId="6104bbfcb56aea79" providerId="LiveId" clId="{059B10B3-0B2E-4DA7-8829-C38D8318DEBA}" dt="2021-04-21T00:53:02.169" v="4150" actId="47"/>
        <pc:sldMkLst>
          <pc:docMk/>
          <pc:sldMk cId="285537872" sldId="281"/>
        </pc:sldMkLst>
        <pc:spChg chg="add mod">
          <ac:chgData name="Li Lixiang" userId="6104bbfcb56aea79" providerId="LiveId" clId="{059B10B3-0B2E-4DA7-8829-C38D8318DEBA}" dt="2021-03-04T06:14:51.113" v="2692" actId="14100"/>
          <ac:spMkLst>
            <pc:docMk/>
            <pc:sldMk cId="285537872" sldId="281"/>
            <ac:spMk id="6" creationId="{FC0D0CCC-2669-4BEA-A601-191B398B36E1}"/>
          </ac:spMkLst>
        </pc:spChg>
        <pc:spChg chg="add mod">
          <ac:chgData name="Li Lixiang" userId="6104bbfcb56aea79" providerId="LiveId" clId="{059B10B3-0B2E-4DA7-8829-C38D8318DEBA}" dt="2021-03-04T06:14:37.927" v="2673"/>
          <ac:spMkLst>
            <pc:docMk/>
            <pc:sldMk cId="285537872" sldId="281"/>
            <ac:spMk id="7" creationId="{A746A457-C064-4608-A75D-14BEAD167399}"/>
          </ac:spMkLst>
        </pc:spChg>
        <pc:spChg chg="add mod">
          <ac:chgData name="Li Lixiang" userId="6104bbfcb56aea79" providerId="LiveId" clId="{059B10B3-0B2E-4DA7-8829-C38D8318DEBA}" dt="2021-03-04T06:14:37.927" v="2673"/>
          <ac:spMkLst>
            <pc:docMk/>
            <pc:sldMk cId="285537872" sldId="281"/>
            <ac:spMk id="8" creationId="{9212197E-F0EC-40DC-B152-B3FF50CD06A2}"/>
          </ac:spMkLst>
        </pc:spChg>
        <pc:spChg chg="mod">
          <ac:chgData name="Li Lixiang" userId="6104bbfcb56aea79" providerId="LiveId" clId="{059B10B3-0B2E-4DA7-8829-C38D8318DEBA}" dt="2021-03-09T07:34:08.567" v="2980" actId="20577"/>
          <ac:spMkLst>
            <pc:docMk/>
            <pc:sldMk cId="285537872" sldId="281"/>
            <ac:spMk id="9" creationId="{30257987-5DAD-4BA9-A19E-34AE3588C3FA}"/>
          </ac:spMkLst>
        </pc:spChg>
        <pc:spChg chg="add mod">
          <ac:chgData name="Li Lixiang" userId="6104bbfcb56aea79" providerId="LiveId" clId="{059B10B3-0B2E-4DA7-8829-C38D8318DEBA}" dt="2021-03-04T06:15:26.880" v="2699" actId="1076"/>
          <ac:spMkLst>
            <pc:docMk/>
            <pc:sldMk cId="285537872" sldId="281"/>
            <ac:spMk id="12" creationId="{F3D6C0E8-2A0F-474F-AB5C-1591CE9F7BA4}"/>
          </ac:spMkLst>
        </pc:spChg>
        <pc:spChg chg="add mod">
          <ac:chgData name="Li Lixiang" userId="6104bbfcb56aea79" providerId="LiveId" clId="{059B10B3-0B2E-4DA7-8829-C38D8318DEBA}" dt="2021-03-04T06:15:26.880" v="2699" actId="1076"/>
          <ac:spMkLst>
            <pc:docMk/>
            <pc:sldMk cId="285537872" sldId="281"/>
            <ac:spMk id="13" creationId="{BD5B4E6B-DF6F-4677-8F67-77480FEF4F81}"/>
          </ac:spMkLst>
        </pc:spChg>
        <pc:spChg chg="add mod">
          <ac:chgData name="Li Lixiang" userId="6104bbfcb56aea79" providerId="LiveId" clId="{059B10B3-0B2E-4DA7-8829-C38D8318DEBA}" dt="2021-03-09T07:33:46.103" v="2958" actId="1036"/>
          <ac:spMkLst>
            <pc:docMk/>
            <pc:sldMk cId="285537872" sldId="281"/>
            <ac:spMk id="15" creationId="{5958AB10-02A6-4C5A-8A2B-B02B08F72D77}"/>
          </ac:spMkLst>
        </pc:spChg>
        <pc:spChg chg="add mod">
          <ac:chgData name="Li Lixiang" userId="6104bbfcb56aea79" providerId="LiveId" clId="{059B10B3-0B2E-4DA7-8829-C38D8318DEBA}" dt="2021-03-09T07:33:46.103" v="2958" actId="1036"/>
          <ac:spMkLst>
            <pc:docMk/>
            <pc:sldMk cId="285537872" sldId="281"/>
            <ac:spMk id="16" creationId="{FAC802A5-0CD8-4EF7-AE34-50E9AB57E124}"/>
          </ac:spMkLst>
        </pc:spChg>
        <pc:spChg chg="add mod">
          <ac:chgData name="Li Lixiang" userId="6104bbfcb56aea79" providerId="LiveId" clId="{059B10B3-0B2E-4DA7-8829-C38D8318DEBA}" dt="2021-03-04T06:16:53.617" v="2747" actId="1036"/>
          <ac:spMkLst>
            <pc:docMk/>
            <pc:sldMk cId="285537872" sldId="281"/>
            <ac:spMk id="22" creationId="{EAA6405C-ED05-4EDD-B178-DC8CC115F19E}"/>
          </ac:spMkLst>
        </pc:spChg>
        <pc:spChg chg="add mod">
          <ac:chgData name="Li Lixiang" userId="6104bbfcb56aea79" providerId="LiveId" clId="{059B10B3-0B2E-4DA7-8829-C38D8318DEBA}" dt="2021-03-04T06:16:53.617" v="2747" actId="1036"/>
          <ac:spMkLst>
            <pc:docMk/>
            <pc:sldMk cId="285537872" sldId="281"/>
            <ac:spMk id="23" creationId="{5B6C7A4B-5BA3-443E-9E9E-C0611BF48403}"/>
          </ac:spMkLst>
        </pc:spChg>
        <pc:spChg chg="add mod">
          <ac:chgData name="Li Lixiang" userId="6104bbfcb56aea79" providerId="LiveId" clId="{059B10B3-0B2E-4DA7-8829-C38D8318DEBA}" dt="2021-03-04T06:17:02.805" v="2780" actId="1035"/>
          <ac:spMkLst>
            <pc:docMk/>
            <pc:sldMk cId="285537872" sldId="281"/>
            <ac:spMk id="25" creationId="{09B7A4DE-2355-4DD5-BCF8-A15F6CFBF7C2}"/>
          </ac:spMkLst>
        </pc:spChg>
        <pc:spChg chg="add mod">
          <ac:chgData name="Li Lixiang" userId="6104bbfcb56aea79" providerId="LiveId" clId="{059B10B3-0B2E-4DA7-8829-C38D8318DEBA}" dt="2021-03-04T08:00:48.947" v="2877" actId="1076"/>
          <ac:spMkLst>
            <pc:docMk/>
            <pc:sldMk cId="285537872" sldId="281"/>
            <ac:spMk id="26" creationId="{6AAF631B-B978-44F0-B1E3-3DBFEF31F077}"/>
          </ac:spMkLst>
        </pc:spChg>
        <pc:spChg chg="add mod">
          <ac:chgData name="Li Lixiang" userId="6104bbfcb56aea79" providerId="LiveId" clId="{059B10B3-0B2E-4DA7-8829-C38D8318DEBA}" dt="2021-03-04T06:17:19.086" v="2791" actId="20577"/>
          <ac:spMkLst>
            <pc:docMk/>
            <pc:sldMk cId="285537872" sldId="281"/>
            <ac:spMk id="34" creationId="{F6621DD6-D25D-44E1-A83A-F2563D1E2B38}"/>
          </ac:spMkLst>
        </pc:spChg>
        <pc:picChg chg="del">
          <ac:chgData name="Li Lixiang" userId="6104bbfcb56aea79" providerId="LiveId" clId="{059B10B3-0B2E-4DA7-8829-C38D8318DEBA}" dt="2021-03-04T06:14:14.867" v="2672" actId="478"/>
          <ac:picMkLst>
            <pc:docMk/>
            <pc:sldMk cId="285537872" sldId="281"/>
            <ac:picMk id="1026" creationId="{BE219327-CCBE-4485-9239-9A7E84DF2E27}"/>
          </ac:picMkLst>
        </pc:picChg>
        <pc:cxnChg chg="add mod">
          <ac:chgData name="Li Lixiang" userId="6104bbfcb56aea79" providerId="LiveId" clId="{059B10B3-0B2E-4DA7-8829-C38D8318DEBA}" dt="2021-03-04T06:14:37.927" v="2673"/>
          <ac:cxnSpMkLst>
            <pc:docMk/>
            <pc:sldMk cId="285537872" sldId="281"/>
            <ac:cxnSpMk id="5" creationId="{8325B56B-D1AC-4695-8640-7C03829625A6}"/>
          </ac:cxnSpMkLst>
        </pc:cxnChg>
        <pc:cxnChg chg="add mod">
          <ac:chgData name="Li Lixiang" userId="6104bbfcb56aea79" providerId="LiveId" clId="{059B10B3-0B2E-4DA7-8829-C38D8318DEBA}" dt="2021-03-04T06:14:51.113" v="2692" actId="14100"/>
          <ac:cxnSpMkLst>
            <pc:docMk/>
            <pc:sldMk cId="285537872" sldId="281"/>
            <ac:cxnSpMk id="10" creationId="{9ED289DF-696E-4540-A9FF-9E633C550570}"/>
          </ac:cxnSpMkLst>
        </pc:cxnChg>
        <pc:cxnChg chg="add mod">
          <ac:chgData name="Li Lixiang" userId="6104bbfcb56aea79" providerId="LiveId" clId="{059B10B3-0B2E-4DA7-8829-C38D8318DEBA}" dt="2021-03-04T06:15:10.851" v="2694" actId="14100"/>
          <ac:cxnSpMkLst>
            <pc:docMk/>
            <pc:sldMk cId="285537872" sldId="281"/>
            <ac:cxnSpMk id="11" creationId="{98082AB3-1EB6-4C6B-A40F-107875C4A3D6}"/>
          </ac:cxnSpMkLst>
        </pc:cxnChg>
        <pc:cxnChg chg="add mod">
          <ac:chgData name="Li Lixiang" userId="6104bbfcb56aea79" providerId="LiveId" clId="{059B10B3-0B2E-4DA7-8829-C38D8318DEBA}" dt="2021-03-09T07:33:54.609" v="2960" actId="14100"/>
          <ac:cxnSpMkLst>
            <pc:docMk/>
            <pc:sldMk cId="285537872" sldId="281"/>
            <ac:cxnSpMk id="14" creationId="{11A77050-2D33-45BB-B660-851CB91A6836}"/>
          </ac:cxnSpMkLst>
        </pc:cxnChg>
        <pc:cxnChg chg="add mod">
          <ac:chgData name="Li Lixiang" userId="6104bbfcb56aea79" providerId="LiveId" clId="{059B10B3-0B2E-4DA7-8829-C38D8318DEBA}" dt="2021-03-09T07:33:46.103" v="2958" actId="1036"/>
          <ac:cxnSpMkLst>
            <pc:docMk/>
            <pc:sldMk cId="285537872" sldId="281"/>
            <ac:cxnSpMk id="17" creationId="{04E85CB1-8137-4003-A3F8-FCF9B3009718}"/>
          </ac:cxnSpMkLst>
        </pc:cxnChg>
        <pc:cxnChg chg="add mod">
          <ac:chgData name="Li Lixiang" userId="6104bbfcb56aea79" providerId="LiveId" clId="{059B10B3-0B2E-4DA7-8829-C38D8318DEBA}" dt="2021-03-09T07:33:38.389" v="2931" actId="1076"/>
          <ac:cxnSpMkLst>
            <pc:docMk/>
            <pc:sldMk cId="285537872" sldId="281"/>
            <ac:cxnSpMk id="18" creationId="{314FB4ED-227F-4BBB-A0D5-56128173FE68}"/>
          </ac:cxnSpMkLst>
        </pc:cxnChg>
        <pc:cxnChg chg="add mod">
          <ac:chgData name="Li Lixiang" userId="6104bbfcb56aea79" providerId="LiveId" clId="{059B10B3-0B2E-4DA7-8829-C38D8318DEBA}" dt="2021-03-09T07:33:50.279" v="2959" actId="14100"/>
          <ac:cxnSpMkLst>
            <pc:docMk/>
            <pc:sldMk cId="285537872" sldId="281"/>
            <ac:cxnSpMk id="27" creationId="{D06EBD9A-3D81-41A2-BB4F-1A70BCF60EB0}"/>
          </ac:cxnSpMkLst>
        </pc:cxnChg>
        <pc:cxnChg chg="add mod">
          <ac:chgData name="Li Lixiang" userId="6104bbfcb56aea79" providerId="LiveId" clId="{059B10B3-0B2E-4DA7-8829-C38D8318DEBA}" dt="2021-03-04T08:00:25.639" v="2869" actId="14100"/>
          <ac:cxnSpMkLst>
            <pc:docMk/>
            <pc:sldMk cId="285537872" sldId="281"/>
            <ac:cxnSpMk id="28" creationId="{9A34B749-3BC5-42DF-A77A-F53B617A7B8C}"/>
          </ac:cxnSpMkLst>
        </pc:cxnChg>
        <pc:cxnChg chg="add del mod">
          <ac:chgData name="Li Lixiang" userId="6104bbfcb56aea79" providerId="LiveId" clId="{059B10B3-0B2E-4DA7-8829-C38D8318DEBA}" dt="2021-03-04T08:00:58.318" v="2881" actId="478"/>
          <ac:cxnSpMkLst>
            <pc:docMk/>
            <pc:sldMk cId="285537872" sldId="281"/>
            <ac:cxnSpMk id="30" creationId="{12048B38-71EC-4D93-BF08-D0AFA8091354}"/>
          </ac:cxnSpMkLst>
        </pc:cxnChg>
        <pc:cxnChg chg="add mod">
          <ac:chgData name="Li Lixiang" userId="6104bbfcb56aea79" providerId="LiveId" clId="{059B10B3-0B2E-4DA7-8829-C38D8318DEBA}" dt="2021-03-04T08:00:33.139" v="2872" actId="14100"/>
          <ac:cxnSpMkLst>
            <pc:docMk/>
            <pc:sldMk cId="285537872" sldId="281"/>
            <ac:cxnSpMk id="31" creationId="{F2174AD9-646A-4E00-B354-F1C5948E4669}"/>
          </ac:cxnSpMkLst>
        </pc:cxnChg>
        <pc:cxnChg chg="add mod">
          <ac:chgData name="Li Lixiang" userId="6104bbfcb56aea79" providerId="LiveId" clId="{059B10B3-0B2E-4DA7-8829-C38D8318DEBA}" dt="2021-03-04T08:00:42.987" v="2876" actId="14100"/>
          <ac:cxnSpMkLst>
            <pc:docMk/>
            <pc:sldMk cId="285537872" sldId="281"/>
            <ac:cxnSpMk id="33" creationId="{60B45FDB-D0F9-4975-BA57-FE8D5093857E}"/>
          </ac:cxnSpMkLst>
        </pc:cxnChg>
        <pc:cxnChg chg="add mod">
          <ac:chgData name="Li Lixiang" userId="6104bbfcb56aea79" providerId="LiveId" clId="{059B10B3-0B2E-4DA7-8829-C38D8318DEBA}" dt="2021-03-04T06:17:31.050" v="2794" actId="14100"/>
          <ac:cxnSpMkLst>
            <pc:docMk/>
            <pc:sldMk cId="285537872" sldId="281"/>
            <ac:cxnSpMk id="35" creationId="{D43F7C11-7FB4-44A3-9FEF-D23988968543}"/>
          </ac:cxnSpMkLst>
        </pc:cxnChg>
        <pc:cxnChg chg="add mod">
          <ac:chgData name="Li Lixiang" userId="6104bbfcb56aea79" providerId="LiveId" clId="{059B10B3-0B2E-4DA7-8829-C38D8318DEBA}" dt="2021-03-04T06:17:34.807" v="2796" actId="1076"/>
          <ac:cxnSpMkLst>
            <pc:docMk/>
            <pc:sldMk cId="285537872" sldId="281"/>
            <ac:cxnSpMk id="37" creationId="{C57E4C2F-39B9-4760-BBF8-151F3595360B}"/>
          </ac:cxnSpMkLst>
        </pc:cxnChg>
        <pc:cxnChg chg="add del mod">
          <ac:chgData name="Li Lixiang" userId="6104bbfcb56aea79" providerId="LiveId" clId="{059B10B3-0B2E-4DA7-8829-C38D8318DEBA}" dt="2021-03-04T08:00:57.171" v="2880" actId="478"/>
          <ac:cxnSpMkLst>
            <pc:docMk/>
            <pc:sldMk cId="285537872" sldId="281"/>
            <ac:cxnSpMk id="39" creationId="{90CD62E6-DAB2-4904-BC5C-AE6EF319F7FD}"/>
          </ac:cxnSpMkLst>
        </pc:cxnChg>
      </pc:sldChg>
      <pc:sldChg chg="addSp delSp modSp add del mod">
        <pc:chgData name="Li Lixiang" userId="6104bbfcb56aea79" providerId="LiveId" clId="{059B10B3-0B2E-4DA7-8829-C38D8318DEBA}" dt="2021-04-21T00:53:01.220" v="4149" actId="47"/>
        <pc:sldMkLst>
          <pc:docMk/>
          <pc:sldMk cId="1892396108" sldId="282"/>
        </pc:sldMkLst>
        <pc:spChg chg="mod">
          <ac:chgData name="Li Lixiang" userId="6104bbfcb56aea79" providerId="LiveId" clId="{059B10B3-0B2E-4DA7-8829-C38D8318DEBA}" dt="2021-03-09T07:32:48.532" v="2930" actId="20577"/>
          <ac:spMkLst>
            <pc:docMk/>
            <pc:sldMk cId="1892396108" sldId="282"/>
            <ac:spMk id="5" creationId="{D94FFDDE-535E-4D07-B182-BD631BF44496}"/>
          </ac:spMkLst>
        </pc:spChg>
        <pc:spChg chg="add mod">
          <ac:chgData name="Li Lixiang" userId="6104bbfcb56aea79" providerId="LiveId" clId="{059B10B3-0B2E-4DA7-8829-C38D8318DEBA}" dt="2021-03-04T06:19:11.316" v="2803"/>
          <ac:spMkLst>
            <pc:docMk/>
            <pc:sldMk cId="1892396108" sldId="282"/>
            <ac:spMk id="7" creationId="{9ABC303C-74D1-4314-A786-A79FCE17854E}"/>
          </ac:spMkLst>
        </pc:spChg>
        <pc:spChg chg="add mod">
          <ac:chgData name="Li Lixiang" userId="6104bbfcb56aea79" providerId="LiveId" clId="{059B10B3-0B2E-4DA7-8829-C38D8318DEBA}" dt="2021-03-04T06:19:11.316" v="2803"/>
          <ac:spMkLst>
            <pc:docMk/>
            <pc:sldMk cId="1892396108" sldId="282"/>
            <ac:spMk id="8" creationId="{A0DA2AC0-0723-464A-8A90-A7B85A5239B3}"/>
          </ac:spMkLst>
        </pc:spChg>
        <pc:spChg chg="add mod">
          <ac:chgData name="Li Lixiang" userId="6104bbfcb56aea79" providerId="LiveId" clId="{059B10B3-0B2E-4DA7-8829-C38D8318DEBA}" dt="2021-03-04T06:19:11.316" v="2803"/>
          <ac:spMkLst>
            <pc:docMk/>
            <pc:sldMk cId="1892396108" sldId="282"/>
            <ac:spMk id="9" creationId="{8C45F6EA-2FCF-47FE-9DF3-347CB7B2C656}"/>
          </ac:spMkLst>
        </pc:spChg>
        <pc:spChg chg="add mod">
          <ac:chgData name="Li Lixiang" userId="6104bbfcb56aea79" providerId="LiveId" clId="{059B10B3-0B2E-4DA7-8829-C38D8318DEBA}" dt="2021-03-04T06:19:11.316" v="2803"/>
          <ac:spMkLst>
            <pc:docMk/>
            <pc:sldMk cId="1892396108" sldId="282"/>
            <ac:spMk id="12" creationId="{275B5028-DF89-4F17-9244-0579CA4075C3}"/>
          </ac:spMkLst>
        </pc:spChg>
        <pc:spChg chg="add mod">
          <ac:chgData name="Li Lixiang" userId="6104bbfcb56aea79" providerId="LiveId" clId="{059B10B3-0B2E-4DA7-8829-C38D8318DEBA}" dt="2021-03-04T06:19:11.316" v="2803"/>
          <ac:spMkLst>
            <pc:docMk/>
            <pc:sldMk cId="1892396108" sldId="282"/>
            <ac:spMk id="13" creationId="{3EDF6AD1-2E4A-469F-A689-9DED6DDB615B}"/>
          </ac:spMkLst>
        </pc:spChg>
        <pc:spChg chg="add mod">
          <ac:chgData name="Li Lixiang" userId="6104bbfcb56aea79" providerId="LiveId" clId="{059B10B3-0B2E-4DA7-8829-C38D8318DEBA}" dt="2021-03-09T07:32:24.215" v="2909" actId="1036"/>
          <ac:spMkLst>
            <pc:docMk/>
            <pc:sldMk cId="1892396108" sldId="282"/>
            <ac:spMk id="15" creationId="{AC59B6B3-C02F-4BD0-9A4C-15B6C4436BE5}"/>
          </ac:spMkLst>
        </pc:spChg>
        <pc:spChg chg="add mod">
          <ac:chgData name="Li Lixiang" userId="6104bbfcb56aea79" providerId="LiveId" clId="{059B10B3-0B2E-4DA7-8829-C38D8318DEBA}" dt="2021-03-09T07:32:24.215" v="2909" actId="1036"/>
          <ac:spMkLst>
            <pc:docMk/>
            <pc:sldMk cId="1892396108" sldId="282"/>
            <ac:spMk id="16" creationId="{F64131FC-0923-4D66-9833-72B2FCF513AB}"/>
          </ac:spMkLst>
        </pc:spChg>
        <pc:spChg chg="add mod">
          <ac:chgData name="Li Lixiang" userId="6104bbfcb56aea79" providerId="LiveId" clId="{059B10B3-0B2E-4DA7-8829-C38D8318DEBA}" dt="2021-03-04T06:19:11.316" v="2803"/>
          <ac:spMkLst>
            <pc:docMk/>
            <pc:sldMk cId="1892396108" sldId="282"/>
            <ac:spMk id="19" creationId="{EDBF89C3-4276-4C06-A5B0-5ACF3FEEDE44}"/>
          </ac:spMkLst>
        </pc:spChg>
        <pc:spChg chg="add mod">
          <ac:chgData name="Li Lixiang" userId="6104bbfcb56aea79" providerId="LiveId" clId="{059B10B3-0B2E-4DA7-8829-C38D8318DEBA}" dt="2021-03-04T06:19:11.316" v="2803"/>
          <ac:spMkLst>
            <pc:docMk/>
            <pc:sldMk cId="1892396108" sldId="282"/>
            <ac:spMk id="20" creationId="{7A5D4C56-3DE3-4427-83DC-7A33599DA6C0}"/>
          </ac:spMkLst>
        </pc:spChg>
        <pc:spChg chg="add mod">
          <ac:chgData name="Li Lixiang" userId="6104bbfcb56aea79" providerId="LiveId" clId="{059B10B3-0B2E-4DA7-8829-C38D8318DEBA}" dt="2021-03-04T06:19:11.316" v="2803"/>
          <ac:spMkLst>
            <pc:docMk/>
            <pc:sldMk cId="1892396108" sldId="282"/>
            <ac:spMk id="21" creationId="{B37FB13A-1E40-40CA-B22F-8C33609CB9C8}"/>
          </ac:spMkLst>
        </pc:spChg>
        <pc:spChg chg="add mod">
          <ac:chgData name="Li Lixiang" userId="6104bbfcb56aea79" providerId="LiveId" clId="{059B10B3-0B2E-4DA7-8829-C38D8318DEBA}" dt="2021-03-04T06:19:11.316" v="2803"/>
          <ac:spMkLst>
            <pc:docMk/>
            <pc:sldMk cId="1892396108" sldId="282"/>
            <ac:spMk id="22" creationId="{482A9FD0-25A4-4C8B-8EB4-889987C3C54C}"/>
          </ac:spMkLst>
        </pc:spChg>
        <pc:spChg chg="add mod">
          <ac:chgData name="Li Lixiang" userId="6104bbfcb56aea79" providerId="LiveId" clId="{059B10B3-0B2E-4DA7-8829-C38D8318DEBA}" dt="2021-03-04T06:19:11.316" v="2803"/>
          <ac:spMkLst>
            <pc:docMk/>
            <pc:sldMk cId="1892396108" sldId="282"/>
            <ac:spMk id="25" creationId="{7AA8E964-D637-4118-A487-F9F3FBB73966}"/>
          </ac:spMkLst>
        </pc:spChg>
        <pc:picChg chg="del">
          <ac:chgData name="Li Lixiang" userId="6104bbfcb56aea79" providerId="LiveId" clId="{059B10B3-0B2E-4DA7-8829-C38D8318DEBA}" dt="2021-03-04T06:19:09.993" v="2802" actId="478"/>
          <ac:picMkLst>
            <pc:docMk/>
            <pc:sldMk cId="1892396108" sldId="282"/>
            <ac:picMk id="1028" creationId="{2D28478F-F77B-4514-A344-271ECA410EDF}"/>
          </ac:picMkLst>
        </pc:picChg>
        <pc:cxnChg chg="add mod">
          <ac:chgData name="Li Lixiang" userId="6104bbfcb56aea79" providerId="LiveId" clId="{059B10B3-0B2E-4DA7-8829-C38D8318DEBA}" dt="2021-03-04T06:19:11.316" v="2803"/>
          <ac:cxnSpMkLst>
            <pc:docMk/>
            <pc:sldMk cId="1892396108" sldId="282"/>
            <ac:cxnSpMk id="6" creationId="{B0FAEE03-2545-454C-A1CE-1989866C6453}"/>
          </ac:cxnSpMkLst>
        </pc:cxnChg>
        <pc:cxnChg chg="add mod">
          <ac:chgData name="Li Lixiang" userId="6104bbfcb56aea79" providerId="LiveId" clId="{059B10B3-0B2E-4DA7-8829-C38D8318DEBA}" dt="2021-03-04T06:19:11.316" v="2803"/>
          <ac:cxnSpMkLst>
            <pc:docMk/>
            <pc:sldMk cId="1892396108" sldId="282"/>
            <ac:cxnSpMk id="10" creationId="{29F76115-B4FF-41EE-8EEC-0B0D5A97981D}"/>
          </ac:cxnSpMkLst>
        </pc:cxnChg>
        <pc:cxnChg chg="add mod">
          <ac:chgData name="Li Lixiang" userId="6104bbfcb56aea79" providerId="LiveId" clId="{059B10B3-0B2E-4DA7-8829-C38D8318DEBA}" dt="2021-03-04T06:19:11.316" v="2803"/>
          <ac:cxnSpMkLst>
            <pc:docMk/>
            <pc:sldMk cId="1892396108" sldId="282"/>
            <ac:cxnSpMk id="11" creationId="{FB182827-0C19-4DB7-8973-AEF94906669A}"/>
          </ac:cxnSpMkLst>
        </pc:cxnChg>
        <pc:cxnChg chg="add mod">
          <ac:chgData name="Li Lixiang" userId="6104bbfcb56aea79" providerId="LiveId" clId="{059B10B3-0B2E-4DA7-8829-C38D8318DEBA}" dt="2021-03-09T07:32:29.814" v="2910" actId="14100"/>
          <ac:cxnSpMkLst>
            <pc:docMk/>
            <pc:sldMk cId="1892396108" sldId="282"/>
            <ac:cxnSpMk id="14" creationId="{9441F248-E968-4E40-9E77-CF1CB29F3067}"/>
          </ac:cxnSpMkLst>
        </pc:cxnChg>
        <pc:cxnChg chg="add mod">
          <ac:chgData name="Li Lixiang" userId="6104bbfcb56aea79" providerId="LiveId" clId="{059B10B3-0B2E-4DA7-8829-C38D8318DEBA}" dt="2021-03-09T07:32:24.215" v="2909" actId="1036"/>
          <ac:cxnSpMkLst>
            <pc:docMk/>
            <pc:sldMk cId="1892396108" sldId="282"/>
            <ac:cxnSpMk id="17" creationId="{AFB67960-98DE-4EA6-8FF5-1D3649D95746}"/>
          </ac:cxnSpMkLst>
        </pc:cxnChg>
        <pc:cxnChg chg="add mod">
          <ac:chgData name="Li Lixiang" userId="6104bbfcb56aea79" providerId="LiveId" clId="{059B10B3-0B2E-4DA7-8829-C38D8318DEBA}" dt="2021-03-09T07:32:24.215" v="2909" actId="1036"/>
          <ac:cxnSpMkLst>
            <pc:docMk/>
            <pc:sldMk cId="1892396108" sldId="282"/>
            <ac:cxnSpMk id="18" creationId="{CA38E5EA-9BA7-4219-90E4-9BCB71450CEB}"/>
          </ac:cxnSpMkLst>
        </pc:cxnChg>
        <pc:cxnChg chg="add mod">
          <ac:chgData name="Li Lixiang" userId="6104bbfcb56aea79" providerId="LiveId" clId="{059B10B3-0B2E-4DA7-8829-C38D8318DEBA}" dt="2021-03-04T06:19:11.316" v="2803"/>
          <ac:cxnSpMkLst>
            <pc:docMk/>
            <pc:sldMk cId="1892396108" sldId="282"/>
            <ac:cxnSpMk id="23" creationId="{741F59F0-5DD6-44EC-8A23-263FCE39FE32}"/>
          </ac:cxnSpMkLst>
        </pc:cxnChg>
        <pc:cxnChg chg="add mod">
          <ac:chgData name="Li Lixiang" userId="6104bbfcb56aea79" providerId="LiveId" clId="{059B10B3-0B2E-4DA7-8829-C38D8318DEBA}" dt="2021-03-04T06:19:38.879" v="2808" actId="14100"/>
          <ac:cxnSpMkLst>
            <pc:docMk/>
            <pc:sldMk cId="1892396108" sldId="282"/>
            <ac:cxnSpMk id="24" creationId="{E8A33E58-4887-4924-9D78-9EEFAF8A4A31}"/>
          </ac:cxnSpMkLst>
        </pc:cxnChg>
        <pc:cxnChg chg="add mod">
          <ac:chgData name="Li Lixiang" userId="6104bbfcb56aea79" providerId="LiveId" clId="{059B10B3-0B2E-4DA7-8829-C38D8318DEBA}" dt="2021-03-04T06:19:11.316" v="2803"/>
          <ac:cxnSpMkLst>
            <pc:docMk/>
            <pc:sldMk cId="1892396108" sldId="282"/>
            <ac:cxnSpMk id="26" creationId="{D750EA97-ACE8-467A-9462-E68540DDE609}"/>
          </ac:cxnSpMkLst>
        </pc:cxnChg>
        <pc:cxnChg chg="add mod">
          <ac:chgData name="Li Lixiang" userId="6104bbfcb56aea79" providerId="LiveId" clId="{059B10B3-0B2E-4DA7-8829-C38D8318DEBA}" dt="2021-03-04T06:19:11.316" v="2803"/>
          <ac:cxnSpMkLst>
            <pc:docMk/>
            <pc:sldMk cId="1892396108" sldId="282"/>
            <ac:cxnSpMk id="27" creationId="{1EB8B21B-FFB4-4300-AF2D-F94F494C3A6F}"/>
          </ac:cxnSpMkLst>
        </pc:cxnChg>
        <pc:cxnChg chg="add mod">
          <ac:chgData name="Li Lixiang" userId="6104bbfcb56aea79" providerId="LiveId" clId="{059B10B3-0B2E-4DA7-8829-C38D8318DEBA}" dt="2021-03-04T08:02:56.432" v="2891" actId="14100"/>
          <ac:cxnSpMkLst>
            <pc:docMk/>
            <pc:sldMk cId="1892396108" sldId="282"/>
            <ac:cxnSpMk id="28" creationId="{F46A9C51-3025-4F5C-9CEC-14310CF8EDA2}"/>
          </ac:cxnSpMkLst>
        </pc:cxnChg>
        <pc:cxnChg chg="add mod">
          <ac:chgData name="Li Lixiang" userId="6104bbfcb56aea79" providerId="LiveId" clId="{059B10B3-0B2E-4DA7-8829-C38D8318DEBA}" dt="2021-03-04T08:02:50.339" v="2890" actId="14100"/>
          <ac:cxnSpMkLst>
            <pc:docMk/>
            <pc:sldMk cId="1892396108" sldId="282"/>
            <ac:cxnSpMk id="29" creationId="{05473C83-C7D5-48E8-8FA6-CF19FC8C7FE8}"/>
          </ac:cxnSpMkLst>
        </pc:cxnChg>
        <pc:cxnChg chg="add mod">
          <ac:chgData name="Li Lixiang" userId="6104bbfcb56aea79" providerId="LiveId" clId="{059B10B3-0B2E-4DA7-8829-C38D8318DEBA}" dt="2021-03-04T08:02:59.777" v="2892" actId="14100"/>
          <ac:cxnSpMkLst>
            <pc:docMk/>
            <pc:sldMk cId="1892396108" sldId="282"/>
            <ac:cxnSpMk id="30" creationId="{8AB500DA-C52E-46DF-91D9-6561395D447D}"/>
          </ac:cxnSpMkLst>
        </pc:cxnChg>
      </pc:sldChg>
      <pc:sldChg chg="addSp delSp modSp add mod">
        <pc:chgData name="Li Lixiang" userId="6104bbfcb56aea79" providerId="LiveId" clId="{059B10B3-0B2E-4DA7-8829-C38D8318DEBA}" dt="2021-04-13T09:28:43.761" v="4142" actId="1076"/>
        <pc:sldMkLst>
          <pc:docMk/>
          <pc:sldMk cId="1284943699" sldId="283"/>
        </pc:sldMkLst>
        <pc:spChg chg="mod">
          <ac:chgData name="Li Lixiang" userId="6104bbfcb56aea79" providerId="LiveId" clId="{059B10B3-0B2E-4DA7-8829-C38D8318DEBA}" dt="2021-04-07T23:51:40.906" v="3956" actId="1076"/>
          <ac:spMkLst>
            <pc:docMk/>
            <pc:sldMk cId="1284943699" sldId="283"/>
            <ac:spMk id="2" creationId="{6A7233A0-AF7A-48A1-9892-0D38C61AE772}"/>
          </ac:spMkLst>
        </pc:spChg>
        <pc:spChg chg="mod">
          <ac:chgData name="Li Lixiang" userId="6104bbfcb56aea79" providerId="LiveId" clId="{059B10B3-0B2E-4DA7-8829-C38D8318DEBA}" dt="2021-04-07T23:51:40.906" v="3956" actId="1076"/>
          <ac:spMkLst>
            <pc:docMk/>
            <pc:sldMk cId="1284943699" sldId="283"/>
            <ac:spMk id="3" creationId="{AE84BDDD-BBB6-4D65-B40F-2DCAABD5AC26}"/>
          </ac:spMkLst>
        </pc:spChg>
        <pc:spChg chg="add mod">
          <ac:chgData name="Li Lixiang" userId="6104bbfcb56aea79" providerId="LiveId" clId="{059B10B3-0B2E-4DA7-8829-C38D8318DEBA}" dt="2021-04-07T23:51:46.818" v="3957" actId="1076"/>
          <ac:spMkLst>
            <pc:docMk/>
            <pc:sldMk cId="1284943699" sldId="283"/>
            <ac:spMk id="4" creationId="{E7AF6C67-2F19-456F-874A-D8EC18B987B7}"/>
          </ac:spMkLst>
        </pc:spChg>
        <pc:spChg chg="add mod">
          <ac:chgData name="Li Lixiang" userId="6104bbfcb56aea79" providerId="LiveId" clId="{059B10B3-0B2E-4DA7-8829-C38D8318DEBA}" dt="2021-04-07T23:51:46.818" v="3957" actId="1076"/>
          <ac:spMkLst>
            <pc:docMk/>
            <pc:sldMk cId="1284943699" sldId="283"/>
            <ac:spMk id="5" creationId="{3799CB7C-380D-418F-B38B-7B6EE7000AA1}"/>
          </ac:spMkLst>
        </pc:spChg>
        <pc:spChg chg="add mod">
          <ac:chgData name="Li Lixiang" userId="6104bbfcb56aea79" providerId="LiveId" clId="{059B10B3-0B2E-4DA7-8829-C38D8318DEBA}" dt="2021-04-07T23:51:46.818" v="3957" actId="1076"/>
          <ac:spMkLst>
            <pc:docMk/>
            <pc:sldMk cId="1284943699" sldId="283"/>
            <ac:spMk id="6" creationId="{68E2BEE6-7A73-4A3C-9B23-CF627051047E}"/>
          </ac:spMkLst>
        </pc:spChg>
        <pc:spChg chg="add mod">
          <ac:chgData name="Li Lixiang" userId="6104bbfcb56aea79" providerId="LiveId" clId="{059B10B3-0B2E-4DA7-8829-C38D8318DEBA}" dt="2021-04-07T23:51:46.818" v="3957" actId="1076"/>
          <ac:spMkLst>
            <pc:docMk/>
            <pc:sldMk cId="1284943699" sldId="283"/>
            <ac:spMk id="12" creationId="{205C09C8-E565-43EE-A6C2-798036CDD6F6}"/>
          </ac:spMkLst>
        </pc:spChg>
        <pc:spChg chg="add mod">
          <ac:chgData name="Li Lixiang" userId="6104bbfcb56aea79" providerId="LiveId" clId="{059B10B3-0B2E-4DA7-8829-C38D8318DEBA}" dt="2021-04-07T23:51:46.818" v="3957" actId="1076"/>
          <ac:spMkLst>
            <pc:docMk/>
            <pc:sldMk cId="1284943699" sldId="283"/>
            <ac:spMk id="13" creationId="{9675C761-DDE5-40B9-80AB-2200C7199EC9}"/>
          </ac:spMkLst>
        </pc:spChg>
        <pc:spChg chg="add mod">
          <ac:chgData name="Li Lixiang" userId="6104bbfcb56aea79" providerId="LiveId" clId="{059B10B3-0B2E-4DA7-8829-C38D8318DEBA}" dt="2021-04-07T23:51:46.818" v="3957" actId="1076"/>
          <ac:spMkLst>
            <pc:docMk/>
            <pc:sldMk cId="1284943699" sldId="283"/>
            <ac:spMk id="14" creationId="{DBD25320-E3F4-4E95-9E20-60DD9DDDFB69}"/>
          </ac:spMkLst>
        </pc:spChg>
        <pc:spChg chg="add mod">
          <ac:chgData name="Li Lixiang" userId="6104bbfcb56aea79" providerId="LiveId" clId="{059B10B3-0B2E-4DA7-8829-C38D8318DEBA}" dt="2021-04-07T23:51:46.818" v="3957" actId="1076"/>
          <ac:spMkLst>
            <pc:docMk/>
            <pc:sldMk cId="1284943699" sldId="283"/>
            <ac:spMk id="15" creationId="{AE64A7ED-E36C-4ABF-BF71-14380FB0D77D}"/>
          </ac:spMkLst>
        </pc:spChg>
        <pc:spChg chg="add mod">
          <ac:chgData name="Li Lixiang" userId="6104bbfcb56aea79" providerId="LiveId" clId="{059B10B3-0B2E-4DA7-8829-C38D8318DEBA}" dt="2021-04-07T23:51:46.818" v="3957" actId="1076"/>
          <ac:spMkLst>
            <pc:docMk/>
            <pc:sldMk cId="1284943699" sldId="283"/>
            <ac:spMk id="16" creationId="{5B673758-D87B-43B2-94FF-113F04D57205}"/>
          </ac:spMkLst>
        </pc:spChg>
        <pc:spChg chg="add mod">
          <ac:chgData name="Li Lixiang" userId="6104bbfcb56aea79" providerId="LiveId" clId="{059B10B3-0B2E-4DA7-8829-C38D8318DEBA}" dt="2021-04-07T23:51:46.818" v="3957" actId="1076"/>
          <ac:spMkLst>
            <pc:docMk/>
            <pc:sldMk cId="1284943699" sldId="283"/>
            <ac:spMk id="17" creationId="{F464F8EB-212A-4406-9630-86DC0D2B0F5B}"/>
          </ac:spMkLst>
        </pc:spChg>
        <pc:spChg chg="add mod">
          <ac:chgData name="Li Lixiang" userId="6104bbfcb56aea79" providerId="LiveId" clId="{059B10B3-0B2E-4DA7-8829-C38D8318DEBA}" dt="2021-04-07T23:51:46.818" v="3957" actId="1076"/>
          <ac:spMkLst>
            <pc:docMk/>
            <pc:sldMk cId="1284943699" sldId="283"/>
            <ac:spMk id="21" creationId="{C7B9B6C2-23A2-4E8B-8502-27F74F0FC11A}"/>
          </ac:spMkLst>
        </pc:spChg>
        <pc:spChg chg="add mod">
          <ac:chgData name="Li Lixiang" userId="6104bbfcb56aea79" providerId="LiveId" clId="{059B10B3-0B2E-4DA7-8829-C38D8318DEBA}" dt="2021-04-07T23:51:46.818" v="3957" actId="1076"/>
          <ac:spMkLst>
            <pc:docMk/>
            <pc:sldMk cId="1284943699" sldId="283"/>
            <ac:spMk id="22" creationId="{FCC52BC5-ACA9-4AF1-A144-75260F4079E7}"/>
          </ac:spMkLst>
        </pc:spChg>
        <pc:spChg chg="add mod">
          <ac:chgData name="Li Lixiang" userId="6104bbfcb56aea79" providerId="LiveId" clId="{059B10B3-0B2E-4DA7-8829-C38D8318DEBA}" dt="2021-04-07T23:51:46.818" v="3957" actId="1076"/>
          <ac:spMkLst>
            <pc:docMk/>
            <pc:sldMk cId="1284943699" sldId="283"/>
            <ac:spMk id="23" creationId="{DCEB5606-ED41-4129-A0E2-EED4C2D945D4}"/>
          </ac:spMkLst>
        </pc:spChg>
        <pc:spChg chg="add mod">
          <ac:chgData name="Li Lixiang" userId="6104bbfcb56aea79" providerId="LiveId" clId="{059B10B3-0B2E-4DA7-8829-C38D8318DEBA}" dt="2021-04-07T23:51:46.818" v="3957" actId="1076"/>
          <ac:spMkLst>
            <pc:docMk/>
            <pc:sldMk cId="1284943699" sldId="283"/>
            <ac:spMk id="24" creationId="{C5DEBBED-E3C0-4A67-A37D-46EEDE549148}"/>
          </ac:spMkLst>
        </pc:spChg>
        <pc:spChg chg="add mod">
          <ac:chgData name="Li Lixiang" userId="6104bbfcb56aea79" providerId="LiveId" clId="{059B10B3-0B2E-4DA7-8829-C38D8318DEBA}" dt="2021-04-07T23:51:46.818" v="3957" actId="1076"/>
          <ac:spMkLst>
            <pc:docMk/>
            <pc:sldMk cId="1284943699" sldId="283"/>
            <ac:spMk id="25" creationId="{388442A6-2E74-4E82-8054-71762A504D71}"/>
          </ac:spMkLst>
        </pc:spChg>
        <pc:spChg chg="add mod">
          <ac:chgData name="Li Lixiang" userId="6104bbfcb56aea79" providerId="LiveId" clId="{059B10B3-0B2E-4DA7-8829-C38D8318DEBA}" dt="2021-04-07T23:51:46.818" v="3957" actId="1076"/>
          <ac:spMkLst>
            <pc:docMk/>
            <pc:sldMk cId="1284943699" sldId="283"/>
            <ac:spMk id="26" creationId="{24F06BD1-D5F7-4459-9C4B-A7C2F248EBDC}"/>
          </ac:spMkLst>
        </pc:spChg>
        <pc:spChg chg="add mod">
          <ac:chgData name="Li Lixiang" userId="6104bbfcb56aea79" providerId="LiveId" clId="{059B10B3-0B2E-4DA7-8829-C38D8318DEBA}" dt="2021-04-07T23:51:46.818" v="3957" actId="1076"/>
          <ac:spMkLst>
            <pc:docMk/>
            <pc:sldMk cId="1284943699" sldId="283"/>
            <ac:spMk id="27" creationId="{75168273-6045-4231-934B-A6E9FEF79219}"/>
          </ac:spMkLst>
        </pc:spChg>
        <pc:spChg chg="add mod">
          <ac:chgData name="Li Lixiang" userId="6104bbfcb56aea79" providerId="LiveId" clId="{059B10B3-0B2E-4DA7-8829-C38D8318DEBA}" dt="2021-04-13T09:28:43.761" v="4142" actId="1076"/>
          <ac:spMkLst>
            <pc:docMk/>
            <pc:sldMk cId="1284943699" sldId="283"/>
            <ac:spMk id="28" creationId="{9849049C-1EA0-4799-9BDE-B1DD93E1332C}"/>
          </ac:spMkLst>
        </pc:spChg>
        <pc:spChg chg="add mod">
          <ac:chgData name="Li Lixiang" userId="6104bbfcb56aea79" providerId="LiveId" clId="{059B10B3-0B2E-4DA7-8829-C38D8318DEBA}" dt="2021-04-07T23:51:46.818" v="3957" actId="1076"/>
          <ac:spMkLst>
            <pc:docMk/>
            <pc:sldMk cId="1284943699" sldId="283"/>
            <ac:spMk id="29" creationId="{88552924-F159-41A0-9B87-400E3CE5515B}"/>
          </ac:spMkLst>
        </pc:spChg>
        <pc:spChg chg="add mod">
          <ac:chgData name="Li Lixiang" userId="6104bbfcb56aea79" providerId="LiveId" clId="{059B10B3-0B2E-4DA7-8829-C38D8318DEBA}" dt="2021-04-07T23:51:46.818" v="3957" actId="1076"/>
          <ac:spMkLst>
            <pc:docMk/>
            <pc:sldMk cId="1284943699" sldId="283"/>
            <ac:spMk id="30" creationId="{B83FF80A-49D3-4A62-82AE-C6B7352A6C3F}"/>
          </ac:spMkLst>
        </pc:spChg>
        <pc:spChg chg="add mod">
          <ac:chgData name="Li Lixiang" userId="6104bbfcb56aea79" providerId="LiveId" clId="{059B10B3-0B2E-4DA7-8829-C38D8318DEBA}" dt="2021-04-07T23:51:46.818" v="3957" actId="1076"/>
          <ac:spMkLst>
            <pc:docMk/>
            <pc:sldMk cId="1284943699" sldId="283"/>
            <ac:spMk id="31" creationId="{76B25544-F43A-4788-BE43-27BFE77CC4E8}"/>
          </ac:spMkLst>
        </pc:spChg>
        <pc:spChg chg="add mod">
          <ac:chgData name="Li Lixiang" userId="6104bbfcb56aea79" providerId="LiveId" clId="{059B10B3-0B2E-4DA7-8829-C38D8318DEBA}" dt="2021-04-07T23:51:46.818" v="3957" actId="1076"/>
          <ac:spMkLst>
            <pc:docMk/>
            <pc:sldMk cId="1284943699" sldId="283"/>
            <ac:spMk id="32" creationId="{8F82608D-A713-4221-9A26-2DC6EEDC2B52}"/>
          </ac:spMkLst>
        </pc:spChg>
        <pc:spChg chg="add mod">
          <ac:chgData name="Li Lixiang" userId="6104bbfcb56aea79" providerId="LiveId" clId="{059B10B3-0B2E-4DA7-8829-C38D8318DEBA}" dt="2021-04-07T23:51:52.030" v="3958" actId="1076"/>
          <ac:spMkLst>
            <pc:docMk/>
            <pc:sldMk cId="1284943699" sldId="283"/>
            <ac:spMk id="38" creationId="{DE4CB37E-78E7-4B6F-B940-A21E5AC4A76A}"/>
          </ac:spMkLst>
        </pc:spChg>
        <pc:spChg chg="add mod">
          <ac:chgData name="Li Lixiang" userId="6104bbfcb56aea79" providerId="LiveId" clId="{059B10B3-0B2E-4DA7-8829-C38D8318DEBA}" dt="2021-04-07T23:51:52.030" v="3958" actId="1076"/>
          <ac:spMkLst>
            <pc:docMk/>
            <pc:sldMk cId="1284943699" sldId="283"/>
            <ac:spMk id="39" creationId="{F9DA9175-881F-4050-AF37-F46F1B577F74}"/>
          </ac:spMkLst>
        </pc:spChg>
        <pc:spChg chg="add mod">
          <ac:chgData name="Li Lixiang" userId="6104bbfcb56aea79" providerId="LiveId" clId="{059B10B3-0B2E-4DA7-8829-C38D8318DEBA}" dt="2021-04-07T23:51:59.719" v="3960" actId="1076"/>
          <ac:spMkLst>
            <pc:docMk/>
            <pc:sldMk cId="1284943699" sldId="283"/>
            <ac:spMk id="41" creationId="{89DC7C67-52AD-4C41-A39C-4B286E529AE0}"/>
          </ac:spMkLst>
        </pc:spChg>
        <pc:spChg chg="add mod">
          <ac:chgData name="Li Lixiang" userId="6104bbfcb56aea79" providerId="LiveId" clId="{059B10B3-0B2E-4DA7-8829-C38D8318DEBA}" dt="2021-04-07T23:51:59.719" v="3960" actId="1076"/>
          <ac:spMkLst>
            <pc:docMk/>
            <pc:sldMk cId="1284943699" sldId="283"/>
            <ac:spMk id="42" creationId="{05DC774F-FBB7-44AE-A987-0D4D6E921391}"/>
          </ac:spMkLst>
        </pc:spChg>
        <pc:spChg chg="add mod">
          <ac:chgData name="Li Lixiang" userId="6104bbfcb56aea79" providerId="LiveId" clId="{059B10B3-0B2E-4DA7-8829-C38D8318DEBA}" dt="2021-04-07T23:51:59.719" v="3960" actId="1076"/>
          <ac:spMkLst>
            <pc:docMk/>
            <pc:sldMk cId="1284943699" sldId="283"/>
            <ac:spMk id="43" creationId="{6954DA8A-A657-40C7-B3B5-08AFAE69D28C}"/>
          </ac:spMkLst>
        </pc:spChg>
        <pc:spChg chg="add mod">
          <ac:chgData name="Li Lixiang" userId="6104bbfcb56aea79" providerId="LiveId" clId="{059B10B3-0B2E-4DA7-8829-C38D8318DEBA}" dt="2021-04-07T23:51:59.719" v="3960" actId="1076"/>
          <ac:spMkLst>
            <pc:docMk/>
            <pc:sldMk cId="1284943699" sldId="283"/>
            <ac:spMk id="44" creationId="{F025E014-46DA-444D-98B1-75F7DE0ADB2C}"/>
          </ac:spMkLst>
        </pc:spChg>
        <pc:spChg chg="add mod">
          <ac:chgData name="Li Lixiang" userId="6104bbfcb56aea79" providerId="LiveId" clId="{059B10B3-0B2E-4DA7-8829-C38D8318DEBA}" dt="2021-04-07T23:51:59.719" v="3960" actId="1076"/>
          <ac:spMkLst>
            <pc:docMk/>
            <pc:sldMk cId="1284943699" sldId="283"/>
            <ac:spMk id="45" creationId="{88295A41-16CE-40A8-92DC-77E747029F55}"/>
          </ac:spMkLst>
        </pc:spChg>
        <pc:spChg chg="add mod">
          <ac:chgData name="Li Lixiang" userId="6104bbfcb56aea79" providerId="LiveId" clId="{059B10B3-0B2E-4DA7-8829-C38D8318DEBA}" dt="2021-04-07T23:51:59.719" v="3960" actId="1076"/>
          <ac:spMkLst>
            <pc:docMk/>
            <pc:sldMk cId="1284943699" sldId="283"/>
            <ac:spMk id="46" creationId="{C1692481-2851-4EF9-9930-9582E8477D69}"/>
          </ac:spMkLst>
        </pc:spChg>
        <pc:spChg chg="add mod">
          <ac:chgData name="Li Lixiang" userId="6104bbfcb56aea79" providerId="LiveId" clId="{059B10B3-0B2E-4DA7-8829-C38D8318DEBA}" dt="2021-04-07T23:52:08.999" v="3962" actId="1076"/>
          <ac:spMkLst>
            <pc:docMk/>
            <pc:sldMk cId="1284943699" sldId="283"/>
            <ac:spMk id="50" creationId="{1391309F-8A66-4E53-BF8E-310F7837D633}"/>
          </ac:spMkLst>
        </pc:spChg>
        <pc:spChg chg="add mod">
          <ac:chgData name="Li Lixiang" userId="6104bbfcb56aea79" providerId="LiveId" clId="{059B10B3-0B2E-4DA7-8829-C38D8318DEBA}" dt="2021-04-07T23:52:08.999" v="3962" actId="1076"/>
          <ac:spMkLst>
            <pc:docMk/>
            <pc:sldMk cId="1284943699" sldId="283"/>
            <ac:spMk id="51" creationId="{0644D4C5-CB83-46A9-A61A-71608C5E43FF}"/>
          </ac:spMkLst>
        </pc:spChg>
        <pc:spChg chg="add mod">
          <ac:chgData name="Li Lixiang" userId="6104bbfcb56aea79" providerId="LiveId" clId="{059B10B3-0B2E-4DA7-8829-C38D8318DEBA}" dt="2021-04-07T23:52:23.302" v="3965" actId="20577"/>
          <ac:spMkLst>
            <pc:docMk/>
            <pc:sldMk cId="1284943699" sldId="283"/>
            <ac:spMk id="52" creationId="{07FB31C2-859F-4BF5-8EEA-34AA51F1D526}"/>
          </ac:spMkLst>
        </pc:spChg>
        <pc:spChg chg="add mod">
          <ac:chgData name="Li Lixiang" userId="6104bbfcb56aea79" providerId="LiveId" clId="{059B10B3-0B2E-4DA7-8829-C38D8318DEBA}" dt="2021-04-07T23:52:18.727" v="3964" actId="1076"/>
          <ac:spMkLst>
            <pc:docMk/>
            <pc:sldMk cId="1284943699" sldId="283"/>
            <ac:spMk id="54" creationId="{2C04F157-D933-4C15-8A36-0A5676BAAACE}"/>
          </ac:spMkLst>
        </pc:spChg>
        <pc:spChg chg="add mod">
          <ac:chgData name="Li Lixiang" userId="6104bbfcb56aea79" providerId="LiveId" clId="{059B10B3-0B2E-4DA7-8829-C38D8318DEBA}" dt="2021-04-07T23:52:18.727" v="3964" actId="1076"/>
          <ac:spMkLst>
            <pc:docMk/>
            <pc:sldMk cId="1284943699" sldId="283"/>
            <ac:spMk id="55" creationId="{0F761D38-DA0E-44A1-BD60-45025F67FCB6}"/>
          </ac:spMkLst>
        </pc:spChg>
        <pc:spChg chg="add mod">
          <ac:chgData name="Li Lixiang" userId="6104bbfcb56aea79" providerId="LiveId" clId="{059B10B3-0B2E-4DA7-8829-C38D8318DEBA}" dt="2021-04-07T23:52:18.727" v="3964" actId="1076"/>
          <ac:spMkLst>
            <pc:docMk/>
            <pc:sldMk cId="1284943699" sldId="283"/>
            <ac:spMk id="56" creationId="{3D9CE0BA-7740-43B5-B877-765659715F70}"/>
          </ac:spMkLst>
        </pc:spChg>
        <pc:spChg chg="add mod">
          <ac:chgData name="Li Lixiang" userId="6104bbfcb56aea79" providerId="LiveId" clId="{059B10B3-0B2E-4DA7-8829-C38D8318DEBA}" dt="2021-04-07T23:52:18.727" v="3964" actId="1076"/>
          <ac:spMkLst>
            <pc:docMk/>
            <pc:sldMk cId="1284943699" sldId="283"/>
            <ac:spMk id="57" creationId="{03133DC0-4BA5-4715-9DD3-3DA26C9A9F46}"/>
          </ac:spMkLst>
        </pc:spChg>
        <pc:spChg chg="add mod">
          <ac:chgData name="Li Lixiang" userId="6104bbfcb56aea79" providerId="LiveId" clId="{059B10B3-0B2E-4DA7-8829-C38D8318DEBA}" dt="2021-04-07T23:52:18.727" v="3964" actId="1076"/>
          <ac:spMkLst>
            <pc:docMk/>
            <pc:sldMk cId="1284943699" sldId="283"/>
            <ac:spMk id="58" creationId="{2BFA6795-0A1E-4047-9678-6F8C443220B2}"/>
          </ac:spMkLst>
        </pc:spChg>
        <pc:spChg chg="add mod">
          <ac:chgData name="Li Lixiang" userId="6104bbfcb56aea79" providerId="LiveId" clId="{059B10B3-0B2E-4DA7-8829-C38D8318DEBA}" dt="2021-04-07T23:52:18.727" v="3964" actId="1076"/>
          <ac:spMkLst>
            <pc:docMk/>
            <pc:sldMk cId="1284943699" sldId="283"/>
            <ac:spMk id="59" creationId="{A20696CB-ACED-4F94-B11C-2310A1FEAC54}"/>
          </ac:spMkLst>
        </pc:spChg>
        <pc:spChg chg="add mod">
          <ac:chgData name="Li Lixiang" userId="6104bbfcb56aea79" providerId="LiveId" clId="{059B10B3-0B2E-4DA7-8829-C38D8318DEBA}" dt="2021-04-07T23:52:18.727" v="3964" actId="1076"/>
          <ac:spMkLst>
            <pc:docMk/>
            <pc:sldMk cId="1284943699" sldId="283"/>
            <ac:spMk id="61" creationId="{565960A4-E7AC-426C-B817-58A431AE71A2}"/>
          </ac:spMkLst>
        </pc:spChg>
        <pc:spChg chg="add mod">
          <ac:chgData name="Li Lixiang" userId="6104bbfcb56aea79" providerId="LiveId" clId="{059B10B3-0B2E-4DA7-8829-C38D8318DEBA}" dt="2021-04-07T23:52:18.727" v="3964" actId="1076"/>
          <ac:spMkLst>
            <pc:docMk/>
            <pc:sldMk cId="1284943699" sldId="283"/>
            <ac:spMk id="62" creationId="{1A532280-02BA-4E74-BE4B-92E5079BF9B2}"/>
          </ac:spMkLst>
        </pc:spChg>
        <pc:spChg chg="add mod">
          <ac:chgData name="Li Lixiang" userId="6104bbfcb56aea79" providerId="LiveId" clId="{059B10B3-0B2E-4DA7-8829-C38D8318DEBA}" dt="2021-04-07T23:52:45.808" v="3969" actId="14100"/>
          <ac:spMkLst>
            <pc:docMk/>
            <pc:sldMk cId="1284943699" sldId="283"/>
            <ac:spMk id="63" creationId="{F6A497EC-3CF6-45AE-A3BA-87A4E8A23D69}"/>
          </ac:spMkLst>
        </pc:spChg>
        <pc:spChg chg="add mod">
          <ac:chgData name="Li Lixiang" userId="6104bbfcb56aea79" providerId="LiveId" clId="{059B10B3-0B2E-4DA7-8829-C38D8318DEBA}" dt="2021-04-07T23:53:02.469" v="3974" actId="14100"/>
          <ac:spMkLst>
            <pc:docMk/>
            <pc:sldMk cId="1284943699" sldId="283"/>
            <ac:spMk id="64" creationId="{4C9E39ED-2E4C-4462-9CF6-D6529740B13B}"/>
          </ac:spMkLst>
        </pc:spChg>
        <pc:spChg chg="add mod">
          <ac:chgData name="Li Lixiang" userId="6104bbfcb56aea79" providerId="LiveId" clId="{059B10B3-0B2E-4DA7-8829-C38D8318DEBA}" dt="2021-04-07T23:53:15.220" v="3983" actId="1036"/>
          <ac:spMkLst>
            <pc:docMk/>
            <pc:sldMk cId="1284943699" sldId="283"/>
            <ac:spMk id="65" creationId="{A391200B-1680-4A3E-A3D0-D272B21789EF}"/>
          </ac:spMkLst>
        </pc:spChg>
        <pc:cxnChg chg="add mod">
          <ac:chgData name="Li Lixiang" userId="6104bbfcb56aea79" providerId="LiveId" clId="{059B10B3-0B2E-4DA7-8829-C38D8318DEBA}" dt="2021-04-07T23:51:46.818" v="3957" actId="1076"/>
          <ac:cxnSpMkLst>
            <pc:docMk/>
            <pc:sldMk cId="1284943699" sldId="283"/>
            <ac:cxnSpMk id="8" creationId="{C629D9A3-697A-4D86-A3FF-415013417563}"/>
          </ac:cxnSpMkLst>
        </pc:cxnChg>
        <pc:cxnChg chg="add mod">
          <ac:chgData name="Li Lixiang" userId="6104bbfcb56aea79" providerId="LiveId" clId="{059B10B3-0B2E-4DA7-8829-C38D8318DEBA}" dt="2021-04-07T23:51:46.818" v="3957" actId="1076"/>
          <ac:cxnSpMkLst>
            <pc:docMk/>
            <pc:sldMk cId="1284943699" sldId="283"/>
            <ac:cxnSpMk id="9" creationId="{1955C34B-3669-4970-9B49-1BF08493844D}"/>
          </ac:cxnSpMkLst>
        </pc:cxnChg>
        <pc:cxnChg chg="add mod">
          <ac:chgData name="Li Lixiang" userId="6104bbfcb56aea79" providerId="LiveId" clId="{059B10B3-0B2E-4DA7-8829-C38D8318DEBA}" dt="2021-04-07T23:51:46.818" v="3957" actId="1076"/>
          <ac:cxnSpMkLst>
            <pc:docMk/>
            <pc:sldMk cId="1284943699" sldId="283"/>
            <ac:cxnSpMk id="18" creationId="{7F914503-AA51-4484-91CA-FBA4E353F49D}"/>
          </ac:cxnSpMkLst>
        </pc:cxnChg>
        <pc:cxnChg chg="add mod">
          <ac:chgData name="Li Lixiang" userId="6104bbfcb56aea79" providerId="LiveId" clId="{059B10B3-0B2E-4DA7-8829-C38D8318DEBA}" dt="2021-04-07T23:51:46.818" v="3957" actId="1076"/>
          <ac:cxnSpMkLst>
            <pc:docMk/>
            <pc:sldMk cId="1284943699" sldId="283"/>
            <ac:cxnSpMk id="20" creationId="{8D0D6F86-F701-4559-96A9-730D6E1C1AA5}"/>
          </ac:cxnSpMkLst>
        </pc:cxnChg>
        <pc:cxnChg chg="add mod">
          <ac:chgData name="Li Lixiang" userId="6104bbfcb56aea79" providerId="LiveId" clId="{059B10B3-0B2E-4DA7-8829-C38D8318DEBA}" dt="2021-04-07T23:51:46.818" v="3957" actId="1076"/>
          <ac:cxnSpMkLst>
            <pc:docMk/>
            <pc:sldMk cId="1284943699" sldId="283"/>
            <ac:cxnSpMk id="34" creationId="{A417904B-FE3C-4073-8773-DD2BC024C84F}"/>
          </ac:cxnSpMkLst>
        </pc:cxnChg>
        <pc:cxnChg chg="add mod">
          <ac:chgData name="Li Lixiang" userId="6104bbfcb56aea79" providerId="LiveId" clId="{059B10B3-0B2E-4DA7-8829-C38D8318DEBA}" dt="2021-04-07T23:51:46.818" v="3957" actId="1076"/>
          <ac:cxnSpMkLst>
            <pc:docMk/>
            <pc:sldMk cId="1284943699" sldId="283"/>
            <ac:cxnSpMk id="35" creationId="{283CE80A-6F70-467F-AD73-6F62C6BFC3A3}"/>
          </ac:cxnSpMkLst>
        </pc:cxnChg>
        <pc:cxnChg chg="add mod">
          <ac:chgData name="Li Lixiang" userId="6104bbfcb56aea79" providerId="LiveId" clId="{059B10B3-0B2E-4DA7-8829-C38D8318DEBA}" dt="2021-04-07T23:51:55.214" v="3959" actId="14100"/>
          <ac:cxnSpMkLst>
            <pc:docMk/>
            <pc:sldMk cId="1284943699" sldId="283"/>
            <ac:cxnSpMk id="40" creationId="{2A2B6D87-2CB5-4B71-982F-168F1C5CBE0D}"/>
          </ac:cxnSpMkLst>
        </pc:cxnChg>
        <pc:cxnChg chg="add mod">
          <ac:chgData name="Li Lixiang" userId="6104bbfcb56aea79" providerId="LiveId" clId="{059B10B3-0B2E-4DA7-8829-C38D8318DEBA}" dt="2021-04-07T23:51:59.719" v="3960" actId="1076"/>
          <ac:cxnSpMkLst>
            <pc:docMk/>
            <pc:sldMk cId="1284943699" sldId="283"/>
            <ac:cxnSpMk id="47" creationId="{3505DC16-E2EE-48E2-BF6A-F60A5BDDE837}"/>
          </ac:cxnSpMkLst>
        </pc:cxnChg>
        <pc:cxnChg chg="add del mod">
          <ac:chgData name="Li Lixiang" userId="6104bbfcb56aea79" providerId="LiveId" clId="{059B10B3-0B2E-4DA7-8829-C38D8318DEBA}" dt="2021-04-07T23:51:16.920" v="3952" actId="478"/>
          <ac:cxnSpMkLst>
            <pc:docMk/>
            <pc:sldMk cId="1284943699" sldId="283"/>
            <ac:cxnSpMk id="48" creationId="{BCC1E16F-8FC8-45C0-A03A-F1D8373D75D1}"/>
          </ac:cxnSpMkLst>
        </pc:cxnChg>
        <pc:cxnChg chg="add mod">
          <ac:chgData name="Li Lixiang" userId="6104bbfcb56aea79" providerId="LiveId" clId="{059B10B3-0B2E-4DA7-8829-C38D8318DEBA}" dt="2021-04-07T23:52:18.727" v="3964" actId="1076"/>
          <ac:cxnSpMkLst>
            <pc:docMk/>
            <pc:sldMk cId="1284943699" sldId="283"/>
            <ac:cxnSpMk id="53" creationId="{8F18A3B3-BCC2-4424-80C5-F708BBD478E9}"/>
          </ac:cxnSpMkLst>
        </pc:cxnChg>
        <pc:cxnChg chg="add mod">
          <ac:chgData name="Li Lixiang" userId="6104bbfcb56aea79" providerId="LiveId" clId="{059B10B3-0B2E-4DA7-8829-C38D8318DEBA}" dt="2021-04-07T23:52:18.727" v="3964" actId="1076"/>
          <ac:cxnSpMkLst>
            <pc:docMk/>
            <pc:sldMk cId="1284943699" sldId="283"/>
            <ac:cxnSpMk id="60" creationId="{16D45FE3-DE31-4F67-8EDF-8740EB14980A}"/>
          </ac:cxnSpMkLst>
        </pc:cxnChg>
      </pc:sldChg>
      <pc:sldChg chg="add del">
        <pc:chgData name="Li Lixiang" userId="6104bbfcb56aea79" providerId="LiveId" clId="{059B10B3-0B2E-4DA7-8829-C38D8318DEBA}" dt="2021-03-29T08:41:57.228" v="3044" actId="2696"/>
        <pc:sldMkLst>
          <pc:docMk/>
          <pc:sldMk cId="3369638101" sldId="283"/>
        </pc:sldMkLst>
      </pc:sldChg>
      <pc:sldChg chg="add del">
        <pc:chgData name="Li Lixiang" userId="6104bbfcb56aea79" providerId="LiveId" clId="{059B10B3-0B2E-4DA7-8829-C38D8318DEBA}" dt="2021-03-29T01:02:59.743" v="3042"/>
        <pc:sldMkLst>
          <pc:docMk/>
          <pc:sldMk cId="3752940968" sldId="283"/>
        </pc:sldMkLst>
      </pc:sldChg>
      <pc:sldChg chg="add del">
        <pc:chgData name="Li Lixiang" userId="6104bbfcb56aea79" providerId="LiveId" clId="{059B10B3-0B2E-4DA7-8829-C38D8318DEBA}" dt="2021-05-31T09:13:42.362" v="7407" actId="47"/>
        <pc:sldMkLst>
          <pc:docMk/>
          <pc:sldMk cId="3575300521" sldId="284"/>
        </pc:sldMkLst>
      </pc:sldChg>
      <pc:sldChg chg="addSp delSp modSp add del mod ord">
        <pc:chgData name="Li Lixiang" userId="6104bbfcb56aea79" providerId="LiveId" clId="{059B10B3-0B2E-4DA7-8829-C38D8318DEBA}" dt="2021-05-31T09:13:45.163" v="7409" actId="47"/>
        <pc:sldMkLst>
          <pc:docMk/>
          <pc:sldMk cId="1566997948" sldId="285"/>
        </pc:sldMkLst>
        <pc:spChg chg="mod">
          <ac:chgData name="Li Lixiang" userId="6104bbfcb56aea79" providerId="LiveId" clId="{059B10B3-0B2E-4DA7-8829-C38D8318DEBA}" dt="2021-04-21T01:12:25.045" v="5635" actId="20577"/>
          <ac:spMkLst>
            <pc:docMk/>
            <pc:sldMk cId="1566997948" sldId="285"/>
            <ac:spMk id="2" creationId="{D947D2DF-FCBF-47C3-9EC9-872096C568C7}"/>
          </ac:spMkLst>
        </pc:spChg>
        <pc:spChg chg="add mod">
          <ac:chgData name="Li Lixiang" userId="6104bbfcb56aea79" providerId="LiveId" clId="{059B10B3-0B2E-4DA7-8829-C38D8318DEBA}" dt="2021-04-21T01:14:28.225" v="5757" actId="20577"/>
          <ac:spMkLst>
            <pc:docMk/>
            <pc:sldMk cId="1566997948" sldId="285"/>
            <ac:spMk id="15" creationId="{F6E4BC8C-67FE-44C5-8DAE-60B51939EF5A}"/>
          </ac:spMkLst>
        </pc:spChg>
        <pc:spChg chg="del">
          <ac:chgData name="Li Lixiang" userId="6104bbfcb56aea79" providerId="LiveId" clId="{059B10B3-0B2E-4DA7-8829-C38D8318DEBA}" dt="2021-04-21T01:08:40.814" v="5348" actId="478"/>
          <ac:spMkLst>
            <pc:docMk/>
            <pc:sldMk cId="1566997948" sldId="285"/>
            <ac:spMk id="18" creationId="{A318515E-D2DC-4752-BF96-90061EAECE8B}"/>
          </ac:spMkLst>
        </pc:spChg>
        <pc:spChg chg="del">
          <ac:chgData name="Li Lixiang" userId="6104bbfcb56aea79" providerId="LiveId" clId="{059B10B3-0B2E-4DA7-8829-C38D8318DEBA}" dt="2021-04-21T01:08:40.814" v="5348" actId="478"/>
          <ac:spMkLst>
            <pc:docMk/>
            <pc:sldMk cId="1566997948" sldId="285"/>
            <ac:spMk id="33" creationId="{D7987D92-6521-47C1-85D0-366B7053B58C}"/>
          </ac:spMkLst>
        </pc:spChg>
        <pc:spChg chg="del">
          <ac:chgData name="Li Lixiang" userId="6104bbfcb56aea79" providerId="LiveId" clId="{059B10B3-0B2E-4DA7-8829-C38D8318DEBA}" dt="2021-04-21T01:08:40.814" v="5348" actId="478"/>
          <ac:spMkLst>
            <pc:docMk/>
            <pc:sldMk cId="1566997948" sldId="285"/>
            <ac:spMk id="34" creationId="{6C2B4F57-7173-4203-8B99-E179A8156EB5}"/>
          </ac:spMkLst>
        </pc:spChg>
        <pc:spChg chg="del">
          <ac:chgData name="Li Lixiang" userId="6104bbfcb56aea79" providerId="LiveId" clId="{059B10B3-0B2E-4DA7-8829-C38D8318DEBA}" dt="2021-04-21T01:08:40.814" v="5348" actId="478"/>
          <ac:spMkLst>
            <pc:docMk/>
            <pc:sldMk cId="1566997948" sldId="285"/>
            <ac:spMk id="35" creationId="{C8E8B3D0-991F-44D0-A7C8-D4266F084A1B}"/>
          </ac:spMkLst>
        </pc:spChg>
        <pc:spChg chg="del">
          <ac:chgData name="Li Lixiang" userId="6104bbfcb56aea79" providerId="LiveId" clId="{059B10B3-0B2E-4DA7-8829-C38D8318DEBA}" dt="2021-04-21T01:08:40.814" v="5348" actId="478"/>
          <ac:spMkLst>
            <pc:docMk/>
            <pc:sldMk cId="1566997948" sldId="285"/>
            <ac:spMk id="36" creationId="{404E617B-5D08-44C2-9025-B6742A4E3209}"/>
          </ac:spMkLst>
        </pc:spChg>
        <pc:spChg chg="del">
          <ac:chgData name="Li Lixiang" userId="6104bbfcb56aea79" providerId="LiveId" clId="{059B10B3-0B2E-4DA7-8829-C38D8318DEBA}" dt="2021-04-21T01:08:40.814" v="5348" actId="478"/>
          <ac:spMkLst>
            <pc:docMk/>
            <pc:sldMk cId="1566997948" sldId="285"/>
            <ac:spMk id="37" creationId="{4B470DAF-5546-42CA-900E-8EC504250603}"/>
          </ac:spMkLst>
        </pc:spChg>
        <pc:spChg chg="del">
          <ac:chgData name="Li Lixiang" userId="6104bbfcb56aea79" providerId="LiveId" clId="{059B10B3-0B2E-4DA7-8829-C38D8318DEBA}" dt="2021-04-21T01:08:40.814" v="5348" actId="478"/>
          <ac:spMkLst>
            <pc:docMk/>
            <pc:sldMk cId="1566997948" sldId="285"/>
            <ac:spMk id="38" creationId="{1AA4BE9D-3076-4135-B063-42711D752DFB}"/>
          </ac:spMkLst>
        </pc:spChg>
        <pc:spChg chg="del">
          <ac:chgData name="Li Lixiang" userId="6104bbfcb56aea79" providerId="LiveId" clId="{059B10B3-0B2E-4DA7-8829-C38D8318DEBA}" dt="2021-04-21T01:08:40.814" v="5348" actId="478"/>
          <ac:spMkLst>
            <pc:docMk/>
            <pc:sldMk cId="1566997948" sldId="285"/>
            <ac:spMk id="39" creationId="{40ADB6FC-AD4C-4CBF-8A4C-71525B73C05D}"/>
          </ac:spMkLst>
        </pc:spChg>
        <pc:spChg chg="del">
          <ac:chgData name="Li Lixiang" userId="6104bbfcb56aea79" providerId="LiveId" clId="{059B10B3-0B2E-4DA7-8829-C38D8318DEBA}" dt="2021-04-21T01:08:40.814" v="5348" actId="478"/>
          <ac:spMkLst>
            <pc:docMk/>
            <pc:sldMk cId="1566997948" sldId="285"/>
            <ac:spMk id="41" creationId="{18C7FB35-E459-461B-9643-E397DFC329EE}"/>
          </ac:spMkLst>
        </pc:spChg>
        <pc:picChg chg="add del mod">
          <ac:chgData name="Li Lixiang" userId="6104bbfcb56aea79" providerId="LiveId" clId="{059B10B3-0B2E-4DA7-8829-C38D8318DEBA}" dt="2021-04-21T01:10:36.537" v="5477" actId="478"/>
          <ac:picMkLst>
            <pc:docMk/>
            <pc:sldMk cId="1566997948" sldId="285"/>
            <ac:picMk id="4" creationId="{28049450-DBAA-41CE-90FD-552524E39ABC}"/>
          </ac:picMkLst>
        </pc:picChg>
        <pc:picChg chg="add mod">
          <ac:chgData name="Li Lixiang" userId="6104bbfcb56aea79" providerId="LiveId" clId="{059B10B3-0B2E-4DA7-8829-C38D8318DEBA}" dt="2021-04-21T01:14:08.884" v="5719" actId="1035"/>
          <ac:picMkLst>
            <pc:docMk/>
            <pc:sldMk cId="1566997948" sldId="285"/>
            <ac:picMk id="6" creationId="{FD1B2BCE-B51A-4F9F-937D-90453B537392}"/>
          </ac:picMkLst>
        </pc:picChg>
        <pc:picChg chg="add mod">
          <ac:chgData name="Li Lixiang" userId="6104bbfcb56aea79" providerId="LiveId" clId="{059B10B3-0B2E-4DA7-8829-C38D8318DEBA}" dt="2021-04-21T01:14:31.318" v="5758" actId="1076"/>
          <ac:picMkLst>
            <pc:docMk/>
            <pc:sldMk cId="1566997948" sldId="285"/>
            <ac:picMk id="8" creationId="{08F4D112-2051-4E28-8AE0-546278400458}"/>
          </ac:picMkLst>
        </pc:picChg>
        <pc:picChg chg="del">
          <ac:chgData name="Li Lixiang" userId="6104bbfcb56aea79" providerId="LiveId" clId="{059B10B3-0B2E-4DA7-8829-C38D8318DEBA}" dt="2021-04-21T01:08:40.814" v="5348" actId="478"/>
          <ac:picMkLst>
            <pc:docMk/>
            <pc:sldMk cId="1566997948" sldId="285"/>
            <ac:picMk id="17" creationId="{4BEC49B1-9346-4DC2-8BC6-B690C863EDE7}"/>
          </ac:picMkLst>
        </pc:picChg>
      </pc:sldChg>
      <pc:sldChg chg="addSp delSp modSp add del mod">
        <pc:chgData name="Li Lixiang" userId="6104bbfcb56aea79" providerId="LiveId" clId="{059B10B3-0B2E-4DA7-8829-C38D8318DEBA}" dt="2021-05-31T09:13:46.082" v="7410" actId="47"/>
        <pc:sldMkLst>
          <pc:docMk/>
          <pc:sldMk cId="1052484605" sldId="286"/>
        </pc:sldMkLst>
        <pc:spChg chg="mod">
          <ac:chgData name="Li Lixiang" userId="6104bbfcb56aea79" providerId="LiveId" clId="{059B10B3-0B2E-4DA7-8829-C38D8318DEBA}" dt="2021-04-21T01:56:40.780" v="6310" actId="20577"/>
          <ac:spMkLst>
            <pc:docMk/>
            <pc:sldMk cId="1052484605" sldId="286"/>
            <ac:spMk id="2" creationId="{D947D2DF-FCBF-47C3-9EC9-872096C568C7}"/>
          </ac:spMkLst>
        </pc:spChg>
        <pc:spChg chg="mod">
          <ac:chgData name="Li Lixiang" userId="6104bbfcb56aea79" providerId="LiveId" clId="{059B10B3-0B2E-4DA7-8829-C38D8318DEBA}" dt="2021-05-22T15:40:11.823" v="7091" actId="6549"/>
          <ac:spMkLst>
            <pc:docMk/>
            <pc:sldMk cId="1052484605" sldId="286"/>
            <ac:spMk id="15" creationId="{F6E4BC8C-67FE-44C5-8DAE-60B51939EF5A}"/>
          </ac:spMkLst>
        </pc:spChg>
        <pc:picChg chg="add mod">
          <ac:chgData name="Li Lixiang" userId="6104bbfcb56aea79" providerId="LiveId" clId="{059B10B3-0B2E-4DA7-8829-C38D8318DEBA}" dt="2021-04-21T01:52:33.088" v="5791" actId="1076"/>
          <ac:picMkLst>
            <pc:docMk/>
            <pc:sldMk cId="1052484605" sldId="286"/>
            <ac:picMk id="4" creationId="{46D96F3C-0577-425E-8F5F-8400B290635C}"/>
          </ac:picMkLst>
        </pc:picChg>
        <pc:picChg chg="del">
          <ac:chgData name="Li Lixiang" userId="6104bbfcb56aea79" providerId="LiveId" clId="{059B10B3-0B2E-4DA7-8829-C38D8318DEBA}" dt="2021-04-21T01:51:21.671" v="5789" actId="478"/>
          <ac:picMkLst>
            <pc:docMk/>
            <pc:sldMk cId="1052484605" sldId="286"/>
            <ac:picMk id="6" creationId="{FD1B2BCE-B51A-4F9F-937D-90453B537392}"/>
          </ac:picMkLst>
        </pc:picChg>
        <pc:picChg chg="del">
          <ac:chgData name="Li Lixiang" userId="6104bbfcb56aea79" providerId="LiveId" clId="{059B10B3-0B2E-4DA7-8829-C38D8318DEBA}" dt="2021-04-21T01:54:32.152" v="6107" actId="478"/>
          <ac:picMkLst>
            <pc:docMk/>
            <pc:sldMk cId="1052484605" sldId="286"/>
            <ac:picMk id="8" creationId="{08F4D112-2051-4E28-8AE0-546278400458}"/>
          </ac:picMkLst>
        </pc:picChg>
      </pc:sldChg>
      <pc:sldChg chg="addSp delSp modSp add del mod">
        <pc:chgData name="Li Lixiang" userId="6104bbfcb56aea79" providerId="LiveId" clId="{059B10B3-0B2E-4DA7-8829-C38D8318DEBA}" dt="2021-05-31T09:13:47.458" v="7411" actId="47"/>
        <pc:sldMkLst>
          <pc:docMk/>
          <pc:sldMk cId="2441130311" sldId="287"/>
        </pc:sldMkLst>
        <pc:spChg chg="mod">
          <ac:chgData name="Li Lixiang" userId="6104bbfcb56aea79" providerId="LiveId" clId="{059B10B3-0B2E-4DA7-8829-C38D8318DEBA}" dt="2021-04-21T01:59:28.144" v="6351" actId="20577"/>
          <ac:spMkLst>
            <pc:docMk/>
            <pc:sldMk cId="2441130311" sldId="287"/>
            <ac:spMk id="2" creationId="{D947D2DF-FCBF-47C3-9EC9-872096C568C7}"/>
          </ac:spMkLst>
        </pc:spChg>
        <pc:spChg chg="add mod">
          <ac:chgData name="Li Lixiang" userId="6104bbfcb56aea79" providerId="LiveId" clId="{059B10B3-0B2E-4DA7-8829-C38D8318DEBA}" dt="2021-04-21T02:07:27.246" v="6697" actId="1036"/>
          <ac:spMkLst>
            <pc:docMk/>
            <pc:sldMk cId="2441130311" sldId="287"/>
            <ac:spMk id="8" creationId="{D0ED21A4-4D06-4279-BD4C-C7C32BA82745}"/>
          </ac:spMkLst>
        </pc:spChg>
        <pc:spChg chg="add mod">
          <ac:chgData name="Li Lixiang" userId="6104bbfcb56aea79" providerId="LiveId" clId="{059B10B3-0B2E-4DA7-8829-C38D8318DEBA}" dt="2021-04-21T02:07:53.218" v="6702" actId="14100"/>
          <ac:spMkLst>
            <pc:docMk/>
            <pc:sldMk cId="2441130311" sldId="287"/>
            <ac:spMk id="14" creationId="{18E1D102-76F9-4119-8A5D-5DB15E78094B}"/>
          </ac:spMkLst>
        </pc:spChg>
        <pc:spChg chg="mod">
          <ac:chgData name="Li Lixiang" userId="6104bbfcb56aea79" providerId="LiveId" clId="{059B10B3-0B2E-4DA7-8829-C38D8318DEBA}" dt="2021-04-21T02:06:00.438" v="6679" actId="20577"/>
          <ac:spMkLst>
            <pc:docMk/>
            <pc:sldMk cId="2441130311" sldId="287"/>
            <ac:spMk id="15" creationId="{F6E4BC8C-67FE-44C5-8DAE-60B51939EF5A}"/>
          </ac:spMkLst>
        </pc:spChg>
        <pc:picChg chg="del">
          <ac:chgData name="Li Lixiang" userId="6104bbfcb56aea79" providerId="LiveId" clId="{059B10B3-0B2E-4DA7-8829-C38D8318DEBA}" dt="2021-04-21T01:58:54.535" v="6342" actId="478"/>
          <ac:picMkLst>
            <pc:docMk/>
            <pc:sldMk cId="2441130311" sldId="287"/>
            <ac:picMk id="4" creationId="{46D96F3C-0577-425E-8F5F-8400B290635C}"/>
          </ac:picMkLst>
        </pc:picChg>
        <pc:picChg chg="add mod">
          <ac:chgData name="Li Lixiang" userId="6104bbfcb56aea79" providerId="LiveId" clId="{059B10B3-0B2E-4DA7-8829-C38D8318DEBA}" dt="2021-04-21T02:05:00.944" v="6592" actId="1036"/>
          <ac:picMkLst>
            <pc:docMk/>
            <pc:sldMk cId="2441130311" sldId="287"/>
            <ac:picMk id="5" creationId="{EFDF630E-68CB-4A46-8E79-60F9E5A5FED3}"/>
          </ac:picMkLst>
        </pc:picChg>
        <pc:picChg chg="add mod">
          <ac:chgData name="Li Lixiang" userId="6104bbfcb56aea79" providerId="LiveId" clId="{059B10B3-0B2E-4DA7-8829-C38D8318DEBA}" dt="2021-04-21T02:07:00.695" v="6682" actId="1076"/>
          <ac:picMkLst>
            <pc:docMk/>
            <pc:sldMk cId="2441130311" sldId="287"/>
            <ac:picMk id="7" creationId="{C7BA7886-3913-42EE-9E87-DF561EA2A4B7}"/>
          </ac:picMkLst>
        </pc:picChg>
        <pc:cxnChg chg="add">
          <ac:chgData name="Li Lixiang" userId="6104bbfcb56aea79" providerId="LiveId" clId="{059B10B3-0B2E-4DA7-8829-C38D8318DEBA}" dt="2021-04-21T02:07:35.311" v="6698" actId="11529"/>
          <ac:cxnSpMkLst>
            <pc:docMk/>
            <pc:sldMk cId="2441130311" sldId="287"/>
            <ac:cxnSpMk id="10" creationId="{2B9603A3-F1BA-4B98-9A81-6B19DE61CC7F}"/>
          </ac:cxnSpMkLst>
        </pc:cxnChg>
        <pc:cxnChg chg="add">
          <ac:chgData name="Li Lixiang" userId="6104bbfcb56aea79" providerId="LiveId" clId="{059B10B3-0B2E-4DA7-8829-C38D8318DEBA}" dt="2021-04-21T02:07:43.979" v="6699" actId="11529"/>
          <ac:cxnSpMkLst>
            <pc:docMk/>
            <pc:sldMk cId="2441130311" sldId="287"/>
            <ac:cxnSpMk id="12" creationId="{3FCD62F3-1C48-4A92-AA9B-2A2B8CF913C0}"/>
          </ac:cxnSpMkLst>
        </pc:cxnChg>
        <pc:cxnChg chg="add mod">
          <ac:chgData name="Li Lixiang" userId="6104bbfcb56aea79" providerId="LiveId" clId="{059B10B3-0B2E-4DA7-8829-C38D8318DEBA}" dt="2021-04-21T02:08:03.516" v="6705" actId="14100"/>
          <ac:cxnSpMkLst>
            <pc:docMk/>
            <pc:sldMk cId="2441130311" sldId="287"/>
            <ac:cxnSpMk id="16" creationId="{482C2795-BDD3-4CB5-AF8E-E25E6F302584}"/>
          </ac:cxnSpMkLst>
        </pc:cxnChg>
      </pc:sldChg>
      <pc:sldChg chg="addSp delSp modSp add del mod">
        <pc:chgData name="Li Lixiang" userId="6104bbfcb56aea79" providerId="LiveId" clId="{059B10B3-0B2E-4DA7-8829-C38D8318DEBA}" dt="2021-05-31T09:13:48.431" v="7412" actId="47"/>
        <pc:sldMkLst>
          <pc:docMk/>
          <pc:sldMk cId="1241975191" sldId="288"/>
        </pc:sldMkLst>
        <pc:spChg chg="mod">
          <ac:chgData name="Li Lixiang" userId="6104bbfcb56aea79" providerId="LiveId" clId="{059B10B3-0B2E-4DA7-8829-C38D8318DEBA}" dt="2021-04-21T02:05:13.783" v="6611" actId="20577"/>
          <ac:spMkLst>
            <pc:docMk/>
            <pc:sldMk cId="1241975191" sldId="288"/>
            <ac:spMk id="2" creationId="{D947D2DF-FCBF-47C3-9EC9-872096C568C7}"/>
          </ac:spMkLst>
        </pc:spChg>
        <pc:spChg chg="mod">
          <ac:chgData name="Li Lixiang" userId="6104bbfcb56aea79" providerId="LiveId" clId="{059B10B3-0B2E-4DA7-8829-C38D8318DEBA}" dt="2021-04-21T02:13:29.826" v="6819"/>
          <ac:spMkLst>
            <pc:docMk/>
            <pc:sldMk cId="1241975191" sldId="288"/>
            <ac:spMk id="15" creationId="{F6E4BC8C-67FE-44C5-8DAE-60B51939EF5A}"/>
          </ac:spMkLst>
        </pc:spChg>
        <pc:picChg chg="add mod">
          <ac:chgData name="Li Lixiang" userId="6104bbfcb56aea79" providerId="LiveId" clId="{059B10B3-0B2E-4DA7-8829-C38D8318DEBA}" dt="2021-04-21T02:12:06.339" v="6707" actId="1076"/>
          <ac:picMkLst>
            <pc:docMk/>
            <pc:sldMk cId="1241975191" sldId="288"/>
            <ac:picMk id="4" creationId="{C4C1A119-EEF6-4A03-A0E1-9E3623E1FB9E}"/>
          </ac:picMkLst>
        </pc:picChg>
        <pc:picChg chg="del">
          <ac:chgData name="Li Lixiang" userId="6104bbfcb56aea79" providerId="LiveId" clId="{059B10B3-0B2E-4DA7-8829-C38D8318DEBA}" dt="2021-04-21T02:05:18.200" v="6612" actId="478"/>
          <ac:picMkLst>
            <pc:docMk/>
            <pc:sldMk cId="1241975191" sldId="288"/>
            <ac:picMk id="5" creationId="{EFDF630E-68CB-4A46-8E79-60F9E5A5FED3}"/>
          </ac:picMkLst>
        </pc:picChg>
      </pc:sldChg>
      <pc:sldChg chg="addSp delSp modSp add del mod">
        <pc:chgData name="Li Lixiang" userId="6104bbfcb56aea79" providerId="LiveId" clId="{059B10B3-0B2E-4DA7-8829-C38D8318DEBA}" dt="2021-05-31T09:13:49.779" v="7413" actId="47"/>
        <pc:sldMkLst>
          <pc:docMk/>
          <pc:sldMk cId="926358613" sldId="289"/>
        </pc:sldMkLst>
        <pc:spChg chg="mod">
          <ac:chgData name="Li Lixiang" userId="6104bbfcb56aea79" providerId="LiveId" clId="{059B10B3-0B2E-4DA7-8829-C38D8318DEBA}" dt="2021-04-21T02:14:14.033" v="6917" actId="20577"/>
          <ac:spMkLst>
            <pc:docMk/>
            <pc:sldMk cId="926358613" sldId="289"/>
            <ac:spMk id="2" creationId="{D947D2DF-FCBF-47C3-9EC9-872096C568C7}"/>
          </ac:spMkLst>
        </pc:spChg>
        <pc:spChg chg="mod">
          <ac:chgData name="Li Lixiang" userId="6104bbfcb56aea79" providerId="LiveId" clId="{059B10B3-0B2E-4DA7-8829-C38D8318DEBA}" dt="2021-04-21T02:15:53.603" v="7081" actId="20577"/>
          <ac:spMkLst>
            <pc:docMk/>
            <pc:sldMk cId="926358613" sldId="289"/>
            <ac:spMk id="15" creationId="{F6E4BC8C-67FE-44C5-8DAE-60B51939EF5A}"/>
          </ac:spMkLst>
        </pc:spChg>
        <pc:picChg chg="del">
          <ac:chgData name="Li Lixiang" userId="6104bbfcb56aea79" providerId="LiveId" clId="{059B10B3-0B2E-4DA7-8829-C38D8318DEBA}" dt="2021-04-21T02:14:17.264" v="6918" actId="478"/>
          <ac:picMkLst>
            <pc:docMk/>
            <pc:sldMk cId="926358613" sldId="289"/>
            <ac:picMk id="4" creationId="{C4C1A119-EEF6-4A03-A0E1-9E3623E1FB9E}"/>
          </ac:picMkLst>
        </pc:picChg>
        <pc:picChg chg="add mod">
          <ac:chgData name="Li Lixiang" userId="6104bbfcb56aea79" providerId="LiveId" clId="{059B10B3-0B2E-4DA7-8829-C38D8318DEBA}" dt="2021-04-21T02:15:17.329" v="6920" actId="1076"/>
          <ac:picMkLst>
            <pc:docMk/>
            <pc:sldMk cId="926358613" sldId="289"/>
            <ac:picMk id="5" creationId="{362D6BBC-E897-4327-BFA9-BE200376BFDE}"/>
          </ac:picMkLst>
        </pc:picChg>
        <pc:inkChg chg="add">
          <ac:chgData name="Li Lixiang" userId="6104bbfcb56aea79" providerId="LiveId" clId="{059B10B3-0B2E-4DA7-8829-C38D8318DEBA}" dt="2021-04-27T09:21:22.964" v="7089" actId="9405"/>
          <ac:inkMkLst>
            <pc:docMk/>
            <pc:sldMk cId="926358613" sldId="289"/>
            <ac:inkMk id="3" creationId="{F748F770-6789-4D91-B622-6E253E56FA33}"/>
          </ac:inkMkLst>
        </pc:inkChg>
        <pc:cxnChg chg="add mod">
          <ac:chgData name="Li Lixiang" userId="6104bbfcb56aea79" providerId="LiveId" clId="{059B10B3-0B2E-4DA7-8829-C38D8318DEBA}" dt="2021-04-21T02:16:18.398" v="7088" actId="14100"/>
          <ac:cxnSpMkLst>
            <pc:docMk/>
            <pc:sldMk cId="926358613" sldId="289"/>
            <ac:cxnSpMk id="7" creationId="{72393CD5-413A-43A7-B270-13EA439524F2}"/>
          </ac:cxnSpMkLst>
        </pc:cxnChg>
        <pc:cxnChg chg="add mod">
          <ac:chgData name="Li Lixiang" userId="6104bbfcb56aea79" providerId="LiveId" clId="{059B10B3-0B2E-4DA7-8829-C38D8318DEBA}" dt="2021-04-21T02:16:13.574" v="7087" actId="14100"/>
          <ac:cxnSpMkLst>
            <pc:docMk/>
            <pc:sldMk cId="926358613" sldId="289"/>
            <ac:cxnSpMk id="10" creationId="{798043A9-6D96-4AD7-9D30-3E3B8CDB9E2B}"/>
          </ac:cxnSpMkLst>
        </pc:cxnChg>
      </pc:sldChg>
      <pc:sldChg chg="addSp delSp modSp add del mod">
        <pc:chgData name="Li Lixiang" userId="6104bbfcb56aea79" providerId="LiveId" clId="{059B10B3-0B2E-4DA7-8829-C38D8318DEBA}" dt="2021-05-31T09:13:51.487" v="7414" actId="47"/>
        <pc:sldMkLst>
          <pc:docMk/>
          <pc:sldMk cId="2762807510" sldId="290"/>
        </pc:sldMkLst>
        <pc:spChg chg="mod">
          <ac:chgData name="Li Lixiang" userId="6104bbfcb56aea79" providerId="LiveId" clId="{059B10B3-0B2E-4DA7-8829-C38D8318DEBA}" dt="2021-05-30T11:13:45.698" v="7117" actId="20577"/>
          <ac:spMkLst>
            <pc:docMk/>
            <pc:sldMk cId="2762807510" sldId="290"/>
            <ac:spMk id="2" creationId="{D947D2DF-FCBF-47C3-9EC9-872096C568C7}"/>
          </ac:spMkLst>
        </pc:spChg>
        <pc:spChg chg="mod">
          <ac:chgData name="Li Lixiang" userId="6104bbfcb56aea79" providerId="LiveId" clId="{059B10B3-0B2E-4DA7-8829-C38D8318DEBA}" dt="2021-05-30T11:24:29.316" v="7404" actId="14100"/>
          <ac:spMkLst>
            <pc:docMk/>
            <pc:sldMk cId="2762807510" sldId="290"/>
            <ac:spMk id="15" creationId="{F6E4BC8C-67FE-44C5-8DAE-60B51939EF5A}"/>
          </ac:spMkLst>
        </pc:spChg>
        <pc:picChg chg="del">
          <ac:chgData name="Li Lixiang" userId="6104bbfcb56aea79" providerId="LiveId" clId="{059B10B3-0B2E-4DA7-8829-C38D8318DEBA}" dt="2021-05-30T11:13:48.452" v="7118" actId="478"/>
          <ac:picMkLst>
            <pc:docMk/>
            <pc:sldMk cId="2762807510" sldId="290"/>
            <ac:picMk id="5" creationId="{362D6BBC-E897-4327-BFA9-BE200376BFDE}"/>
          </ac:picMkLst>
        </pc:picChg>
        <pc:picChg chg="add mod ord">
          <ac:chgData name="Li Lixiang" userId="6104bbfcb56aea79" providerId="LiveId" clId="{059B10B3-0B2E-4DA7-8829-C38D8318DEBA}" dt="2021-05-30T11:24:46.306" v="7406" actId="14100"/>
          <ac:picMkLst>
            <pc:docMk/>
            <pc:sldMk cId="2762807510" sldId="290"/>
            <ac:picMk id="6" creationId="{415482FB-22D5-4E36-A5DB-7F043E54A00B}"/>
          </ac:picMkLst>
        </pc:picChg>
        <pc:cxnChg chg="del">
          <ac:chgData name="Li Lixiang" userId="6104bbfcb56aea79" providerId="LiveId" clId="{059B10B3-0B2E-4DA7-8829-C38D8318DEBA}" dt="2021-05-30T11:13:50.852" v="7119" actId="478"/>
          <ac:cxnSpMkLst>
            <pc:docMk/>
            <pc:sldMk cId="2762807510" sldId="290"/>
            <ac:cxnSpMk id="7" creationId="{72393CD5-413A-43A7-B270-13EA439524F2}"/>
          </ac:cxnSpMkLst>
        </pc:cxnChg>
        <pc:cxnChg chg="del">
          <ac:chgData name="Li Lixiang" userId="6104bbfcb56aea79" providerId="LiveId" clId="{059B10B3-0B2E-4DA7-8829-C38D8318DEBA}" dt="2021-05-30T11:13:50.852" v="7119" actId="478"/>
          <ac:cxnSpMkLst>
            <pc:docMk/>
            <pc:sldMk cId="2762807510" sldId="290"/>
            <ac:cxnSpMk id="10" creationId="{798043A9-6D96-4AD7-9D30-3E3B8CDB9E2B}"/>
          </ac:cxnSpMkLst>
        </pc:cxnChg>
      </pc:sldChg>
    </pc:docChg>
  </pc:docChgLst>
  <pc:docChgLst>
    <pc:chgData name="Li Lixiang" userId="6104bbfcb56aea79" providerId="LiveId" clId="{184D2CA1-AC6F-4357-BDD3-1DC1A91151D1}"/>
    <pc:docChg chg="custSel addSld delSld modSld sldOrd">
      <pc:chgData name="Li Lixiang" userId="6104bbfcb56aea79" providerId="LiveId" clId="{184D2CA1-AC6F-4357-BDD3-1DC1A91151D1}" dt="2021-07-05T09:07:39.511" v="1624" actId="20577"/>
      <pc:docMkLst>
        <pc:docMk/>
      </pc:docMkLst>
      <pc:sldChg chg="modSp add del mod ord">
        <pc:chgData name="Li Lixiang" userId="6104bbfcb56aea79" providerId="LiveId" clId="{184D2CA1-AC6F-4357-BDD3-1DC1A91151D1}" dt="2021-07-05T09:07:39.511" v="1624" actId="20577"/>
        <pc:sldMkLst>
          <pc:docMk/>
          <pc:sldMk cId="3650079851" sldId="256"/>
        </pc:sldMkLst>
        <pc:spChg chg="mod">
          <ac:chgData name="Li Lixiang" userId="6104bbfcb56aea79" providerId="LiveId" clId="{184D2CA1-AC6F-4357-BDD3-1DC1A91151D1}" dt="2021-07-05T09:07:39.511" v="1624" actId="20577"/>
          <ac:spMkLst>
            <pc:docMk/>
            <pc:sldMk cId="3650079851" sldId="256"/>
            <ac:spMk id="4" creationId="{8DE6899A-D842-4C9E-ADC1-B0C1377122EA}"/>
          </ac:spMkLst>
        </pc:spChg>
      </pc:sldChg>
      <pc:sldChg chg="add ord">
        <pc:chgData name="Li Lixiang" userId="6104bbfcb56aea79" providerId="LiveId" clId="{184D2CA1-AC6F-4357-BDD3-1DC1A91151D1}" dt="2021-07-05T09:05:07.737" v="1619"/>
        <pc:sldMkLst>
          <pc:docMk/>
          <pc:sldMk cId="3903523967" sldId="258"/>
        </pc:sldMkLst>
      </pc:sldChg>
      <pc:sldChg chg="modSp mod">
        <pc:chgData name="Li Lixiang" userId="6104bbfcb56aea79" providerId="LiveId" clId="{184D2CA1-AC6F-4357-BDD3-1DC1A91151D1}" dt="2021-07-02T12:19:47.398" v="1616" actId="6549"/>
        <pc:sldMkLst>
          <pc:docMk/>
          <pc:sldMk cId="3409578767" sldId="261"/>
        </pc:sldMkLst>
        <pc:spChg chg="mod">
          <ac:chgData name="Li Lixiang" userId="6104bbfcb56aea79" providerId="LiveId" clId="{184D2CA1-AC6F-4357-BDD3-1DC1A91151D1}" dt="2021-07-02T12:19:47.398" v="1616" actId="6549"/>
          <ac:spMkLst>
            <pc:docMk/>
            <pc:sldMk cId="3409578767" sldId="261"/>
            <ac:spMk id="2" creationId="{5EC01E2D-9CFE-4D5D-8863-3BA90731F07B}"/>
          </ac:spMkLst>
        </pc:spChg>
        <pc:spChg chg="mod">
          <ac:chgData name="Li Lixiang" userId="6104bbfcb56aea79" providerId="LiveId" clId="{184D2CA1-AC6F-4357-BDD3-1DC1A91151D1}" dt="2021-07-02T12:18:44.100" v="1593" actId="6549"/>
          <ac:spMkLst>
            <pc:docMk/>
            <pc:sldMk cId="3409578767" sldId="261"/>
            <ac:spMk id="3" creationId="{7060439F-2729-478E-B95F-230482B50AA1}"/>
          </ac:spMkLst>
        </pc:spChg>
      </pc:sldChg>
      <pc:sldChg chg="add ord">
        <pc:chgData name="Li Lixiang" userId="6104bbfcb56aea79" providerId="LiveId" clId="{184D2CA1-AC6F-4357-BDD3-1DC1A91151D1}" dt="2021-07-05T09:05:07.737" v="1619"/>
        <pc:sldMkLst>
          <pc:docMk/>
          <pc:sldMk cId="43257341" sldId="262"/>
        </pc:sldMkLst>
      </pc:sldChg>
      <pc:sldChg chg="del">
        <pc:chgData name="Li Lixiang" userId="6104bbfcb56aea79" providerId="LiveId" clId="{184D2CA1-AC6F-4357-BDD3-1DC1A91151D1}" dt="2021-05-31T09:14:25.560" v="1" actId="47"/>
        <pc:sldMkLst>
          <pc:docMk/>
          <pc:sldMk cId="1653093981" sldId="262"/>
        </pc:sldMkLst>
      </pc:sldChg>
      <pc:sldChg chg="del">
        <pc:chgData name="Li Lixiang" userId="6104bbfcb56aea79" providerId="LiveId" clId="{184D2CA1-AC6F-4357-BDD3-1DC1A91151D1}" dt="2021-05-31T09:14:28.881" v="5" actId="47"/>
        <pc:sldMkLst>
          <pc:docMk/>
          <pc:sldMk cId="4286605024" sldId="263"/>
        </pc:sldMkLst>
      </pc:sldChg>
      <pc:sldChg chg="del">
        <pc:chgData name="Li Lixiang" userId="6104bbfcb56aea79" providerId="LiveId" clId="{184D2CA1-AC6F-4357-BDD3-1DC1A91151D1}" dt="2021-05-31T09:14:28.036" v="4" actId="47"/>
        <pc:sldMkLst>
          <pc:docMk/>
          <pc:sldMk cId="3733305708" sldId="264"/>
        </pc:sldMkLst>
      </pc:sldChg>
      <pc:sldChg chg="del">
        <pc:chgData name="Li Lixiang" userId="6104bbfcb56aea79" providerId="LiveId" clId="{184D2CA1-AC6F-4357-BDD3-1DC1A91151D1}" dt="2021-05-31T09:14:33.958" v="11" actId="47"/>
        <pc:sldMkLst>
          <pc:docMk/>
          <pc:sldMk cId="173377487" sldId="265"/>
        </pc:sldMkLst>
      </pc:sldChg>
      <pc:sldChg chg="del">
        <pc:chgData name="Li Lixiang" userId="6104bbfcb56aea79" providerId="LiveId" clId="{184D2CA1-AC6F-4357-BDD3-1DC1A91151D1}" dt="2021-05-31T09:14:32.032" v="9" actId="47"/>
        <pc:sldMkLst>
          <pc:docMk/>
          <pc:sldMk cId="42589722" sldId="266"/>
        </pc:sldMkLst>
      </pc:sldChg>
      <pc:sldChg chg="add ord setBg">
        <pc:chgData name="Li Lixiang" userId="6104bbfcb56aea79" providerId="LiveId" clId="{184D2CA1-AC6F-4357-BDD3-1DC1A91151D1}" dt="2021-07-05T09:05:07.737" v="1619"/>
        <pc:sldMkLst>
          <pc:docMk/>
          <pc:sldMk cId="2423402082" sldId="266"/>
        </pc:sldMkLst>
      </pc:sldChg>
      <pc:sldChg chg="del">
        <pc:chgData name="Li Lixiang" userId="6104bbfcb56aea79" providerId="LiveId" clId="{184D2CA1-AC6F-4357-BDD3-1DC1A91151D1}" dt="2021-05-31T09:14:35.392" v="12" actId="47"/>
        <pc:sldMkLst>
          <pc:docMk/>
          <pc:sldMk cId="314823917" sldId="267"/>
        </pc:sldMkLst>
      </pc:sldChg>
      <pc:sldChg chg="del">
        <pc:chgData name="Li Lixiang" userId="6104bbfcb56aea79" providerId="LiveId" clId="{184D2CA1-AC6F-4357-BDD3-1DC1A91151D1}" dt="2021-05-31T09:14:29.437" v="6" actId="47"/>
        <pc:sldMkLst>
          <pc:docMk/>
          <pc:sldMk cId="1377491489" sldId="269"/>
        </pc:sldMkLst>
      </pc:sldChg>
      <pc:sldChg chg="del">
        <pc:chgData name="Li Lixiang" userId="6104bbfcb56aea79" providerId="LiveId" clId="{184D2CA1-AC6F-4357-BDD3-1DC1A91151D1}" dt="2021-05-31T09:14:29.916" v="7" actId="47"/>
        <pc:sldMkLst>
          <pc:docMk/>
          <pc:sldMk cId="2536205790" sldId="270"/>
        </pc:sldMkLst>
      </pc:sldChg>
      <pc:sldChg chg="del">
        <pc:chgData name="Li Lixiang" userId="6104bbfcb56aea79" providerId="LiveId" clId="{184D2CA1-AC6F-4357-BDD3-1DC1A91151D1}" dt="2021-05-31T09:14:33.049" v="10" actId="47"/>
        <pc:sldMkLst>
          <pc:docMk/>
          <pc:sldMk cId="3043469661" sldId="271"/>
        </pc:sldMkLst>
      </pc:sldChg>
      <pc:sldChg chg="addSp modSp add mod">
        <pc:chgData name="Li Lixiang" userId="6104bbfcb56aea79" providerId="LiveId" clId="{184D2CA1-AC6F-4357-BDD3-1DC1A91151D1}" dt="2021-05-31T09:38:12.879" v="410" actId="20577"/>
        <pc:sldMkLst>
          <pc:docMk/>
          <pc:sldMk cId="3393176799" sldId="274"/>
        </pc:sldMkLst>
        <pc:spChg chg="mod">
          <ac:chgData name="Li Lixiang" userId="6104bbfcb56aea79" providerId="LiveId" clId="{184D2CA1-AC6F-4357-BDD3-1DC1A91151D1}" dt="2021-05-31T09:36:47.873" v="68" actId="20577"/>
          <ac:spMkLst>
            <pc:docMk/>
            <pc:sldMk cId="3393176799" sldId="274"/>
            <ac:spMk id="2" creationId="{5EC01E2D-9CFE-4D5D-8863-3BA90731F07B}"/>
          </ac:spMkLst>
        </pc:spChg>
        <pc:spChg chg="mod">
          <ac:chgData name="Li Lixiang" userId="6104bbfcb56aea79" providerId="LiveId" clId="{184D2CA1-AC6F-4357-BDD3-1DC1A91151D1}" dt="2021-05-31T09:37:21.317" v="167" actId="20577"/>
          <ac:spMkLst>
            <pc:docMk/>
            <pc:sldMk cId="3393176799" sldId="274"/>
            <ac:spMk id="3" creationId="{7060439F-2729-478E-B95F-230482B50AA1}"/>
          </ac:spMkLst>
        </pc:spChg>
        <pc:spChg chg="add mod">
          <ac:chgData name="Li Lixiang" userId="6104bbfcb56aea79" providerId="LiveId" clId="{184D2CA1-AC6F-4357-BDD3-1DC1A91151D1}" dt="2021-05-31T09:38:12.879" v="410" actId="20577"/>
          <ac:spMkLst>
            <pc:docMk/>
            <pc:sldMk cId="3393176799" sldId="274"/>
            <ac:spMk id="5" creationId="{614AC9D6-6BB4-4F70-B628-3A5C7883FE27}"/>
          </ac:spMkLst>
        </pc:spChg>
      </pc:sldChg>
      <pc:sldChg chg="del">
        <pc:chgData name="Li Lixiang" userId="6104bbfcb56aea79" providerId="LiveId" clId="{184D2CA1-AC6F-4357-BDD3-1DC1A91151D1}" dt="2021-05-31T09:14:26.427" v="2" actId="47"/>
        <pc:sldMkLst>
          <pc:docMk/>
          <pc:sldMk cId="4106087501" sldId="274"/>
        </pc:sldMkLst>
      </pc:sldChg>
      <pc:sldChg chg="del">
        <pc:chgData name="Li Lixiang" userId="6104bbfcb56aea79" providerId="LiveId" clId="{184D2CA1-AC6F-4357-BDD3-1DC1A91151D1}" dt="2021-05-31T09:14:30.408" v="8" actId="47"/>
        <pc:sldMkLst>
          <pc:docMk/>
          <pc:sldMk cId="1880620557" sldId="275"/>
        </pc:sldMkLst>
      </pc:sldChg>
      <pc:sldChg chg="modSp add mod">
        <pc:chgData name="Li Lixiang" userId="6104bbfcb56aea79" providerId="LiveId" clId="{184D2CA1-AC6F-4357-BDD3-1DC1A91151D1}" dt="2021-05-31T09:42:18.846" v="903" actId="14100"/>
        <pc:sldMkLst>
          <pc:docMk/>
          <pc:sldMk cId="2622198170" sldId="275"/>
        </pc:sldMkLst>
        <pc:spChg chg="mod">
          <ac:chgData name="Li Lixiang" userId="6104bbfcb56aea79" providerId="LiveId" clId="{184D2CA1-AC6F-4357-BDD3-1DC1A91151D1}" dt="2021-05-31T09:39:52.979" v="425" actId="20577"/>
          <ac:spMkLst>
            <pc:docMk/>
            <pc:sldMk cId="2622198170" sldId="275"/>
            <ac:spMk id="2" creationId="{5EC01E2D-9CFE-4D5D-8863-3BA90731F07B}"/>
          </ac:spMkLst>
        </pc:spChg>
        <pc:spChg chg="mod">
          <ac:chgData name="Li Lixiang" userId="6104bbfcb56aea79" providerId="LiveId" clId="{184D2CA1-AC6F-4357-BDD3-1DC1A91151D1}" dt="2021-05-31T09:41:08.771" v="689" actId="20577"/>
          <ac:spMkLst>
            <pc:docMk/>
            <pc:sldMk cId="2622198170" sldId="275"/>
            <ac:spMk id="3" creationId="{7060439F-2729-478E-B95F-230482B50AA1}"/>
          </ac:spMkLst>
        </pc:spChg>
        <pc:spChg chg="mod">
          <ac:chgData name="Li Lixiang" userId="6104bbfcb56aea79" providerId="LiveId" clId="{184D2CA1-AC6F-4357-BDD3-1DC1A91151D1}" dt="2021-05-31T09:42:18.846" v="903" actId="14100"/>
          <ac:spMkLst>
            <pc:docMk/>
            <pc:sldMk cId="2622198170" sldId="275"/>
            <ac:spMk id="5" creationId="{614AC9D6-6BB4-4F70-B628-3A5C7883FE27}"/>
          </ac:spMkLst>
        </pc:spChg>
      </pc:sldChg>
      <pc:sldChg chg="modSp add mod">
        <pc:chgData name="Li Lixiang" userId="6104bbfcb56aea79" providerId="LiveId" clId="{184D2CA1-AC6F-4357-BDD3-1DC1A91151D1}" dt="2021-06-02T08:44:06.060" v="1382" actId="114"/>
        <pc:sldMkLst>
          <pc:docMk/>
          <pc:sldMk cId="646767933" sldId="276"/>
        </pc:sldMkLst>
        <pc:spChg chg="mod">
          <ac:chgData name="Li Lixiang" userId="6104bbfcb56aea79" providerId="LiveId" clId="{184D2CA1-AC6F-4357-BDD3-1DC1A91151D1}" dt="2021-05-31T13:43:00.748" v="920" actId="20577"/>
          <ac:spMkLst>
            <pc:docMk/>
            <pc:sldMk cId="646767933" sldId="276"/>
            <ac:spMk id="2" creationId="{5EC01E2D-9CFE-4D5D-8863-3BA90731F07B}"/>
          </ac:spMkLst>
        </pc:spChg>
        <pc:spChg chg="mod">
          <ac:chgData name="Li Lixiang" userId="6104bbfcb56aea79" providerId="LiveId" clId="{184D2CA1-AC6F-4357-BDD3-1DC1A91151D1}" dt="2021-06-02T08:44:06.060" v="1382" actId="114"/>
          <ac:spMkLst>
            <pc:docMk/>
            <pc:sldMk cId="646767933" sldId="276"/>
            <ac:spMk id="3" creationId="{7060439F-2729-478E-B95F-230482B50AA1}"/>
          </ac:spMkLst>
        </pc:spChg>
      </pc:sldChg>
      <pc:sldChg chg="del">
        <pc:chgData name="Li Lixiang" userId="6104bbfcb56aea79" providerId="LiveId" clId="{184D2CA1-AC6F-4357-BDD3-1DC1A91151D1}" dt="2021-05-31T09:14:27.238" v="3" actId="47"/>
        <pc:sldMkLst>
          <pc:docMk/>
          <pc:sldMk cId="1284943699" sldId="283"/>
        </pc:sldMkLst>
      </pc:sldChg>
      <pc:sldChg chg="add">
        <pc:chgData name="Li Lixiang" userId="6104bbfcb56aea79" providerId="LiveId" clId="{184D2CA1-AC6F-4357-BDD3-1DC1A91151D1}" dt="2021-06-08T08:40:08.030" v="1391"/>
        <pc:sldMkLst>
          <pc:docMk/>
          <pc:sldMk cId="3369638101" sldId="28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2A program practice</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Tuple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Create a tuple with one value 33</a:t>
            </a:r>
          </a:p>
          <a:p>
            <a:pPr lvl="1"/>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3751008"/>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Unpack a tuple with 4 items, and give those value to 4 variables</a:t>
            </a:r>
          </a:p>
          <a:p>
            <a:pPr lvl="1"/>
            <a:r>
              <a:rPr lang="en-US" altLang="en-US" sz="1400" dirty="0">
                <a:latin typeface="Arial Unicode MS"/>
              </a:rPr>
              <a:t>Example: (‘a’, ‘b’, ‘c’, 40)</a:t>
            </a:r>
          </a:p>
          <a:p>
            <a:pPr lvl="1"/>
            <a:r>
              <a:rPr lang="en-US" altLang="en-US" sz="1400" dirty="0">
                <a:latin typeface="Arial Unicode MS"/>
              </a:rPr>
              <a:t>User var_1, var_2, var_3, var_4 as name for 4 variables.</a:t>
            </a:r>
          </a:p>
          <a:p>
            <a:pPr lvl="1"/>
            <a:endParaRPr lang="en-US" altLang="en-US" sz="1400" dirty="0">
              <a:latin typeface="Arial Unicode MS"/>
            </a:endParaRPr>
          </a:p>
          <a:p>
            <a:endParaRPr lang="en-US" altLang="en-US" sz="1600" dirty="0">
              <a:latin typeface="Arial Unicode MS"/>
            </a:endParaRPr>
          </a:p>
          <a:p>
            <a:pPr lvl="1"/>
            <a:endParaRPr lang="en-MY" dirty="0"/>
          </a:p>
        </p:txBody>
      </p:sp>
    </p:spTree>
    <p:extLst>
      <p:ext uri="{BB962C8B-B14F-4D97-AF65-F5344CB8AC3E}">
        <p14:creationId xmlns:p14="http://schemas.microsoft.com/office/powerpoint/2010/main" val="3038236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Tuple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Sort tuples according to the value of second item:</a:t>
            </a:r>
          </a:p>
          <a:p>
            <a:pPr lvl="1"/>
            <a:r>
              <a:rPr kumimoji="0" lang="en-US" altLang="en-US" sz="1400" i="0" u="none" strike="noStrike" cap="none" normalizeH="0" baseline="0" dirty="0">
                <a:ln>
                  <a:noFill/>
                </a:ln>
                <a:effectLst/>
                <a:latin typeface="Arial Unicode MS"/>
              </a:rPr>
              <a:t>Example : ((‘dog’, 20), (‘cat’, 10), (‘monkey’, 40), (‘mouse’, 5))</a:t>
            </a:r>
          </a:p>
          <a:p>
            <a:pPr lvl="1"/>
            <a:r>
              <a:rPr lang="en-MY" dirty="0"/>
              <a:t>After sorted: ((‘mouse’, 5), (‘cat’, 10), (‘dog’, 20), (‘monkey’ 40))</a:t>
            </a:r>
          </a:p>
        </p:txBody>
      </p:sp>
    </p:spTree>
    <p:extLst>
      <p:ext uri="{BB962C8B-B14F-4D97-AF65-F5344CB8AC3E}">
        <p14:creationId xmlns:p14="http://schemas.microsoft.com/office/powerpoint/2010/main" val="3216123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Make </a:t>
            </a:r>
            <a:r>
              <a:rPr lang="en-MY" dirty="0" err="1"/>
              <a:t>dict</a:t>
            </a:r>
            <a:r>
              <a:rPr lang="en-MY" dirty="0"/>
              <a:t> from a list of keys and a list of values:</a:t>
            </a:r>
          </a:p>
          <a:p>
            <a:pPr lvl="1"/>
            <a:r>
              <a:rPr kumimoji="0" lang="en-US" altLang="en-US" sz="1400" i="0" u="none" strike="noStrike" cap="none" normalizeH="0" baseline="0" dirty="0">
                <a:ln>
                  <a:noFill/>
                </a:ln>
                <a:effectLst/>
                <a:latin typeface="Arial Unicode MS"/>
              </a:rPr>
              <a:t>Example : keys = [‘one’, ‘two’, ‘three’, ‘four’], values = [100, 200, 300, 400]</a:t>
            </a:r>
          </a:p>
          <a:p>
            <a:pPr lvl="1"/>
            <a:r>
              <a:rPr lang="en-MY" dirty="0"/>
              <a:t>Produce target </a:t>
            </a:r>
            <a:r>
              <a:rPr lang="en-MY" dirty="0" err="1"/>
              <a:t>dict</a:t>
            </a:r>
            <a:r>
              <a:rPr lang="en-MY" dirty="0"/>
              <a:t>: {‘one’: 100, ‘two’: 200, ‘three’: 300, ‘four’: 400}</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Merge 2 </a:t>
            </a:r>
            <a:r>
              <a:rPr lang="en-MY" dirty="0" err="1"/>
              <a:t>dict</a:t>
            </a:r>
            <a:r>
              <a:rPr lang="en-MY" dirty="0"/>
              <a:t>:</a:t>
            </a:r>
          </a:p>
          <a:p>
            <a:pPr lvl="1"/>
            <a:r>
              <a:rPr lang="en-US" altLang="en-US" sz="1400" dirty="0">
                <a:latin typeface="Arial Unicode MS"/>
              </a:rPr>
              <a:t>Example : dict1 = {‘one’: 100, ‘two’: 200}, dict2 = {‘three’:300, ‘four’:400}</a:t>
            </a:r>
          </a:p>
          <a:p>
            <a:pPr lvl="1"/>
            <a:r>
              <a:rPr lang="en-MY" dirty="0"/>
              <a:t>Produce target </a:t>
            </a:r>
            <a:r>
              <a:rPr lang="en-MY" dirty="0" err="1"/>
              <a:t>dict</a:t>
            </a:r>
            <a:r>
              <a:rPr lang="en-MY" dirty="0"/>
              <a:t>: {‘one’: 100, ‘two’: 200, ‘three’: 300, ‘four’: 400}</a:t>
            </a:r>
          </a:p>
        </p:txBody>
      </p:sp>
    </p:spTree>
    <p:extLst>
      <p:ext uri="{BB962C8B-B14F-4D97-AF65-F5344CB8AC3E}">
        <p14:creationId xmlns:p14="http://schemas.microsoft.com/office/powerpoint/2010/main" val="191800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Find Tom’s math mark from following </a:t>
            </a:r>
            <a:r>
              <a:rPr lang="en-MY" dirty="0" err="1"/>
              <a:t>dict</a:t>
            </a:r>
            <a:r>
              <a:rPr lang="en-MY" dirty="0"/>
              <a:t>:</a:t>
            </a:r>
          </a:p>
          <a:p>
            <a:r>
              <a:rPr lang="en-MY" dirty="0" err="1"/>
              <a:t>sample_dict</a:t>
            </a:r>
            <a:r>
              <a:rPr lang="en-MY" dirty="0"/>
              <a:t> = {‘class’: {‘students’: [{‘name’: ‘Tom’, ‘marks’: {‘math’:89, ‘English’: 75} }, {‘name’: ‘Jerry’, ‘marks’: {‘math’:60, ‘English’: 90} ] } }</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How about find Jerry’s English mark?</a:t>
            </a:r>
          </a:p>
          <a:p>
            <a:pPr lvl="1"/>
            <a:endParaRPr lang="en-MY" dirty="0"/>
          </a:p>
        </p:txBody>
      </p:sp>
    </p:spTree>
    <p:extLst>
      <p:ext uri="{BB962C8B-B14F-4D97-AF65-F5344CB8AC3E}">
        <p14:creationId xmlns:p14="http://schemas.microsoft.com/office/powerpoint/2010/main" val="1385666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Create a </a:t>
            </a:r>
            <a:r>
              <a:rPr lang="en-MY" dirty="0" err="1"/>
              <a:t>dict</a:t>
            </a:r>
            <a:r>
              <a:rPr lang="en-MY" dirty="0"/>
              <a:t>, using a list of keys, and one default value for all keys</a:t>
            </a:r>
          </a:p>
          <a:p>
            <a:pPr lvl="1"/>
            <a:r>
              <a:rPr lang="en-MY" dirty="0"/>
              <a:t>Example: keys = [‘Alice’, ‘Emma’], </a:t>
            </a:r>
            <a:r>
              <a:rPr lang="en-MY" dirty="0" err="1"/>
              <a:t>default_value</a:t>
            </a:r>
            <a:r>
              <a:rPr lang="en-MY" dirty="0"/>
              <a:t> = {‘age’: None, ‘address’: None}</a:t>
            </a:r>
          </a:p>
          <a:p>
            <a:pPr lvl="1"/>
            <a:r>
              <a:rPr lang="en-MY" dirty="0"/>
              <a:t>Produce a </a:t>
            </a:r>
            <a:r>
              <a:rPr lang="en-MY" dirty="0" err="1"/>
              <a:t>dict</a:t>
            </a:r>
            <a:r>
              <a:rPr lang="en-MY" dirty="0"/>
              <a:t>: {‘Alice’: {‘age’: None, ‘address’: None}, ‘Emma’: {‘age’: None, ‘address’: None} }</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Check if one specified value is in </a:t>
            </a:r>
            <a:r>
              <a:rPr lang="en-MY" dirty="0" err="1"/>
              <a:t>dict</a:t>
            </a:r>
            <a:endParaRPr lang="en-MY" dirty="0"/>
          </a:p>
          <a:p>
            <a:pPr lvl="1"/>
            <a:r>
              <a:rPr lang="en-MY" dirty="0"/>
              <a:t>Example: {‘a’: 100, ‘b’: 200, ‘c’: 300}</a:t>
            </a:r>
          </a:p>
          <a:p>
            <a:pPr lvl="1"/>
            <a:r>
              <a:rPr lang="en-MY" dirty="0"/>
              <a:t>Check value 200, it should give “True, 200 is in </a:t>
            </a:r>
            <a:r>
              <a:rPr lang="en-MY" dirty="0" err="1"/>
              <a:t>dict</a:t>
            </a:r>
            <a:r>
              <a:rPr lang="en-MY" dirty="0"/>
              <a:t>”</a:t>
            </a:r>
          </a:p>
        </p:txBody>
      </p:sp>
    </p:spTree>
    <p:extLst>
      <p:ext uri="{BB962C8B-B14F-4D97-AF65-F5344CB8AC3E}">
        <p14:creationId xmlns:p14="http://schemas.microsoft.com/office/powerpoint/2010/main" val="2349023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Create a new </a:t>
            </a:r>
            <a:r>
              <a:rPr lang="en-MY" dirty="0" err="1"/>
              <a:t>dict</a:t>
            </a:r>
            <a:r>
              <a:rPr lang="en-MY" dirty="0"/>
              <a:t> from existing </a:t>
            </a:r>
            <a:r>
              <a:rPr lang="en-MY" dirty="0" err="1"/>
              <a:t>dict</a:t>
            </a:r>
            <a:r>
              <a:rPr lang="en-MY" dirty="0"/>
              <a:t>, which take part of keys</a:t>
            </a:r>
          </a:p>
          <a:p>
            <a:pPr lvl="1"/>
            <a:r>
              <a:rPr lang="en-MY" dirty="0"/>
              <a:t>Example: keys = [‘Alice’, ‘Emma’], dict1 = {‘Alice’:14, ‘Tom’: 12, ‘Jerry’: 10, ‘Emma’: 16}</a:t>
            </a:r>
          </a:p>
          <a:p>
            <a:pPr lvl="1"/>
            <a:r>
              <a:rPr lang="en-MY" dirty="0"/>
              <a:t>Produce a </a:t>
            </a:r>
            <a:r>
              <a:rPr lang="en-MY" dirty="0" err="1"/>
              <a:t>dict</a:t>
            </a:r>
            <a:r>
              <a:rPr lang="en-MY" dirty="0"/>
              <a:t>: {‘Alice’: 14, ‘Emma’: 16 }</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Update a </a:t>
            </a:r>
            <a:r>
              <a:rPr lang="en-MY" dirty="0" err="1"/>
              <a:t>dict</a:t>
            </a:r>
            <a:r>
              <a:rPr lang="en-MY" dirty="0"/>
              <a:t>, remove some of the keys:</a:t>
            </a:r>
          </a:p>
          <a:p>
            <a:pPr lvl="1"/>
            <a:r>
              <a:rPr lang="en-MY" dirty="0"/>
              <a:t>Example: keys = [‘Alice’, ‘Emma’], dict1 = {‘Alice’:14, ‘Tom’: 12, ‘Jerry’: 10, ‘Emma’: 16}</a:t>
            </a:r>
          </a:p>
          <a:p>
            <a:pPr lvl="1"/>
            <a:r>
              <a:rPr lang="en-MY" dirty="0"/>
              <a:t>Produce a </a:t>
            </a:r>
            <a:r>
              <a:rPr lang="en-MY" dirty="0" err="1"/>
              <a:t>dict</a:t>
            </a:r>
            <a:r>
              <a:rPr lang="en-MY" dirty="0"/>
              <a:t>: {‘Tom’: 12, ‘Jerry’: 10}</a:t>
            </a:r>
          </a:p>
        </p:txBody>
      </p:sp>
    </p:spTree>
    <p:extLst>
      <p:ext uri="{BB962C8B-B14F-4D97-AF65-F5344CB8AC3E}">
        <p14:creationId xmlns:p14="http://schemas.microsoft.com/office/powerpoint/2010/main" val="291836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fontScale="92500" lnSpcReduction="10000"/>
          </a:bodyPr>
          <a:lstStyle/>
          <a:p>
            <a:r>
              <a:rPr lang="en-MY" dirty="0"/>
              <a:t>Compare a </a:t>
            </a:r>
            <a:r>
              <a:rPr lang="en-MY" dirty="0" err="1"/>
              <a:t>dict</a:t>
            </a:r>
            <a:r>
              <a:rPr lang="en-MY" dirty="0"/>
              <a:t> items and find smallest one</a:t>
            </a:r>
          </a:p>
          <a:p>
            <a:pPr lvl="1"/>
            <a:r>
              <a:rPr lang="en-MY" dirty="0"/>
              <a:t>By default </a:t>
            </a:r>
            <a:r>
              <a:rPr lang="en-MY" dirty="0" err="1"/>
              <a:t>dict</a:t>
            </a:r>
            <a:r>
              <a:rPr lang="en-MY" dirty="0"/>
              <a:t> will compare items using key</a:t>
            </a:r>
          </a:p>
          <a:p>
            <a:pPr lvl="1"/>
            <a:r>
              <a:rPr lang="en-MY" dirty="0"/>
              <a:t>a </a:t>
            </a:r>
            <a:r>
              <a:rPr lang="en-MY" dirty="0" err="1"/>
              <a:t>dict</a:t>
            </a:r>
            <a:r>
              <a:rPr lang="en-MY" dirty="0"/>
              <a:t>: {‘Alice’:14, ‘Tom’: 12, ‘Jerry’: 10, ‘Emma’: 16}</a:t>
            </a:r>
          </a:p>
          <a:p>
            <a:pPr lvl="1"/>
            <a:r>
              <a:rPr lang="en-MY" dirty="0"/>
              <a:t>Find the smallest (min()) will give: ‘Alice’</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975707"/>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Change </a:t>
            </a:r>
            <a:r>
              <a:rPr lang="en-MY" dirty="0" err="1"/>
              <a:t>dict</a:t>
            </a:r>
            <a:r>
              <a:rPr lang="en-MY" dirty="0"/>
              <a:t> compare using value:</a:t>
            </a:r>
          </a:p>
          <a:p>
            <a:pPr lvl="1"/>
            <a:r>
              <a:rPr lang="en-MY" dirty="0"/>
              <a:t>Give min() function one additional parameter: key=</a:t>
            </a:r>
            <a:r>
              <a:rPr lang="en-MY" dirty="0" err="1"/>
              <a:t>compare_func</a:t>
            </a:r>
            <a:endParaRPr lang="en-MY" dirty="0"/>
          </a:p>
          <a:p>
            <a:pPr lvl="1"/>
            <a:r>
              <a:rPr lang="en-MY" dirty="0"/>
              <a:t>Find the </a:t>
            </a:r>
            <a:r>
              <a:rPr lang="en-MY" dirty="0" err="1"/>
              <a:t>smalles</a:t>
            </a:r>
            <a:r>
              <a:rPr lang="en-MY" dirty="0"/>
              <a:t> will give: ‘Jerry’</a:t>
            </a:r>
          </a:p>
        </p:txBody>
      </p:sp>
    </p:spTree>
    <p:extLst>
      <p:ext uri="{BB962C8B-B14F-4D97-AF65-F5344CB8AC3E}">
        <p14:creationId xmlns:p14="http://schemas.microsoft.com/office/powerpoint/2010/main" val="2873050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4B389-9A63-4E84-BD3C-1CF933053056}"/>
              </a:ext>
            </a:extLst>
          </p:cNvPr>
          <p:cNvSpPr>
            <a:spLocks noGrp="1"/>
          </p:cNvSpPr>
          <p:nvPr>
            <p:ph idx="1"/>
          </p:nvPr>
        </p:nvSpPr>
        <p:spPr>
          <a:xfrm>
            <a:off x="685801" y="1308348"/>
            <a:ext cx="10131425" cy="3649133"/>
          </a:xfrm>
        </p:spPr>
        <p:txBody>
          <a:bodyPr anchor="t"/>
          <a:lstStyle/>
          <a:p>
            <a:r>
              <a:rPr lang="en-US" dirty="0"/>
              <a:t>Make a program, which accept a long sentence from user.</a:t>
            </a:r>
          </a:p>
          <a:p>
            <a:r>
              <a:rPr lang="en-US" dirty="0"/>
              <a:t>Then program output the same information got from use.</a:t>
            </a:r>
          </a:p>
          <a:p>
            <a:endParaRPr lang="en-US" dirty="0"/>
          </a:p>
          <a:p>
            <a:r>
              <a:rPr lang="en-US" dirty="0"/>
              <a:t>Then program output how many different characters inside this sentence.</a:t>
            </a:r>
          </a:p>
          <a:p>
            <a:endParaRPr lang="en-US" dirty="0"/>
          </a:p>
          <a:p>
            <a:r>
              <a:rPr lang="en-US" dirty="0"/>
              <a:t>Then the program output the sentence but remove all whitespace (space ‘ ’, tabs ‘\t’)</a:t>
            </a:r>
            <a:endParaRPr lang="en-MY" dirty="0"/>
          </a:p>
        </p:txBody>
      </p:sp>
    </p:spTree>
    <p:extLst>
      <p:ext uri="{BB962C8B-B14F-4D97-AF65-F5344CB8AC3E}">
        <p14:creationId xmlns:p14="http://schemas.microsoft.com/office/powerpoint/2010/main" val="2598763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7865806" y="643463"/>
            <a:ext cx="3706762" cy="1608124"/>
          </a:xfrm>
        </p:spPr>
        <p:txBody>
          <a:bodyPr>
            <a:normAutofit/>
          </a:bodyPr>
          <a:lstStyle/>
          <a:p>
            <a:r>
              <a:rPr lang="en-US" dirty="0"/>
              <a:t>Country-capital game</a:t>
            </a:r>
            <a:endParaRPr lang="en-MY" dirty="0"/>
          </a:p>
        </p:txBody>
      </p:sp>
      <p:pic>
        <p:nvPicPr>
          <p:cNvPr id="5" name="Picture 4">
            <a:extLst>
              <a:ext uri="{FF2B5EF4-FFF2-40B4-BE49-F238E27FC236}">
                <a16:creationId xmlns:a16="http://schemas.microsoft.com/office/drawing/2014/main" id="{7809F2A7-E7CE-4FD2-87F1-08FD4EC418C2}"/>
              </a:ext>
            </a:extLst>
          </p:cNvPr>
          <p:cNvPicPr>
            <a:picLocks noChangeAspect="1"/>
          </p:cNvPicPr>
          <p:nvPr/>
        </p:nvPicPr>
        <p:blipFill>
          <a:blip r:embed="rId2"/>
          <a:stretch>
            <a:fillRect/>
          </a:stretch>
        </p:blipFill>
        <p:spPr>
          <a:xfrm>
            <a:off x="643464" y="1898863"/>
            <a:ext cx="6897878" cy="30695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65806" y="2251587"/>
            <a:ext cx="3706762" cy="3972232"/>
          </a:xfrm>
        </p:spPr>
        <p:txBody>
          <a:bodyPr>
            <a:normAutofit/>
          </a:bodyPr>
          <a:lstStyle/>
          <a:p>
            <a:r>
              <a:rPr lang="en-MY" dirty="0"/>
              <a:t>Computer has a list of many countries and their capital cities.</a:t>
            </a:r>
          </a:p>
          <a:p>
            <a:r>
              <a:rPr lang="en-MY" dirty="0"/>
              <a:t>The game challenge to the player is can remember what is the capital city of specified county. Computer will give the country name and ask player to answer.</a:t>
            </a:r>
          </a:p>
          <a:p>
            <a:r>
              <a:rPr lang="en-MY" dirty="0"/>
              <a:t>After many rounds, when player quit play, computer gives the result of how many correct, how many wrong.</a:t>
            </a:r>
          </a:p>
        </p:txBody>
      </p:sp>
    </p:spTree>
    <p:extLst>
      <p:ext uri="{BB962C8B-B14F-4D97-AF65-F5344CB8AC3E}">
        <p14:creationId xmlns:p14="http://schemas.microsoft.com/office/powerpoint/2010/main" val="2423402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t>Word counting </a:t>
            </a:r>
            <a:r>
              <a:rPr lang="en-US" dirty="0"/>
              <a:t>program</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6271590" cy="2840750"/>
          </a:xfrm>
        </p:spPr>
        <p:txBody>
          <a:bodyPr anchor="t">
            <a:normAutofit/>
          </a:bodyPr>
          <a:lstStyle/>
          <a:p>
            <a:r>
              <a:rPr lang="en-MY" dirty="0"/>
              <a:t>Read one article (one file) from stdin or as file.</a:t>
            </a:r>
          </a:p>
          <a:p>
            <a:r>
              <a:rPr lang="en-MY" dirty="0"/>
              <a:t>Analyse the words in the article: count how many times appeared for each word</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Tree>
    <p:extLst>
      <p:ext uri="{BB962C8B-B14F-4D97-AF65-F5344CB8AC3E}">
        <p14:creationId xmlns:p14="http://schemas.microsoft.com/office/powerpoint/2010/main" val="340957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Reverse of list</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0" y="2142066"/>
            <a:ext cx="10251141" cy="3855321"/>
          </a:xfrm>
        </p:spPr>
        <p:txBody>
          <a:bodyPr anchor="t">
            <a:normAutofit/>
          </a:bodyPr>
          <a:lstStyle/>
          <a:p>
            <a:r>
              <a:rPr lang="en-MY" sz="2000" dirty="0"/>
              <a:t>Make a function, call it </a:t>
            </a:r>
            <a:r>
              <a:rPr lang="en-MY" sz="2000" dirty="0" err="1"/>
              <a:t>reverseList</a:t>
            </a:r>
            <a:r>
              <a:rPr lang="en-MY" sz="2000" dirty="0"/>
              <a:t>(). Take an argument of list type, and return a new list with all item in reversed order. </a:t>
            </a:r>
            <a:r>
              <a:rPr lang="en-MY" sz="2000" i="1" dirty="0"/>
              <a:t>--- (don’t call the </a:t>
            </a:r>
            <a:r>
              <a:rPr lang="en-MY" sz="2000" i="1" dirty="0" err="1"/>
              <a:t>list.reverse</a:t>
            </a:r>
            <a:r>
              <a:rPr lang="en-MY" sz="2000" i="1" dirty="0"/>
              <a:t>() method. Build your own version)</a:t>
            </a:r>
          </a:p>
          <a:p>
            <a:endParaRPr lang="en-MY" sz="2000" i="1" dirty="0"/>
          </a:p>
          <a:p>
            <a:endParaRPr lang="en-MY" sz="2000" i="1" dirty="0"/>
          </a:p>
          <a:p>
            <a:r>
              <a:rPr lang="en-MY" sz="2000" dirty="0"/>
              <a:t>Make a function, call it </a:t>
            </a:r>
            <a:r>
              <a:rPr lang="en-MY" sz="2000" dirty="0" err="1"/>
              <a:t>reverseListInPlace</a:t>
            </a:r>
            <a:r>
              <a:rPr lang="en-MY" sz="2000" dirty="0"/>
              <a:t>(). Take an argument of list type, change the list items order in reverse and then return. (no need return value) </a:t>
            </a:r>
            <a:r>
              <a:rPr lang="en-MY" sz="2000" i="1" dirty="0"/>
              <a:t>--- (don’t call the </a:t>
            </a:r>
            <a:r>
              <a:rPr lang="en-MY" sz="2000" i="1" dirty="0" err="1"/>
              <a:t>list.reverse</a:t>
            </a:r>
            <a:r>
              <a:rPr lang="en-MY" sz="2000" i="1" dirty="0"/>
              <a:t>() method. Build your own version)</a:t>
            </a:r>
          </a:p>
          <a:p>
            <a:pPr lvl="1"/>
            <a:endParaRPr lang="en-MY" sz="1800" dirty="0"/>
          </a:p>
          <a:p>
            <a:pPr lvl="1"/>
            <a:endParaRPr lang="en-MY" sz="18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Tree>
    <p:extLst>
      <p:ext uri="{BB962C8B-B14F-4D97-AF65-F5344CB8AC3E}">
        <p14:creationId xmlns:p14="http://schemas.microsoft.com/office/powerpoint/2010/main" val="646767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String pattern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0" y="2142067"/>
            <a:ext cx="9524999" cy="2840750"/>
          </a:xfrm>
        </p:spPr>
        <p:txBody>
          <a:bodyPr anchor="t">
            <a:normAutofit/>
          </a:bodyPr>
          <a:lstStyle/>
          <a:p>
            <a:r>
              <a:rPr lang="en-MY" dirty="0"/>
              <a:t>Make a program which can format string with specified pattern. Example:</a:t>
            </a:r>
          </a:p>
          <a:p>
            <a:pPr lvl="1"/>
            <a:r>
              <a:rPr lang="en-MY" dirty="0"/>
              <a:t>You have 2 string data, call them ‘a’ and ‘b’. For example a = ‘Welcome’, b=‘</a:t>
            </a:r>
            <a:r>
              <a:rPr lang="en-MY" dirty="0" err="1"/>
              <a:t>toMalaysia</a:t>
            </a:r>
            <a:r>
              <a:rPr lang="en-MY" dirty="0"/>
              <a:t>’</a:t>
            </a:r>
          </a:p>
          <a:p>
            <a:pPr lvl="1"/>
            <a:r>
              <a:rPr lang="en-MY" dirty="0"/>
              <a:t>Give a pattern, for example ‘abba’.</a:t>
            </a:r>
          </a:p>
          <a:p>
            <a:pPr lvl="1"/>
            <a:r>
              <a:rPr lang="en-MY" dirty="0"/>
              <a:t>The program will use the 2 string data and make new string according to the pattern, finally produce result: ‘</a:t>
            </a:r>
            <a:r>
              <a:rPr lang="en-MY" dirty="0" err="1"/>
              <a:t>WelcometoMalaysiatoMalaysiaWelcome</a:t>
            </a:r>
            <a:r>
              <a:rPr lang="en-MY" dirty="0"/>
              <a:t>’</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Tree>
    <p:extLst>
      <p:ext uri="{BB962C8B-B14F-4D97-AF65-F5344CB8AC3E}">
        <p14:creationId xmlns:p14="http://schemas.microsoft.com/office/powerpoint/2010/main" val="3887230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3163095"/>
          </a:xfrm>
        </p:spPr>
        <p:txBody>
          <a:bodyPr anchor="t">
            <a:normAutofit/>
          </a:bodyPr>
          <a:lstStyle/>
          <a:p>
            <a:r>
              <a:rPr lang="en-MY" dirty="0"/>
              <a:t>Make a program, which takes input from user about a day (year-month-day), then give the </a:t>
            </a:r>
            <a:r>
              <a:rPr lang="en-MY"/>
              <a:t>next date</a:t>
            </a:r>
            <a:r>
              <a:rPr lang="en-MY" dirty="0"/>
              <a:t>. Example:</a:t>
            </a:r>
          </a:p>
          <a:p>
            <a:pPr lvl="1"/>
            <a:r>
              <a:rPr kumimoji="0" lang="en-US" altLang="en-US" sz="1400" i="0" u="none" strike="noStrike" cap="none" normalizeH="0" baseline="0" dirty="0">
                <a:ln>
                  <a:noFill/>
                </a:ln>
                <a:effectLst/>
                <a:latin typeface="Arial Unicode MS"/>
              </a:rPr>
              <a:t>Input a year: 2016 </a:t>
            </a:r>
          </a:p>
          <a:p>
            <a:pPr lvl="1"/>
            <a:r>
              <a:rPr kumimoji="0" lang="en-US" altLang="en-US" sz="1400" i="0" u="none" strike="noStrike" cap="none" normalizeH="0" baseline="0" dirty="0">
                <a:ln>
                  <a:noFill/>
                </a:ln>
                <a:effectLst/>
                <a:latin typeface="Arial Unicode MS"/>
              </a:rPr>
              <a:t>Input a month [1-12]: 08 </a:t>
            </a:r>
          </a:p>
          <a:p>
            <a:pPr lvl="1"/>
            <a:r>
              <a:rPr kumimoji="0" lang="en-US" altLang="en-US" sz="1400" i="0" u="none" strike="noStrike" cap="none" normalizeH="0" baseline="0" dirty="0">
                <a:ln>
                  <a:noFill/>
                </a:ln>
                <a:effectLst/>
                <a:latin typeface="Arial Unicode MS"/>
              </a:rPr>
              <a:t>Input a day [1-31]: 23 </a:t>
            </a:r>
          </a:p>
          <a:p>
            <a:pPr lvl="1"/>
            <a:r>
              <a:rPr kumimoji="0" lang="en-US" altLang="en-US" sz="1400" i="0" u="none" strike="noStrike" cap="none" normalizeH="0" baseline="0" dirty="0">
                <a:ln>
                  <a:noFill/>
                </a:ln>
                <a:effectLst/>
                <a:latin typeface="Arial Unicode MS"/>
              </a:rPr>
              <a:t>The next date is [</a:t>
            </a:r>
            <a:r>
              <a:rPr kumimoji="0" lang="en-US" altLang="en-US" sz="1400" i="0" u="none" strike="noStrike" cap="none" normalizeH="0" baseline="0" dirty="0" err="1">
                <a:ln>
                  <a:noFill/>
                </a:ln>
                <a:effectLst/>
                <a:latin typeface="Arial Unicode MS"/>
              </a:rPr>
              <a:t>yyyy</a:t>
            </a:r>
            <a:r>
              <a:rPr kumimoji="0" lang="en-US" altLang="en-US" sz="1400" i="0" u="none" strike="noStrike" cap="none" normalizeH="0" baseline="0" dirty="0">
                <a:ln>
                  <a:noFill/>
                </a:ln>
                <a:effectLst/>
                <a:latin typeface="Arial Unicode MS"/>
              </a:rPr>
              <a:t>-mm-dd] 2016-8-24 </a:t>
            </a:r>
            <a:endParaRPr kumimoji="0" lang="en-US" altLang="en-US" sz="1400" i="0" u="none" strike="noStrike" cap="none" normalizeH="0" baseline="0" dirty="0">
              <a:ln>
                <a:noFill/>
              </a:ln>
              <a:effectLst/>
              <a:latin typeface="Arial" panose="020B0604020202020204" pitchFamily="34" charset="0"/>
            </a:endParaRPr>
          </a:p>
          <a:p>
            <a:pPr lvl="1"/>
            <a:endParaRPr lang="en-MY" dirty="0"/>
          </a:p>
        </p:txBody>
      </p:sp>
    </p:spTree>
    <p:extLst>
      <p:ext uri="{BB962C8B-B14F-4D97-AF65-F5344CB8AC3E}">
        <p14:creationId xmlns:p14="http://schemas.microsoft.com/office/powerpoint/2010/main" val="291744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49777" y="2162809"/>
            <a:ext cx="9561023" cy="3484956"/>
          </a:xfrm>
        </p:spPr>
        <p:txBody>
          <a:bodyPr anchor="t">
            <a:normAutofit/>
          </a:bodyPr>
          <a:lstStyle/>
          <a:p>
            <a:r>
              <a:rPr lang="en-MY" dirty="0"/>
              <a:t>Make a program, which takes several value as input (value 0 to indicate the end).</a:t>
            </a:r>
          </a:p>
          <a:p>
            <a:r>
              <a:rPr lang="en-MY" dirty="0"/>
              <a:t>The program find the median value. (if total numbers is even, take the centre position 2 numbers and use average as final result. If total numbers is odd take the centre position number.)</a:t>
            </a:r>
          </a:p>
          <a:p>
            <a:pPr lvl="1"/>
            <a:endParaRPr lang="en-MY" sz="1800" dirty="0"/>
          </a:p>
          <a:p>
            <a:pPr lvl="1"/>
            <a:endParaRPr lang="en-MY" sz="1800" dirty="0"/>
          </a:p>
          <a:p>
            <a:pPr lvl="1"/>
            <a:endParaRPr lang="en-MY" sz="1800" dirty="0"/>
          </a:p>
          <a:p>
            <a:r>
              <a:rPr lang="en-MY" dirty="0"/>
              <a:t>Make a program, which takes several values from user and calculate the sum and average. (when give value 0 means the end)</a:t>
            </a:r>
          </a:p>
          <a:p>
            <a:endParaRPr lang="en-MY" dirty="0"/>
          </a:p>
        </p:txBody>
      </p:sp>
      <p:sp>
        <p:nvSpPr>
          <p:cNvPr id="4" name="标题 1">
            <a:extLst>
              <a:ext uri="{FF2B5EF4-FFF2-40B4-BE49-F238E27FC236}">
                <a16:creationId xmlns:a16="http://schemas.microsoft.com/office/drawing/2014/main" id="{1F35BDC6-9C1C-4806-B7C9-C458D54B1940}"/>
              </a:ext>
            </a:extLst>
          </p:cNvPr>
          <p:cNvSpPr>
            <a:spLocks noGrp="1"/>
          </p:cNvSpPr>
          <p:nvPr>
            <p:ph type="title"/>
          </p:nvPr>
        </p:nvSpPr>
        <p:spPr>
          <a:xfrm>
            <a:off x="685801" y="609600"/>
            <a:ext cx="10131425" cy="1456267"/>
          </a:xfrm>
        </p:spPr>
        <p:txBody>
          <a:bodyPr/>
          <a:lstStyle/>
          <a:p>
            <a:r>
              <a:rPr lang="en-US" dirty="0"/>
              <a:t>List Programming practice</a:t>
            </a:r>
            <a:endParaRPr lang="en-MY" dirty="0"/>
          </a:p>
        </p:txBody>
      </p:sp>
    </p:spTree>
    <p:extLst>
      <p:ext uri="{BB962C8B-B14F-4D97-AF65-F5344CB8AC3E}">
        <p14:creationId xmlns:p14="http://schemas.microsoft.com/office/powerpoint/2010/main" val="182180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Make a program, which takes 2 list of strings, then item-wise concatenate (2 first items of the lists concatenate together, 2 second items, then 2 third items, etc.)</a:t>
            </a:r>
          </a:p>
          <a:p>
            <a:pPr lvl="1"/>
            <a:r>
              <a:rPr lang="en-US" altLang="en-US" sz="1400" dirty="0">
                <a:latin typeface="Arial Unicode MS"/>
              </a:rPr>
              <a:t>Example: first list: [ ‘M’, ‘</a:t>
            </a:r>
            <a:r>
              <a:rPr lang="en-US" altLang="en-US" sz="1400" dirty="0" err="1">
                <a:latin typeface="Arial Unicode MS"/>
              </a:rPr>
              <a:t>na</a:t>
            </a:r>
            <a:r>
              <a:rPr lang="en-US" altLang="en-US" sz="1400" dirty="0">
                <a:latin typeface="Arial Unicode MS"/>
              </a:rPr>
              <a:t>’, ‘</a:t>
            </a:r>
            <a:r>
              <a:rPr lang="en-US" altLang="en-US" sz="1400" dirty="0" err="1">
                <a:latin typeface="Arial Unicode MS"/>
              </a:rPr>
              <a:t>i</a:t>
            </a:r>
            <a:r>
              <a:rPr lang="en-US" altLang="en-US" sz="1400" dirty="0">
                <a:latin typeface="Arial Unicode MS"/>
              </a:rPr>
              <a:t>’, ‘Je’]; second list:[‘y’, ‘me’, ‘s’, ‘</a:t>
            </a:r>
            <a:r>
              <a:rPr lang="en-US" altLang="en-US" sz="1400" dirty="0" err="1">
                <a:latin typeface="Arial Unicode MS"/>
              </a:rPr>
              <a:t>rry</a:t>
            </a:r>
            <a:r>
              <a:rPr lang="en-US" altLang="en-US" sz="1400" dirty="0">
                <a:latin typeface="Arial Unicode MS"/>
              </a:rPr>
              <a:t>’]</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Then the result is [‘My’, ‘name’, ‘is’, ‘Jerry’]</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69"/>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Make a program, which takes 1 list of numbers as items, then produce a new list with all item number are the square of original number.</a:t>
            </a:r>
          </a:p>
          <a:p>
            <a:pPr lvl="1"/>
            <a:r>
              <a:rPr lang="en-US" altLang="en-US" sz="1400" dirty="0">
                <a:latin typeface="Arial Unicode MS"/>
              </a:rPr>
              <a:t>Example: list: [2, 3, 4, 5]</a:t>
            </a:r>
          </a:p>
          <a:p>
            <a:pPr lvl="1"/>
            <a:r>
              <a:rPr lang="en-US" altLang="en-US" sz="1400" dirty="0">
                <a:latin typeface="Arial Unicode MS"/>
              </a:rPr>
              <a:t>Then the result is [4, 9, 16, 25]</a:t>
            </a:r>
          </a:p>
          <a:p>
            <a:pPr lvl="1"/>
            <a:endParaRPr lang="en-MY" dirty="0"/>
          </a:p>
        </p:txBody>
      </p:sp>
    </p:spTree>
    <p:extLst>
      <p:ext uri="{BB962C8B-B14F-4D97-AF65-F5344CB8AC3E}">
        <p14:creationId xmlns:p14="http://schemas.microsoft.com/office/powerpoint/2010/main" val="908925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Make a program, which check a list of string, and if have empty string as item, remove it</a:t>
            </a:r>
          </a:p>
          <a:p>
            <a:pPr lvl="1"/>
            <a:r>
              <a:rPr lang="en-US" altLang="en-US" sz="1400" dirty="0">
                <a:latin typeface="Arial Unicode MS"/>
              </a:rPr>
              <a:t>Example: list: [ ‘Python’, ‘’, ‘’, ‘program’]</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Then the result is [‘Python’, ‘program’]</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69"/>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Make a program, which takes 2 list of string, then concatenate the first item of first string with last item of second string, then second item of first string, and last second of second string, etc. the 2 items when concatenate add space in between.</a:t>
            </a:r>
          </a:p>
          <a:p>
            <a:pPr lvl="1"/>
            <a:r>
              <a:rPr lang="en-US" altLang="en-US" sz="1400" dirty="0">
                <a:latin typeface="Arial Unicode MS"/>
              </a:rPr>
              <a:t>Example: first list: [‘apple’, ‘banana’, ‘orange’, ‘mango’], second list: [‘cat’, ‘dog’, ‘mouse’, ‘monkey’]</a:t>
            </a:r>
          </a:p>
          <a:p>
            <a:pPr lvl="1"/>
            <a:r>
              <a:rPr lang="en-US" altLang="en-US" sz="1400" dirty="0">
                <a:latin typeface="Arial Unicode MS"/>
              </a:rPr>
              <a:t>Then the result is [‘apple monkey’, ‘ banana mouse’, ‘orange dog’, ‘mango cat’]</a:t>
            </a:r>
          </a:p>
          <a:p>
            <a:pPr lvl="1"/>
            <a:endParaRPr lang="en-MY" dirty="0"/>
          </a:p>
        </p:txBody>
      </p:sp>
    </p:spTree>
    <p:extLst>
      <p:ext uri="{BB962C8B-B14F-4D97-AF65-F5344CB8AC3E}">
        <p14:creationId xmlns:p14="http://schemas.microsoft.com/office/powerpoint/2010/main" val="408942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Make program which can do extend nested list like following:</a:t>
            </a:r>
          </a:p>
          <a:p>
            <a:pPr lvl="1"/>
            <a:r>
              <a:rPr lang="en-US" altLang="en-US" sz="1400" dirty="0">
                <a:latin typeface="Arial Unicode MS"/>
              </a:rPr>
              <a:t>Have a list: [ ‘a’, [‘b’, ‘c’, [‘d’, ‘e’, ‘f’], ‘j’, ‘k’], ‘l’]</a:t>
            </a:r>
            <a:endParaRPr kumimoji="0" lang="en-US" altLang="en-US" sz="1400" i="0" u="none" strike="noStrike" cap="none" normalizeH="0" baseline="0" dirty="0">
              <a:ln>
                <a:noFill/>
              </a:ln>
              <a:effectLst/>
              <a:latin typeface="Arial Unicode MS"/>
            </a:endParaRPr>
          </a:p>
          <a:p>
            <a:pPr lvl="1"/>
            <a:r>
              <a:rPr kumimoji="0" lang="en-US" altLang="en-US" sz="1400" i="0" u="none" strike="noStrike" cap="none" normalizeH="0" baseline="0" dirty="0">
                <a:ln>
                  <a:noFill/>
                </a:ln>
                <a:effectLst/>
                <a:latin typeface="Arial Unicode MS"/>
              </a:rPr>
              <a:t>Insert a second list [‘g’, ‘h’, ‘</a:t>
            </a:r>
            <a:r>
              <a:rPr kumimoji="0" lang="en-US" altLang="en-US" sz="1400" i="0" u="none" strike="noStrike" cap="none" normalizeH="0" baseline="0" dirty="0" err="1">
                <a:ln>
                  <a:noFill/>
                </a:ln>
                <a:effectLst/>
                <a:latin typeface="Arial Unicode MS"/>
              </a:rPr>
              <a:t>i</a:t>
            </a:r>
            <a:r>
              <a:rPr kumimoji="0" lang="en-US" altLang="en-US" sz="1400" i="0" u="none" strike="noStrike" cap="none" normalizeH="0" baseline="0" dirty="0">
                <a:ln>
                  <a:noFill/>
                </a:ln>
                <a:effectLst/>
                <a:latin typeface="Arial Unicode MS"/>
              </a:rPr>
              <a:t>’] and make it becomes: [‘a’, [</a:t>
            </a:r>
            <a:r>
              <a:rPr lang="en-US" altLang="en-US" sz="1400" dirty="0">
                <a:latin typeface="Arial Unicode MS"/>
              </a:rPr>
              <a:t>‘b’, ‘c’, [‘d’, ‘e’, ‘f’, ‘g’, ‘h’, ‘</a:t>
            </a:r>
            <a:r>
              <a:rPr lang="en-US" altLang="en-US" sz="1400" dirty="0" err="1">
                <a:latin typeface="Arial Unicode MS"/>
              </a:rPr>
              <a:t>i</a:t>
            </a:r>
            <a:r>
              <a:rPr lang="en-US" altLang="en-US" sz="1400" dirty="0">
                <a:latin typeface="Arial Unicode MS"/>
              </a:rPr>
              <a:t>’], ‘j’, ‘k’], ‘l’] </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70"/>
            <a:ext cx="10264588" cy="1235684"/>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For the last program, make a new one after the second list inserted the result becomes:</a:t>
            </a:r>
          </a:p>
          <a:p>
            <a:pPr lvl="1"/>
            <a:r>
              <a:rPr kumimoji="0" lang="en-US" altLang="en-US" sz="1400" i="0" u="none" strike="noStrike" cap="none" normalizeH="0" baseline="0" dirty="0">
                <a:ln>
                  <a:noFill/>
                </a:ln>
                <a:effectLst/>
                <a:latin typeface="Arial Unicode MS"/>
              </a:rPr>
              <a:t>[‘a’, [</a:t>
            </a:r>
            <a:r>
              <a:rPr lang="en-US" altLang="en-US" sz="1400" dirty="0">
                <a:latin typeface="Arial Unicode MS"/>
              </a:rPr>
              <a:t>‘b’, ‘c’, [‘d’, ‘e’, ‘f’, [‘g’, ‘h’, ‘</a:t>
            </a:r>
            <a:r>
              <a:rPr lang="en-US" altLang="en-US" sz="1400" dirty="0" err="1">
                <a:latin typeface="Arial Unicode MS"/>
              </a:rPr>
              <a:t>i</a:t>
            </a:r>
            <a:r>
              <a:rPr lang="en-US" altLang="en-US" sz="1400" dirty="0">
                <a:latin typeface="Arial Unicode MS"/>
              </a:rPr>
              <a:t>’]], ‘j’, ‘k’], ‘l’]</a:t>
            </a:r>
          </a:p>
          <a:p>
            <a:pPr lvl="1"/>
            <a:endParaRPr lang="en-MY" dirty="0"/>
          </a:p>
        </p:txBody>
      </p:sp>
    </p:spTree>
    <p:extLst>
      <p:ext uri="{BB962C8B-B14F-4D97-AF65-F5344CB8AC3E}">
        <p14:creationId xmlns:p14="http://schemas.microsoft.com/office/powerpoint/2010/main" val="3837898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Remove specific value from list. example</a:t>
            </a:r>
          </a:p>
          <a:p>
            <a:pPr lvl="1"/>
            <a:r>
              <a:rPr lang="en-US" altLang="en-US" sz="1400" dirty="0">
                <a:latin typeface="Arial Unicode MS"/>
              </a:rPr>
              <a:t>Have a list: [ 5, 10, 20, 22, 20, 42, 50]</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Then remove(list, 20) will give: [5, 10, 22, 42, 50] </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70"/>
            <a:ext cx="10264588" cy="1235684"/>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Replace specific value in list with a new value. example:</a:t>
            </a:r>
          </a:p>
          <a:p>
            <a:pPr lvl="1"/>
            <a:r>
              <a:rPr kumimoji="0" lang="en-US" altLang="en-US" sz="1400" i="0" u="none" strike="noStrike" cap="none" normalizeH="0" baseline="0" dirty="0">
                <a:ln>
                  <a:noFill/>
                </a:ln>
                <a:effectLst/>
                <a:latin typeface="Arial Unicode MS"/>
              </a:rPr>
              <a:t>Have a list: </a:t>
            </a:r>
            <a:r>
              <a:rPr lang="en-US" altLang="en-US" sz="1400" dirty="0">
                <a:latin typeface="Arial Unicode MS"/>
              </a:rPr>
              <a:t>[ 5, 10, 20, 22, 20, 42, 50]</a:t>
            </a:r>
            <a:endParaRPr kumimoji="0" lang="en-US" altLang="en-US" sz="1400" i="0" u="none" strike="noStrike" cap="none" normalizeH="0" baseline="0" dirty="0">
              <a:ln>
                <a:noFill/>
              </a:ln>
              <a:effectLst/>
              <a:latin typeface="Arial Unicode MS"/>
            </a:endParaRPr>
          </a:p>
          <a:p>
            <a:pPr lvl="1"/>
            <a:r>
              <a:rPr lang="en-MY" dirty="0"/>
              <a:t>Then replace(list, 20, 200) will give: [5, 10, 200, 22, 200, 42, 50]</a:t>
            </a:r>
          </a:p>
        </p:txBody>
      </p:sp>
    </p:spTree>
    <p:extLst>
      <p:ext uri="{BB962C8B-B14F-4D97-AF65-F5344CB8AC3E}">
        <p14:creationId xmlns:p14="http://schemas.microsoft.com/office/powerpoint/2010/main" val="86399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504625"/>
          </a:xfrm>
        </p:spPr>
        <p:txBody>
          <a:bodyPr anchor="t">
            <a:normAutofit/>
          </a:bodyPr>
          <a:lstStyle/>
          <a:p>
            <a:r>
              <a:rPr lang="en-MY" dirty="0"/>
              <a:t>Give a number, and a list of numbers.</a:t>
            </a:r>
          </a:p>
          <a:p>
            <a:r>
              <a:rPr lang="en-MY" dirty="0"/>
              <a:t>Find from the list, 2 numbers which can add up together equal to the number given.</a:t>
            </a:r>
          </a:p>
          <a:p>
            <a:pPr lvl="1"/>
            <a:endParaRPr lang="en-MY" dirty="0"/>
          </a:p>
        </p:txBody>
      </p:sp>
      <p:sp>
        <p:nvSpPr>
          <p:cNvPr id="5" name="内容占位符 2">
            <a:extLst>
              <a:ext uri="{FF2B5EF4-FFF2-40B4-BE49-F238E27FC236}">
                <a16:creationId xmlns:a16="http://schemas.microsoft.com/office/drawing/2014/main" id="{3698BD40-FB3E-4BC6-B2A3-804E5B9E6F53}"/>
              </a:ext>
            </a:extLst>
          </p:cNvPr>
          <p:cNvSpPr txBox="1">
            <a:spLocks/>
          </p:cNvSpPr>
          <p:nvPr/>
        </p:nvSpPr>
        <p:spPr>
          <a:xfrm>
            <a:off x="963706" y="4306498"/>
            <a:ext cx="10264588" cy="15046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Given 2 list, [1, 3, 5, 7, None, None] and [2, 4, 6, 8].</a:t>
            </a:r>
          </a:p>
          <a:p>
            <a:r>
              <a:rPr lang="en-MY" dirty="0"/>
              <a:t>Make a program to produce a new list from the 2 list given, the new list is : [1, 2, 3, 4, 5, 6, 7, 8]. </a:t>
            </a:r>
            <a:r>
              <a:rPr lang="en-MY" i="1" dirty="0"/>
              <a:t>(Note: you need use the two list to produce the new one, not directly generate a new one)</a:t>
            </a:r>
          </a:p>
          <a:p>
            <a:pPr lvl="1"/>
            <a:endParaRPr lang="en-MY" dirty="0"/>
          </a:p>
        </p:txBody>
      </p:sp>
    </p:spTree>
    <p:extLst>
      <p:ext uri="{BB962C8B-B14F-4D97-AF65-F5344CB8AC3E}">
        <p14:creationId xmlns:p14="http://schemas.microsoft.com/office/powerpoint/2010/main" val="2705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Tuple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Take a tuple, and make a new tuple, which all items are reversed from the previous one.</a:t>
            </a:r>
          </a:p>
          <a:p>
            <a:pPr lvl="1"/>
            <a:r>
              <a:rPr lang="en-US" altLang="en-US" sz="1400" dirty="0">
                <a:latin typeface="Arial Unicode MS"/>
              </a:rPr>
              <a:t>Example: (10, 30, 50, 70)</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Give: (70, 50, 30, 10)</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69"/>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Try to access the value 20 from the following tuple:</a:t>
            </a:r>
          </a:p>
          <a:p>
            <a:pPr lvl="1"/>
            <a:r>
              <a:rPr lang="en-US" altLang="en-US" sz="1400" dirty="0">
                <a:latin typeface="Arial Unicode MS"/>
              </a:rPr>
              <a:t>(‘</a:t>
            </a:r>
            <a:r>
              <a:rPr lang="en-US" altLang="en-US" sz="1400" dirty="0" err="1">
                <a:latin typeface="Arial Unicode MS"/>
              </a:rPr>
              <a:t>abc</a:t>
            </a:r>
            <a:r>
              <a:rPr lang="en-US" altLang="en-US" sz="1400" dirty="0">
                <a:latin typeface="Arial Unicode MS"/>
              </a:rPr>
              <a:t>’, [10, 20, 30], (5, 55), 30) </a:t>
            </a:r>
          </a:p>
          <a:p>
            <a:pPr lvl="1"/>
            <a:endParaRPr lang="en-US" altLang="en-US" sz="1400" dirty="0">
              <a:latin typeface="Arial Unicode MS"/>
            </a:endParaRPr>
          </a:p>
          <a:p>
            <a:r>
              <a:rPr lang="en-US" altLang="en-US" sz="1600" dirty="0">
                <a:latin typeface="Arial Unicode MS"/>
              </a:rPr>
              <a:t>How to access value 55? How about value 30?</a:t>
            </a:r>
          </a:p>
          <a:p>
            <a:pPr lvl="1"/>
            <a:endParaRPr lang="en-MY" dirty="0"/>
          </a:p>
        </p:txBody>
      </p:sp>
    </p:spTree>
    <p:extLst>
      <p:ext uri="{BB962C8B-B14F-4D97-AF65-F5344CB8AC3E}">
        <p14:creationId xmlns:p14="http://schemas.microsoft.com/office/powerpoint/2010/main" val="3250499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2040</TotalTime>
  <Words>1836</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 Unicode MS</vt:lpstr>
      <vt:lpstr>Arial</vt:lpstr>
      <vt:lpstr>Calibri</vt:lpstr>
      <vt:lpstr>Calibri Light</vt:lpstr>
      <vt:lpstr>天体</vt:lpstr>
      <vt:lpstr>Python programming</vt:lpstr>
      <vt:lpstr>Reverse of list</vt:lpstr>
      <vt:lpstr>List Programming practice</vt:lpstr>
      <vt:lpstr>List Programming practice</vt:lpstr>
      <vt:lpstr>List Programming practice</vt:lpstr>
      <vt:lpstr>List Programming practice</vt:lpstr>
      <vt:lpstr>List Programming practice</vt:lpstr>
      <vt:lpstr>List Programming practice</vt:lpstr>
      <vt:lpstr>Tuple Programming practice</vt:lpstr>
      <vt:lpstr>Tuple Programming practice</vt:lpstr>
      <vt:lpstr>Tuple Programming practice</vt:lpstr>
      <vt:lpstr>dict Programming practice</vt:lpstr>
      <vt:lpstr>dict Programming practice</vt:lpstr>
      <vt:lpstr>dict Programming practice</vt:lpstr>
      <vt:lpstr>dict Programming practice</vt:lpstr>
      <vt:lpstr>dict Programming practice</vt:lpstr>
      <vt:lpstr>PowerPoint Presentation</vt:lpstr>
      <vt:lpstr>Country-capital game</vt:lpstr>
      <vt:lpstr>Word counting program</vt:lpstr>
      <vt:lpstr>String pattern</vt:lpstr>
      <vt:lpstr>Programming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39</cp:revision>
  <dcterms:created xsi:type="dcterms:W3CDTF">2020-12-04T05:07:57Z</dcterms:created>
  <dcterms:modified xsi:type="dcterms:W3CDTF">2023-04-25T11:58:13Z</dcterms:modified>
</cp:coreProperties>
</file>