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99" r:id="rId3"/>
    <p:sldId id="273" r:id="rId4"/>
    <p:sldId id="284" r:id="rId5"/>
    <p:sldId id="267" r:id="rId6"/>
    <p:sldId id="297" r:id="rId7"/>
    <p:sldId id="296" r:id="rId8"/>
    <p:sldId id="292" r:id="rId9"/>
    <p:sldId id="298" r:id="rId10"/>
    <p:sldId id="275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6D280-A5A3-4047-8961-F87F78459831}" v="14" dt="2022-03-16T07:55:59.494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D6A44A9-8053-4F5E-9C7F-4F59BEFB9A32}"/>
    <pc:docChg chg="custSel addSld delSld modSld">
      <pc:chgData name="Li Lixiang" userId="6104bbfcb56aea79" providerId="LiveId" clId="{7D6A44A9-8053-4F5E-9C7F-4F59BEFB9A32}" dt="2021-07-05T08:57:16.645" v="730" actId="20577"/>
      <pc:docMkLst>
        <pc:docMk/>
      </pc:docMkLst>
      <pc:sldChg chg="del">
        <pc:chgData name="Li Lixiang" userId="6104bbfcb56aea79" providerId="LiveId" clId="{7D6A44A9-8053-4F5E-9C7F-4F59BEFB9A32}" dt="2021-05-31T09:03:46.312" v="0" actId="47"/>
        <pc:sldMkLst>
          <pc:docMk/>
          <pc:sldMk cId="3650079851" sldId="256"/>
        </pc:sldMkLst>
      </pc:sldChg>
      <pc:sldChg chg="del">
        <pc:chgData name="Li Lixiang" userId="6104bbfcb56aea79" providerId="LiveId" clId="{7D6A44A9-8053-4F5E-9C7F-4F59BEFB9A32}" dt="2021-05-31T09:03:46.872" v="1" actId="47"/>
        <pc:sldMkLst>
          <pc:docMk/>
          <pc:sldMk cId="2854580649" sldId="257"/>
        </pc:sldMkLst>
      </pc:sldChg>
      <pc:sldChg chg="del">
        <pc:chgData name="Li Lixiang" userId="6104bbfcb56aea79" providerId="LiveId" clId="{7D6A44A9-8053-4F5E-9C7F-4F59BEFB9A32}" dt="2021-05-31T09:03:48.110" v="5" actId="47"/>
        <pc:sldMkLst>
          <pc:docMk/>
          <pc:sldMk cId="3903523967" sldId="258"/>
        </pc:sldMkLst>
      </pc:sldChg>
      <pc:sldChg chg="del">
        <pc:chgData name="Li Lixiang" userId="6104bbfcb56aea79" providerId="LiveId" clId="{7D6A44A9-8053-4F5E-9C7F-4F59BEFB9A32}" dt="2021-05-31T09:03:47.499" v="3" actId="47"/>
        <pc:sldMkLst>
          <pc:docMk/>
          <pc:sldMk cId="647322237" sldId="259"/>
        </pc:sldMkLst>
      </pc:sldChg>
      <pc:sldChg chg="del">
        <pc:chgData name="Li Lixiang" userId="6104bbfcb56aea79" providerId="LiveId" clId="{7D6A44A9-8053-4F5E-9C7F-4F59BEFB9A32}" dt="2021-05-31T09:03:48.710" v="7" actId="47"/>
        <pc:sldMkLst>
          <pc:docMk/>
          <pc:sldMk cId="1167250398" sldId="260"/>
        </pc:sldMkLst>
      </pc:sldChg>
      <pc:sldChg chg="del">
        <pc:chgData name="Li Lixiang" userId="6104bbfcb56aea79" providerId="LiveId" clId="{7D6A44A9-8053-4F5E-9C7F-4F59BEFB9A32}" dt="2021-05-31T09:03:47.192" v="2" actId="47"/>
        <pc:sldMkLst>
          <pc:docMk/>
          <pc:sldMk cId="2133616112" sldId="267"/>
        </pc:sldMkLst>
      </pc:sldChg>
      <pc:sldChg chg="del">
        <pc:chgData name="Li Lixiang" userId="6104bbfcb56aea79" providerId="LiveId" clId="{7D6A44A9-8053-4F5E-9C7F-4F59BEFB9A32}" dt="2021-05-31T09:03:48.483" v="6" actId="47"/>
        <pc:sldMkLst>
          <pc:docMk/>
          <pc:sldMk cId="3450450490" sldId="268"/>
        </pc:sldMkLst>
      </pc:sldChg>
      <pc:sldChg chg="del">
        <pc:chgData name="Li Lixiang" userId="6104bbfcb56aea79" providerId="LiveId" clId="{7D6A44A9-8053-4F5E-9C7F-4F59BEFB9A32}" dt="2021-05-31T09:03:50.041" v="11" actId="47"/>
        <pc:sldMkLst>
          <pc:docMk/>
          <pc:sldMk cId="1777997471" sldId="269"/>
        </pc:sldMkLst>
      </pc:sldChg>
      <pc:sldChg chg="del">
        <pc:chgData name="Li Lixiang" userId="6104bbfcb56aea79" providerId="LiveId" clId="{7D6A44A9-8053-4F5E-9C7F-4F59BEFB9A32}" dt="2021-05-31T09:03:50.418" v="12" actId="47"/>
        <pc:sldMkLst>
          <pc:docMk/>
          <pc:sldMk cId="237728322" sldId="270"/>
        </pc:sldMkLst>
      </pc:sldChg>
      <pc:sldChg chg="del">
        <pc:chgData name="Li Lixiang" userId="6104bbfcb56aea79" providerId="LiveId" clId="{7D6A44A9-8053-4F5E-9C7F-4F59BEFB9A32}" dt="2021-05-31T09:03:47.810" v="4" actId="47"/>
        <pc:sldMkLst>
          <pc:docMk/>
          <pc:sldMk cId="584544023" sldId="271"/>
        </pc:sldMkLst>
      </pc:sldChg>
      <pc:sldChg chg="del">
        <pc:chgData name="Li Lixiang" userId="6104bbfcb56aea79" providerId="LiveId" clId="{7D6A44A9-8053-4F5E-9C7F-4F59BEFB9A32}" dt="2021-05-31T09:03:49.363" v="9" actId="47"/>
        <pc:sldMkLst>
          <pc:docMk/>
          <pc:sldMk cId="3132061225" sldId="272"/>
        </pc:sldMkLst>
      </pc:sldChg>
      <pc:sldChg chg="delSp modSp add mod">
        <pc:chgData name="Li Lixiang" userId="6104bbfcb56aea79" providerId="LiveId" clId="{7D6A44A9-8053-4F5E-9C7F-4F59BEFB9A32}" dt="2021-05-31T09:07:38.524" v="514" actId="14100"/>
        <pc:sldMkLst>
          <pc:docMk/>
          <pc:sldMk cId="1137392759" sldId="274"/>
        </pc:sldMkLst>
        <pc:spChg chg="mod">
          <ac:chgData name="Li Lixiang" userId="6104bbfcb56aea79" providerId="LiveId" clId="{7D6A44A9-8053-4F5E-9C7F-4F59BEFB9A32}" dt="2021-05-31T09:04:46.474" v="55" actId="20577"/>
          <ac:spMkLst>
            <pc:docMk/>
            <pc:sldMk cId="1137392759" sldId="274"/>
            <ac:spMk id="2" creationId="{5EC01E2D-9CFE-4D5D-8863-3BA90731F07B}"/>
          </ac:spMkLst>
        </pc:spChg>
        <pc:spChg chg="mod">
          <ac:chgData name="Li Lixiang" userId="6104bbfcb56aea79" providerId="LiveId" clId="{7D6A44A9-8053-4F5E-9C7F-4F59BEFB9A32}" dt="2021-05-31T09:07:38.524" v="514" actId="14100"/>
          <ac:spMkLst>
            <pc:docMk/>
            <pc:sldMk cId="1137392759" sldId="274"/>
            <ac:spMk id="3" creationId="{7060439F-2729-478E-B95F-230482B50AA1}"/>
          </ac:spMkLst>
        </pc:spChg>
        <pc:picChg chg="del">
          <ac:chgData name="Li Lixiang" userId="6104bbfcb56aea79" providerId="LiveId" clId="{7D6A44A9-8053-4F5E-9C7F-4F59BEFB9A32}" dt="2021-05-31T09:04:49.146" v="56" actId="478"/>
          <ac:picMkLst>
            <pc:docMk/>
            <pc:sldMk cId="1137392759" sldId="274"/>
            <ac:picMk id="7" creationId="{1B852F2C-B36A-4A6D-8B38-9B31899B8FA6}"/>
          </ac:picMkLst>
        </pc:picChg>
      </pc:sldChg>
      <pc:sldChg chg="modSp new mod">
        <pc:chgData name="Li Lixiang" userId="6104bbfcb56aea79" providerId="LiveId" clId="{7D6A44A9-8053-4F5E-9C7F-4F59BEFB9A32}" dt="2021-07-05T08:57:16.645" v="730" actId="20577"/>
        <pc:sldMkLst>
          <pc:docMk/>
          <pc:sldMk cId="4124062850" sldId="275"/>
        </pc:sldMkLst>
        <pc:spChg chg="mod">
          <ac:chgData name="Li Lixiang" userId="6104bbfcb56aea79" providerId="LiveId" clId="{7D6A44A9-8053-4F5E-9C7F-4F59BEFB9A32}" dt="2021-07-05T08:56:14.221" v="520" actId="113"/>
          <ac:spMkLst>
            <pc:docMk/>
            <pc:sldMk cId="4124062850" sldId="275"/>
            <ac:spMk id="2" creationId="{5D280E3F-E80C-41C4-83BA-7980618EAC5E}"/>
          </ac:spMkLst>
        </pc:spChg>
        <pc:spChg chg="mod">
          <ac:chgData name="Li Lixiang" userId="6104bbfcb56aea79" providerId="LiveId" clId="{7D6A44A9-8053-4F5E-9C7F-4F59BEFB9A32}" dt="2021-07-05T08:57:16.645" v="730" actId="20577"/>
          <ac:spMkLst>
            <pc:docMk/>
            <pc:sldMk cId="4124062850" sldId="275"/>
            <ac:spMk id="3" creationId="{9ACB66CF-AD72-47FB-9DEE-6949334A6EA7}"/>
          </ac:spMkLst>
        </pc:spChg>
      </pc:sldChg>
      <pc:sldChg chg="del">
        <pc:chgData name="Li Lixiang" userId="6104bbfcb56aea79" providerId="LiveId" clId="{7D6A44A9-8053-4F5E-9C7F-4F59BEFB9A32}" dt="2021-05-31T09:03:54.169" v="21" actId="47"/>
        <pc:sldMkLst>
          <pc:docMk/>
          <pc:sldMk cId="3705451296" sldId="276"/>
        </pc:sldMkLst>
      </pc:sldChg>
      <pc:sldChg chg="del">
        <pc:chgData name="Li Lixiang" userId="6104bbfcb56aea79" providerId="LiveId" clId="{7D6A44A9-8053-4F5E-9C7F-4F59BEFB9A32}" dt="2021-05-31T09:03:54.567" v="22" actId="47"/>
        <pc:sldMkLst>
          <pc:docMk/>
          <pc:sldMk cId="236255252" sldId="277"/>
        </pc:sldMkLst>
      </pc:sldChg>
      <pc:sldChg chg="del">
        <pc:chgData name="Li Lixiang" userId="6104bbfcb56aea79" providerId="LiveId" clId="{7D6A44A9-8053-4F5E-9C7F-4F59BEFB9A32}" dt="2021-05-31T09:03:54.952" v="23" actId="47"/>
        <pc:sldMkLst>
          <pc:docMk/>
          <pc:sldMk cId="3382715189" sldId="278"/>
        </pc:sldMkLst>
      </pc:sldChg>
      <pc:sldChg chg="del">
        <pc:chgData name="Li Lixiang" userId="6104bbfcb56aea79" providerId="LiveId" clId="{7D6A44A9-8053-4F5E-9C7F-4F59BEFB9A32}" dt="2021-05-31T09:03:55.370" v="24" actId="47"/>
        <pc:sldMkLst>
          <pc:docMk/>
          <pc:sldMk cId="3644787234" sldId="279"/>
        </pc:sldMkLst>
      </pc:sldChg>
      <pc:sldChg chg="del">
        <pc:chgData name="Li Lixiang" userId="6104bbfcb56aea79" providerId="LiveId" clId="{7D6A44A9-8053-4F5E-9C7F-4F59BEFB9A32}" dt="2021-05-31T09:03:55.820" v="25" actId="47"/>
        <pc:sldMkLst>
          <pc:docMk/>
          <pc:sldMk cId="2458152062" sldId="280"/>
        </pc:sldMkLst>
      </pc:sldChg>
      <pc:sldChg chg="del">
        <pc:chgData name="Li Lixiang" userId="6104bbfcb56aea79" providerId="LiveId" clId="{7D6A44A9-8053-4F5E-9C7F-4F59BEFB9A32}" dt="2021-05-31T09:03:56.389" v="26" actId="47"/>
        <pc:sldMkLst>
          <pc:docMk/>
          <pc:sldMk cId="285537872" sldId="281"/>
        </pc:sldMkLst>
      </pc:sldChg>
      <pc:sldChg chg="del">
        <pc:chgData name="Li Lixiang" userId="6104bbfcb56aea79" providerId="LiveId" clId="{7D6A44A9-8053-4F5E-9C7F-4F59BEFB9A32}" dt="2021-05-31T09:03:57.206" v="27" actId="47"/>
        <pc:sldMkLst>
          <pc:docMk/>
          <pc:sldMk cId="1892396108" sldId="282"/>
        </pc:sldMkLst>
      </pc:sldChg>
      <pc:sldChg chg="del">
        <pc:chgData name="Li Lixiang" userId="6104bbfcb56aea79" providerId="LiveId" clId="{7D6A44A9-8053-4F5E-9C7F-4F59BEFB9A32}" dt="2021-05-31T09:03:49.032" v="8" actId="47"/>
        <pc:sldMkLst>
          <pc:docMk/>
          <pc:sldMk cId="669132949" sldId="283"/>
        </pc:sldMkLst>
      </pc:sldChg>
      <pc:sldChg chg="del">
        <pc:chgData name="Li Lixiang" userId="6104bbfcb56aea79" providerId="LiveId" clId="{7D6A44A9-8053-4F5E-9C7F-4F59BEFB9A32}" dt="2021-05-31T09:03:49.707" v="10" actId="47"/>
        <pc:sldMkLst>
          <pc:docMk/>
          <pc:sldMk cId="2287529749" sldId="284"/>
        </pc:sldMkLst>
      </pc:sldChg>
      <pc:sldChg chg="del">
        <pc:chgData name="Li Lixiang" userId="6104bbfcb56aea79" providerId="LiveId" clId="{7D6A44A9-8053-4F5E-9C7F-4F59BEFB9A32}" dt="2021-05-31T09:03:50.755" v="13" actId="47"/>
        <pc:sldMkLst>
          <pc:docMk/>
          <pc:sldMk cId="3575300521" sldId="285"/>
        </pc:sldMkLst>
      </pc:sldChg>
      <pc:sldChg chg="del">
        <pc:chgData name="Li Lixiang" userId="6104bbfcb56aea79" providerId="LiveId" clId="{7D6A44A9-8053-4F5E-9C7F-4F59BEFB9A32}" dt="2021-05-31T09:03:51.137" v="14" actId="47"/>
        <pc:sldMkLst>
          <pc:docMk/>
          <pc:sldMk cId="1893043477" sldId="286"/>
        </pc:sldMkLst>
      </pc:sldChg>
      <pc:sldChg chg="del">
        <pc:chgData name="Li Lixiang" userId="6104bbfcb56aea79" providerId="LiveId" clId="{7D6A44A9-8053-4F5E-9C7F-4F59BEFB9A32}" dt="2021-05-31T09:03:51.507" v="15" actId="47"/>
        <pc:sldMkLst>
          <pc:docMk/>
          <pc:sldMk cId="1566997948" sldId="287"/>
        </pc:sldMkLst>
      </pc:sldChg>
      <pc:sldChg chg="del">
        <pc:chgData name="Li Lixiang" userId="6104bbfcb56aea79" providerId="LiveId" clId="{7D6A44A9-8053-4F5E-9C7F-4F59BEFB9A32}" dt="2021-05-31T09:03:51.866" v="16" actId="47"/>
        <pc:sldMkLst>
          <pc:docMk/>
          <pc:sldMk cId="1052484605" sldId="288"/>
        </pc:sldMkLst>
      </pc:sldChg>
      <pc:sldChg chg="del">
        <pc:chgData name="Li Lixiang" userId="6104bbfcb56aea79" providerId="LiveId" clId="{7D6A44A9-8053-4F5E-9C7F-4F59BEFB9A32}" dt="2021-05-31T09:03:52.236" v="17" actId="47"/>
        <pc:sldMkLst>
          <pc:docMk/>
          <pc:sldMk cId="2441130311" sldId="289"/>
        </pc:sldMkLst>
      </pc:sldChg>
      <pc:sldChg chg="del">
        <pc:chgData name="Li Lixiang" userId="6104bbfcb56aea79" providerId="LiveId" clId="{7D6A44A9-8053-4F5E-9C7F-4F59BEFB9A32}" dt="2021-05-31T09:03:52.684" v="18" actId="47"/>
        <pc:sldMkLst>
          <pc:docMk/>
          <pc:sldMk cId="1241975191" sldId="290"/>
        </pc:sldMkLst>
      </pc:sldChg>
      <pc:sldChg chg="del">
        <pc:chgData name="Li Lixiang" userId="6104bbfcb56aea79" providerId="LiveId" clId="{7D6A44A9-8053-4F5E-9C7F-4F59BEFB9A32}" dt="2021-05-31T09:03:53.136" v="19" actId="47"/>
        <pc:sldMkLst>
          <pc:docMk/>
          <pc:sldMk cId="926358613" sldId="291"/>
        </pc:sldMkLst>
      </pc:sldChg>
      <pc:sldChg chg="del">
        <pc:chgData name="Li Lixiang" userId="6104bbfcb56aea79" providerId="LiveId" clId="{7D6A44A9-8053-4F5E-9C7F-4F59BEFB9A32}" dt="2021-05-31T09:03:53.595" v="20" actId="47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6A96D280-A5A3-4047-8961-F87F78459831}"/>
    <pc:docChg chg="undo redo custSel addSld delSld modSld sldOrd">
      <pc:chgData name="Li Lixiang" userId="6104bbfcb56aea79" providerId="LiveId" clId="{6A96D280-A5A3-4047-8961-F87F78459831}" dt="2023-04-25T11:53:02.420" v="3508" actId="47"/>
      <pc:docMkLst>
        <pc:docMk/>
      </pc:docMkLst>
      <pc:sldChg chg="modSp add mod setBg">
        <pc:chgData name="Li Lixiang" userId="6104bbfcb56aea79" providerId="LiveId" clId="{6A96D280-A5A3-4047-8961-F87F78459831}" dt="2021-12-24T02:34:00.550" v="2414" actId="1036"/>
        <pc:sldMkLst>
          <pc:docMk/>
          <pc:sldMk cId="521383145" sldId="267"/>
        </pc:sldMkLst>
        <pc:spChg chg="mod">
          <ac:chgData name="Li Lixiang" userId="6104bbfcb56aea79" providerId="LiveId" clId="{6A96D280-A5A3-4047-8961-F87F78459831}" dt="2021-12-24T02:34:00.550" v="2414" actId="1036"/>
          <ac:spMkLst>
            <pc:docMk/>
            <pc:sldMk cId="521383145" sldId="267"/>
            <ac:spMk id="3" creationId="{7060439F-2729-478E-B95F-230482B50AA1}"/>
          </ac:spMkLst>
        </pc:spChg>
        <pc:spChg chg="mod">
          <ac:chgData name="Li Lixiang" userId="6104bbfcb56aea79" providerId="LiveId" clId="{6A96D280-A5A3-4047-8961-F87F78459831}" dt="2021-12-24T02:34:00.550" v="2414" actId="1036"/>
          <ac:spMkLst>
            <pc:docMk/>
            <pc:sldMk cId="521383145" sldId="267"/>
            <ac:spMk id="4" creationId="{DDAFC502-84FC-4D06-80EB-69B911342252}"/>
          </ac:spMkLst>
        </pc:spChg>
      </pc:sldChg>
      <pc:sldChg chg="add del">
        <pc:chgData name="Li Lixiang" userId="6104bbfcb56aea79" providerId="LiveId" clId="{6A96D280-A5A3-4047-8961-F87F78459831}" dt="2023-04-25T11:53:02.420" v="3508" actId="47"/>
        <pc:sldMkLst>
          <pc:docMk/>
          <pc:sldMk cId="1137392759" sldId="274"/>
        </pc:sldMkLst>
      </pc:sldChg>
      <pc:sldChg chg="modSp mod">
        <pc:chgData name="Li Lixiang" userId="6104bbfcb56aea79" providerId="LiveId" clId="{6A96D280-A5A3-4047-8961-F87F78459831}" dt="2021-12-24T02:37:49.405" v="2603" actId="14100"/>
        <pc:sldMkLst>
          <pc:docMk/>
          <pc:sldMk cId="4124062850" sldId="275"/>
        </pc:sldMkLst>
        <pc:spChg chg="mod">
          <ac:chgData name="Li Lixiang" userId="6104bbfcb56aea79" providerId="LiveId" clId="{6A96D280-A5A3-4047-8961-F87F78459831}" dt="2021-12-24T02:37:49.405" v="2603" actId="14100"/>
          <ac:spMkLst>
            <pc:docMk/>
            <pc:sldMk cId="4124062850" sldId="275"/>
            <ac:spMk id="3" creationId="{9ACB66CF-AD72-47FB-9DEE-6949334A6EA7}"/>
          </ac:spMkLst>
        </pc:spChg>
      </pc:sldChg>
      <pc:sldChg chg="modSp add del mod">
        <pc:chgData name="Li Lixiang" userId="6104bbfcb56aea79" providerId="LiveId" clId="{6A96D280-A5A3-4047-8961-F87F78459831}" dt="2023-04-25T11:53:02.420" v="3508" actId="47"/>
        <pc:sldMkLst>
          <pc:docMk/>
          <pc:sldMk cId="2094285108" sldId="276"/>
        </pc:sldMkLst>
        <pc:spChg chg="mod">
          <ac:chgData name="Li Lixiang" userId="6104bbfcb56aea79" providerId="LiveId" clId="{6A96D280-A5A3-4047-8961-F87F78459831}" dt="2021-10-13T02:08:03.519" v="668" actId="27636"/>
          <ac:spMkLst>
            <pc:docMk/>
            <pc:sldMk cId="2094285108" sldId="276"/>
            <ac:spMk id="3" creationId="{7060439F-2729-478E-B95F-230482B50AA1}"/>
          </ac:spMkLst>
        </pc:spChg>
      </pc:sldChg>
      <pc:sldChg chg="modSp add del mod">
        <pc:chgData name="Li Lixiang" userId="6104bbfcb56aea79" providerId="LiveId" clId="{6A96D280-A5A3-4047-8961-F87F78459831}" dt="2023-04-25T11:53:02.420" v="3508" actId="47"/>
        <pc:sldMkLst>
          <pc:docMk/>
          <pc:sldMk cId="2103825147" sldId="277"/>
        </pc:sldMkLst>
        <pc:spChg chg="mod">
          <ac:chgData name="Li Lixiang" userId="6104bbfcb56aea79" providerId="LiveId" clId="{6A96D280-A5A3-4047-8961-F87F78459831}" dt="2021-10-13T02:22:40.664" v="1316" actId="6549"/>
          <ac:spMkLst>
            <pc:docMk/>
            <pc:sldMk cId="2103825147" sldId="277"/>
            <ac:spMk id="3" creationId="{7060439F-2729-478E-B95F-230482B50AA1}"/>
          </ac:spMkLst>
        </pc:spChg>
      </pc:sldChg>
      <pc:sldChg chg="addSp delSp modSp add mod">
        <pc:chgData name="Li Lixiang" userId="6104bbfcb56aea79" providerId="LiveId" clId="{6A96D280-A5A3-4047-8961-F87F78459831}" dt="2022-01-09T02:46:49.906" v="3378" actId="20577"/>
        <pc:sldMkLst>
          <pc:docMk/>
          <pc:sldMk cId="3556490810" sldId="278"/>
        </pc:sldMkLst>
        <pc:spChg chg="del mod">
          <ac:chgData name="Li Lixiang" userId="6104bbfcb56aea79" providerId="LiveId" clId="{6A96D280-A5A3-4047-8961-F87F78459831}" dt="2021-12-26T03:56:06.821" v="3313" actId="478"/>
          <ac:spMkLst>
            <pc:docMk/>
            <pc:sldMk cId="3556490810" sldId="278"/>
            <ac:spMk id="2" creationId="{5D280E3F-E80C-41C4-83BA-7980618EAC5E}"/>
          </ac:spMkLst>
        </pc:spChg>
        <pc:spChg chg="mod">
          <ac:chgData name="Li Lixiang" userId="6104bbfcb56aea79" providerId="LiveId" clId="{6A96D280-A5A3-4047-8961-F87F78459831}" dt="2022-01-09T02:46:49.906" v="3378" actId="20577"/>
          <ac:spMkLst>
            <pc:docMk/>
            <pc:sldMk cId="3556490810" sldId="278"/>
            <ac:spMk id="3" creationId="{9ACB66CF-AD72-47FB-9DEE-6949334A6EA7}"/>
          </ac:spMkLst>
        </pc:spChg>
        <pc:spChg chg="add del mod">
          <ac:chgData name="Li Lixiang" userId="6104bbfcb56aea79" providerId="LiveId" clId="{6A96D280-A5A3-4047-8961-F87F78459831}" dt="2021-12-26T03:56:08.994" v="3314" actId="478"/>
          <ac:spMkLst>
            <pc:docMk/>
            <pc:sldMk cId="3556490810" sldId="278"/>
            <ac:spMk id="5" creationId="{9730E9A2-4EAE-4269-B7E2-DBCDAEB2C62A}"/>
          </ac:spMkLst>
        </pc:spChg>
      </pc:sldChg>
      <pc:sldChg chg="modSp add mod">
        <pc:chgData name="Li Lixiang" userId="6104bbfcb56aea79" providerId="LiveId" clId="{6A96D280-A5A3-4047-8961-F87F78459831}" dt="2021-12-26T07:21:58.660" v="3377" actId="404"/>
        <pc:sldMkLst>
          <pc:docMk/>
          <pc:sldMk cId="1703139111" sldId="279"/>
        </pc:sldMkLst>
        <pc:spChg chg="mod">
          <ac:chgData name="Li Lixiang" userId="6104bbfcb56aea79" providerId="LiveId" clId="{6A96D280-A5A3-4047-8961-F87F78459831}" dt="2021-12-26T07:21:58.660" v="3377" actId="404"/>
          <ac:spMkLst>
            <pc:docMk/>
            <pc:sldMk cId="1703139111" sldId="279"/>
            <ac:spMk id="3" creationId="{9ACB66CF-AD72-47FB-9DEE-6949334A6EA7}"/>
          </ac:spMkLst>
        </pc:spChg>
      </pc:sldChg>
      <pc:sldChg chg="modSp add del mod">
        <pc:chgData name="Li Lixiang" userId="6104bbfcb56aea79" providerId="LiveId" clId="{6A96D280-A5A3-4047-8961-F87F78459831}" dt="2021-11-28T04:04:28.001" v="2386" actId="47"/>
        <pc:sldMkLst>
          <pc:docMk/>
          <pc:sldMk cId="3756693306" sldId="280"/>
        </pc:sldMkLst>
        <pc:spChg chg="mod">
          <ac:chgData name="Li Lixiang" userId="6104bbfcb56aea79" providerId="LiveId" clId="{6A96D280-A5A3-4047-8961-F87F78459831}" dt="2021-11-28T03:25:11.479" v="2385" actId="20577"/>
          <ac:spMkLst>
            <pc:docMk/>
            <pc:sldMk cId="3756693306" sldId="280"/>
            <ac:spMk id="3" creationId="{9ACB66CF-AD72-47FB-9DEE-6949334A6EA7}"/>
          </ac:spMkLst>
        </pc:spChg>
      </pc:sldChg>
      <pc:sldChg chg="add">
        <pc:chgData name="Li Lixiang" userId="6104bbfcb56aea79" providerId="LiveId" clId="{6A96D280-A5A3-4047-8961-F87F78459831}" dt="2021-12-24T02:33:25.949" v="2390"/>
        <pc:sldMkLst>
          <pc:docMk/>
          <pc:sldMk cId="3719593706" sldId="284"/>
        </pc:sldMkLst>
      </pc:sldChg>
      <pc:sldChg chg="add del ord">
        <pc:chgData name="Li Lixiang" userId="6104bbfcb56aea79" providerId="LiveId" clId="{6A96D280-A5A3-4047-8961-F87F78459831}" dt="2021-12-26T07:20:20.071" v="3320" actId="47"/>
        <pc:sldMkLst>
          <pc:docMk/>
          <pc:sldMk cId="386489568" sldId="290"/>
        </pc:sldMkLst>
      </pc:sldChg>
      <pc:sldChg chg="addSp delSp modSp add mod">
        <pc:chgData name="Li Lixiang" userId="6104bbfcb56aea79" providerId="LiveId" clId="{6A96D280-A5A3-4047-8961-F87F78459831}" dt="2021-12-26T07:21:34.160" v="3374" actId="5793"/>
        <pc:sldMkLst>
          <pc:docMk/>
          <pc:sldMk cId="3124131665" sldId="292"/>
        </pc:sldMkLst>
        <pc:spChg chg="del">
          <ac:chgData name="Li Lixiang" userId="6104bbfcb56aea79" providerId="LiveId" clId="{6A96D280-A5A3-4047-8961-F87F78459831}" dt="2021-12-26T03:31:44.254" v="2604" actId="478"/>
          <ac:spMkLst>
            <pc:docMk/>
            <pc:sldMk cId="3124131665" sldId="292"/>
            <ac:spMk id="2" creationId="{68FC5CD9-350E-411B-833F-637FB3A36C2B}"/>
          </ac:spMkLst>
        </pc:spChg>
        <pc:spChg chg="mod">
          <ac:chgData name="Li Lixiang" userId="6104bbfcb56aea79" providerId="LiveId" clId="{6A96D280-A5A3-4047-8961-F87F78459831}" dt="2021-12-26T07:21:34.160" v="3374" actId="5793"/>
          <ac:spMkLst>
            <pc:docMk/>
            <pc:sldMk cId="3124131665" sldId="292"/>
            <ac:spMk id="3" creationId="{A9A74A00-8237-4773-B481-72C765F68AD3}"/>
          </ac:spMkLst>
        </pc:spChg>
        <pc:spChg chg="add mod">
          <ac:chgData name="Li Lixiang" userId="6104bbfcb56aea79" providerId="LiveId" clId="{6A96D280-A5A3-4047-8961-F87F78459831}" dt="2021-12-26T07:21:11.479" v="3357" actId="1076"/>
          <ac:spMkLst>
            <pc:docMk/>
            <pc:sldMk cId="3124131665" sldId="292"/>
            <ac:spMk id="4" creationId="{9574399D-EE3A-4031-AD5F-1CB5C24E4ED4}"/>
          </ac:spMkLst>
        </pc:spChg>
        <pc:spChg chg="add del mod">
          <ac:chgData name="Li Lixiang" userId="6104bbfcb56aea79" providerId="LiveId" clId="{6A96D280-A5A3-4047-8961-F87F78459831}" dt="2021-12-26T03:31:45.734" v="2605" actId="478"/>
          <ac:spMkLst>
            <pc:docMk/>
            <pc:sldMk cId="3124131665" sldId="292"/>
            <ac:spMk id="5" creationId="{48BFFA57-BAE4-4897-84F5-921089882304}"/>
          </ac:spMkLst>
        </pc:spChg>
        <pc:spChg chg="add mod">
          <ac:chgData name="Li Lixiang" userId="6104bbfcb56aea79" providerId="LiveId" clId="{6A96D280-A5A3-4047-8961-F87F78459831}" dt="2021-12-26T07:21:27.418" v="3365"/>
          <ac:spMkLst>
            <pc:docMk/>
            <pc:sldMk cId="3124131665" sldId="292"/>
            <ac:spMk id="5" creationId="{AEBE885D-B0B6-452C-90BF-701C322F6205}"/>
          </ac:spMkLst>
        </pc:spChg>
      </pc:sldChg>
      <pc:sldChg chg="add ord">
        <pc:chgData name="Li Lixiang" userId="6104bbfcb56aea79" providerId="LiveId" clId="{6A96D280-A5A3-4047-8961-F87F78459831}" dt="2021-12-24T02:34:30.625" v="2418"/>
        <pc:sldMkLst>
          <pc:docMk/>
          <pc:sldMk cId="1529310866" sldId="296"/>
        </pc:sldMkLst>
      </pc:sldChg>
      <pc:sldChg chg="add ord">
        <pc:chgData name="Li Lixiang" userId="6104bbfcb56aea79" providerId="LiveId" clId="{6A96D280-A5A3-4047-8961-F87F78459831}" dt="2021-12-24T02:34:14.788" v="2416"/>
        <pc:sldMkLst>
          <pc:docMk/>
          <pc:sldMk cId="4041151450" sldId="297"/>
        </pc:sldMkLst>
      </pc:sldChg>
      <pc:sldChg chg="addSp modSp add mod">
        <pc:chgData name="Li Lixiang" userId="6104bbfcb56aea79" providerId="LiveId" clId="{6A96D280-A5A3-4047-8961-F87F78459831}" dt="2021-12-26T03:37:59.943" v="3312" actId="20577"/>
        <pc:sldMkLst>
          <pc:docMk/>
          <pc:sldMk cId="1667430690" sldId="298"/>
        </pc:sldMkLst>
        <pc:spChg chg="mod">
          <ac:chgData name="Li Lixiang" userId="6104bbfcb56aea79" providerId="LiveId" clId="{6A96D280-A5A3-4047-8961-F87F78459831}" dt="2021-12-26T03:37:59.943" v="3312" actId="20577"/>
          <ac:spMkLst>
            <pc:docMk/>
            <pc:sldMk cId="1667430690" sldId="298"/>
            <ac:spMk id="3" creationId="{A9A74A00-8237-4773-B481-72C765F68AD3}"/>
          </ac:spMkLst>
        </pc:spChg>
        <pc:spChg chg="add mod">
          <ac:chgData name="Li Lixiang" userId="6104bbfcb56aea79" providerId="LiveId" clId="{6A96D280-A5A3-4047-8961-F87F78459831}" dt="2021-12-26T03:36:04.628" v="3101" actId="20577"/>
          <ac:spMkLst>
            <pc:docMk/>
            <pc:sldMk cId="1667430690" sldId="298"/>
            <ac:spMk id="4" creationId="{FD071B80-25D5-4F64-BE5F-1BE36DA59716}"/>
          </ac:spMkLst>
        </pc:spChg>
        <pc:spChg chg="add mod">
          <ac:chgData name="Li Lixiang" userId="6104bbfcb56aea79" providerId="LiveId" clId="{6A96D280-A5A3-4047-8961-F87F78459831}" dt="2021-12-26T03:36:32.684" v="3129" actId="20577"/>
          <ac:spMkLst>
            <pc:docMk/>
            <pc:sldMk cId="1667430690" sldId="298"/>
            <ac:spMk id="5" creationId="{CF137873-8D2B-4249-B292-4CF447E6F54C}"/>
          </ac:spMkLst>
        </pc:spChg>
      </pc:sldChg>
      <pc:sldChg chg="addSp delSp modSp add mod">
        <pc:chgData name="Li Lixiang" userId="6104bbfcb56aea79" providerId="LiveId" clId="{6A96D280-A5A3-4047-8961-F87F78459831}" dt="2022-03-16T08:07:57.409" v="3505" actId="1076"/>
        <pc:sldMkLst>
          <pc:docMk/>
          <pc:sldMk cId="1296037346" sldId="299"/>
        </pc:sldMkLst>
        <pc:spChg chg="mod">
          <ac:chgData name="Li Lixiang" userId="6104bbfcb56aea79" providerId="LiveId" clId="{6A96D280-A5A3-4047-8961-F87F78459831}" dt="2022-03-16T08:05:47.251" v="3414" actId="20577"/>
          <ac:spMkLst>
            <pc:docMk/>
            <pc:sldMk cId="1296037346" sldId="299"/>
            <ac:spMk id="2" creationId="{5EC01E2D-9CFE-4D5D-8863-3BA90731F07B}"/>
          </ac:spMkLst>
        </pc:spChg>
        <pc:spChg chg="mod">
          <ac:chgData name="Li Lixiang" userId="6104bbfcb56aea79" providerId="LiveId" clId="{6A96D280-A5A3-4047-8961-F87F78459831}" dt="2022-03-16T08:07:33.976" v="3503" actId="14100"/>
          <ac:spMkLst>
            <pc:docMk/>
            <pc:sldMk cId="1296037346" sldId="299"/>
            <ac:spMk id="3" creationId="{7060439F-2729-478E-B95F-230482B50AA1}"/>
          </ac:spMkLst>
        </pc:spChg>
        <pc:picChg chg="del">
          <ac:chgData name="Li Lixiang" userId="6104bbfcb56aea79" providerId="LiveId" clId="{6A96D280-A5A3-4047-8961-F87F78459831}" dt="2022-03-16T07:56:26.821" v="3405" actId="478"/>
          <ac:picMkLst>
            <pc:docMk/>
            <pc:sldMk cId="1296037346" sldId="299"/>
            <ac:picMk id="4" creationId="{E6E0ADD3-234C-4276-A71D-680100949D67}"/>
          </ac:picMkLst>
        </pc:picChg>
        <pc:picChg chg="del">
          <ac:chgData name="Li Lixiang" userId="6104bbfcb56aea79" providerId="LiveId" clId="{6A96D280-A5A3-4047-8961-F87F78459831}" dt="2022-03-16T07:56:27.653" v="3406" actId="478"/>
          <ac:picMkLst>
            <pc:docMk/>
            <pc:sldMk cId="1296037346" sldId="299"/>
            <ac:picMk id="5" creationId="{13607EAE-1653-4C12-B8D5-0FC08194D12C}"/>
          </ac:picMkLst>
        </pc:picChg>
        <pc:picChg chg="add mod modCrop">
          <ac:chgData name="Li Lixiang" userId="6104bbfcb56aea79" providerId="LiveId" clId="{6A96D280-A5A3-4047-8961-F87F78459831}" dt="2022-03-16T08:06:55.985" v="3417" actId="1076"/>
          <ac:picMkLst>
            <pc:docMk/>
            <pc:sldMk cId="1296037346" sldId="299"/>
            <ac:picMk id="7" creationId="{B6EB806E-FA73-4676-A0FC-725872E62120}"/>
          </ac:picMkLst>
        </pc:picChg>
        <pc:picChg chg="add mod">
          <ac:chgData name="Li Lixiang" userId="6104bbfcb56aea79" providerId="LiveId" clId="{6A96D280-A5A3-4047-8961-F87F78459831}" dt="2022-03-16T08:07:57.409" v="3505" actId="1076"/>
          <ac:picMkLst>
            <pc:docMk/>
            <pc:sldMk cId="1296037346" sldId="299"/>
            <ac:picMk id="9" creationId="{203119D1-9543-4229-99CF-992DC417D6F1}"/>
          </ac:picMkLst>
        </pc:picChg>
      </pc:sldChg>
    </pc:docChg>
  </pc:docChgLst>
  <pc:docChgLst>
    <pc:chgData name="Li Lixiang" userId="6104bbfcb56aea79" providerId="LiveId" clId="{1586F562-4063-4BC9-BBAB-BD8B389D253D}"/>
    <pc:docChg chg="addSld modSld">
      <pc:chgData name="Li Lixiang" userId="6104bbfcb56aea79" providerId="LiveId" clId="{1586F562-4063-4BC9-BBAB-BD8B389D253D}" dt="2021-05-31T08:59:38.537" v="0"/>
      <pc:docMkLst>
        <pc:docMk/>
      </pc:docMkLst>
      <pc:sldChg chg="add">
        <pc:chgData name="Li Lixiang" userId="6104bbfcb56aea79" providerId="LiveId" clId="{1586F562-4063-4BC9-BBAB-BD8B389D253D}" dt="2021-05-31T08:59:38.537" v="0"/>
        <pc:sldMkLst>
          <pc:docMk/>
          <pc:sldMk cId="3575300521" sldId="285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893043477" sldId="286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566997948" sldId="287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052484605" sldId="288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441130311" sldId="289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241975191" sldId="290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926358613" sldId="291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Mad libs – word game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531625" cy="2313490"/>
          </a:xfrm>
        </p:spPr>
        <p:txBody>
          <a:bodyPr anchor="t">
            <a:normAutofit/>
          </a:bodyPr>
          <a:lstStyle/>
          <a:p>
            <a:r>
              <a:rPr lang="en-MY" dirty="0"/>
              <a:t>Ask the user for some different words, and then compose into a sentence, or a short story. Make one program and try it by yourself.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607EAE-1653-4C12-B8D5-0FC08194D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"/>
          <a:stretch/>
        </p:blipFill>
        <p:spPr>
          <a:xfrm>
            <a:off x="1487659" y="4687409"/>
            <a:ext cx="7215216" cy="13129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E0ADD3-234C-4276-A71D-680100949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705" y="3202168"/>
            <a:ext cx="4119059" cy="11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0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0E3F-E80C-41C4-83BA-7980618E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Palindrome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66CF-AD72-47FB-9DEE-6949334A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103658" cy="3075391"/>
          </a:xfrm>
        </p:spPr>
        <p:txBody>
          <a:bodyPr anchor="t"/>
          <a:lstStyle/>
          <a:p>
            <a:r>
              <a:rPr lang="en-US" dirty="0"/>
              <a:t>Make a program, which can check if a word is palindrome or not.</a:t>
            </a:r>
          </a:p>
          <a:p>
            <a:r>
              <a:rPr lang="en-US" dirty="0"/>
              <a:t>Palindrome words, are those words that read from reverse order is same from beginning, like: madam, refer, racecar, etc.</a:t>
            </a:r>
          </a:p>
          <a:p>
            <a:endParaRPr lang="en-US" dirty="0"/>
          </a:p>
          <a:p>
            <a:endParaRPr lang="en-US" dirty="0"/>
          </a:p>
          <a:p>
            <a:endParaRPr lang="en-MY" dirty="0"/>
          </a:p>
          <a:p>
            <a:r>
              <a:rPr lang="en-MY" dirty="0"/>
              <a:t>How about words “never odd or even”? If we do not consider space, then it is also palindrome. Can you make your program also detect this situation?</a:t>
            </a:r>
          </a:p>
        </p:txBody>
      </p:sp>
    </p:spTree>
    <p:extLst>
      <p:ext uri="{BB962C8B-B14F-4D97-AF65-F5344CB8AC3E}">
        <p14:creationId xmlns:p14="http://schemas.microsoft.com/office/powerpoint/2010/main" val="412406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66CF-AD72-47FB-9DEE-6949334A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9" y="1120091"/>
            <a:ext cx="9865657" cy="419598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/>
              <a:t>Write a program, which take a string as input from user, the output 2 information:</a:t>
            </a:r>
          </a:p>
          <a:p>
            <a:pPr lvl="1"/>
            <a:r>
              <a:rPr lang="en-US" sz="1800" dirty="0"/>
              <a:t>1. how many letters in the string (letters are A~Z and </a:t>
            </a:r>
            <a:r>
              <a:rPr lang="en-US" sz="1800" dirty="0" err="1"/>
              <a:t>a~z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2. how many digits in the string (digits are 0~9)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Write a program, which takes one string from user and check if this string is valid to be used as a password:</a:t>
            </a:r>
          </a:p>
          <a:p>
            <a:pPr lvl="1"/>
            <a:r>
              <a:rPr lang="en-US" sz="1800" dirty="0"/>
              <a:t>At least one letter and one digit</a:t>
            </a:r>
          </a:p>
          <a:p>
            <a:pPr lvl="1"/>
            <a:r>
              <a:rPr lang="en-US" sz="1800" dirty="0"/>
              <a:t>Minimum length 8</a:t>
            </a:r>
          </a:p>
          <a:p>
            <a:pPr lvl="1"/>
            <a:r>
              <a:rPr lang="en-US" sz="1800" dirty="0"/>
              <a:t>Maximum length 16</a:t>
            </a:r>
          </a:p>
        </p:txBody>
      </p:sp>
    </p:spTree>
    <p:extLst>
      <p:ext uri="{BB962C8B-B14F-4D97-AF65-F5344CB8AC3E}">
        <p14:creationId xmlns:p14="http://schemas.microsoft.com/office/powerpoint/2010/main" val="355649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0E3F-E80C-41C4-83BA-7980618E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Programming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66CF-AD72-47FB-9DEE-6949334A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865657" cy="3649133"/>
          </a:xfrm>
        </p:spPr>
        <p:txBody>
          <a:bodyPr anchor="t">
            <a:normAutofit/>
          </a:bodyPr>
          <a:lstStyle/>
          <a:p>
            <a:r>
              <a:rPr lang="en-US" sz="2000" dirty="0"/>
              <a:t>Write a program, which take a character as input. Program will check and output the character is vowel, or consonant.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MY" sz="2000" dirty="0"/>
              <a:t>Make a program, which takes input Month from user, and gives days of that month.</a:t>
            </a:r>
          </a:p>
          <a:p>
            <a:pPr lvl="1"/>
            <a:r>
              <a:rPr lang="en-MY" dirty="0"/>
              <a:t>Example:</a:t>
            </a:r>
          </a:p>
          <a:p>
            <a:pPr lvl="1"/>
            <a:r>
              <a:rPr lang="en-MY" dirty="0"/>
              <a:t>Input the name of month: February</a:t>
            </a:r>
          </a:p>
          <a:p>
            <a:pPr lvl="1"/>
            <a:r>
              <a:rPr lang="en-MY" dirty="0"/>
              <a:t>No. of days for February: 28 or 29 days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170313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insult words randomly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531625" cy="1132978"/>
          </a:xfrm>
        </p:spPr>
        <p:txBody>
          <a:bodyPr anchor="t">
            <a:normAutofit/>
          </a:bodyPr>
          <a:lstStyle/>
          <a:p>
            <a:r>
              <a:rPr lang="en-US" dirty="0"/>
              <a:t>Randomly select a body part, an adjective, a thing.</a:t>
            </a:r>
          </a:p>
          <a:p>
            <a:r>
              <a:rPr lang="en-US" dirty="0"/>
              <a:t>Then compose an insult words.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B806E-FA73-4676-A0FC-725872E62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4"/>
          <a:stretch/>
        </p:blipFill>
        <p:spPr>
          <a:xfrm>
            <a:off x="1755397" y="4455557"/>
            <a:ext cx="7392432" cy="1702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119D1-9543-4229-99CF-992DC417D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53" y="2142067"/>
            <a:ext cx="5849166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3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Minion string game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6"/>
            <a:ext cx="5315176" cy="3572934"/>
          </a:xfrm>
        </p:spPr>
        <p:txBody>
          <a:bodyPr anchor="t">
            <a:normAutofit/>
          </a:bodyPr>
          <a:lstStyle/>
          <a:p>
            <a:r>
              <a:rPr lang="en-MY" dirty="0"/>
              <a:t>Give a string to 2 player, name them Kevin and Stuart. The string only contains alphabetic letters, no special character or digits. All string must be upper case letters.</a:t>
            </a:r>
          </a:p>
          <a:p>
            <a:r>
              <a:rPr lang="en-MY" dirty="0"/>
              <a:t>Kevin will look for substring start with vowels (‘AEIOU’ are 5 vowels).</a:t>
            </a:r>
          </a:p>
          <a:p>
            <a:r>
              <a:rPr lang="en-MY" dirty="0"/>
              <a:t>Stuart will look for substring start with non-vowels.</a:t>
            </a:r>
          </a:p>
          <a:p>
            <a:r>
              <a:rPr lang="en-MY" dirty="0"/>
              <a:t>See how much they can find. The person who get more substrings win.</a:t>
            </a:r>
          </a:p>
          <a:p>
            <a:r>
              <a:rPr lang="en-MY" dirty="0"/>
              <a:t>Example is for string “BANANA”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52F2C-B36A-4A6D-8B38-9B31899B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74" y="1775059"/>
            <a:ext cx="5220152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9406662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Programming Practice</a:t>
            </a:r>
            <a:endParaRPr lang="en-MY" sz="33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8341822" cy="3637935"/>
          </a:xfrm>
        </p:spPr>
        <p:txBody>
          <a:bodyPr anchor="t">
            <a:normAutofit fontScale="85000" lnSpcReduction="20000"/>
          </a:bodyPr>
          <a:lstStyle/>
          <a:p>
            <a:r>
              <a:rPr lang="en-MY" sz="2400" dirty="0"/>
              <a:t>Shape making with console print:</a:t>
            </a:r>
          </a:p>
          <a:p>
            <a:pPr lvl="1"/>
            <a:r>
              <a:rPr lang="en-MY" sz="2000" dirty="0"/>
              <a:t>If you google “ASCII art” or “text art”, you can find more nice shapes/pictures</a:t>
            </a:r>
          </a:p>
          <a:p>
            <a:pPr lvl="1"/>
            <a:endParaRPr lang="en-MY" sz="2000" dirty="0"/>
          </a:p>
          <a:p>
            <a:pPr lvl="1"/>
            <a:endParaRPr lang="en-MY" sz="2000" dirty="0"/>
          </a:p>
          <a:p>
            <a:pPr lvl="1"/>
            <a:endParaRPr lang="en-MY" sz="2000" dirty="0"/>
          </a:p>
          <a:p>
            <a:pPr lvl="1"/>
            <a:endParaRPr lang="en-MY" sz="2000" dirty="0"/>
          </a:p>
          <a:p>
            <a:r>
              <a:rPr lang="en-MY" sz="2400" dirty="0"/>
              <a:t>Chess board:</a:t>
            </a:r>
          </a:p>
          <a:p>
            <a:pPr lvl="1"/>
            <a:r>
              <a:rPr lang="en-MY" sz="2000" dirty="0"/>
              <a:t>Normal chess board is 8x8 and each cell is black or white. We use empty space as white, use ‘#’ as black, to print the chess board.</a:t>
            </a:r>
          </a:p>
          <a:p>
            <a:pPr lvl="1"/>
            <a:r>
              <a:rPr lang="en-MY" sz="2000" dirty="0"/>
              <a:t>Change the program to allow for any size besides 8.</a:t>
            </a:r>
          </a:p>
          <a:p>
            <a:pPr lvl="1"/>
            <a:endParaRPr lang="en-MY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83FB9-ED60-418D-A672-204C04B87883}"/>
              </a:ext>
            </a:extLst>
          </p:cNvPr>
          <p:cNvSpPr txBox="1"/>
          <p:nvPr/>
        </p:nvSpPr>
        <p:spPr>
          <a:xfrm>
            <a:off x="8237601" y="1077975"/>
            <a:ext cx="26225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MY" sz="1800" dirty="0"/>
              <a:t>*</a:t>
            </a:r>
          </a:p>
          <a:p>
            <a:pPr lvl="1"/>
            <a:r>
              <a:rPr lang="en-MY" sz="1800" dirty="0"/>
              <a:t>**</a:t>
            </a:r>
          </a:p>
          <a:p>
            <a:pPr lvl="1"/>
            <a:r>
              <a:rPr lang="en-MY" sz="1800" dirty="0"/>
              <a:t>***</a:t>
            </a:r>
          </a:p>
          <a:p>
            <a:pPr lvl="1"/>
            <a:r>
              <a:rPr lang="en-MY" sz="1800" dirty="0"/>
              <a:t>****</a:t>
            </a:r>
          </a:p>
          <a:p>
            <a:pPr lvl="1"/>
            <a:r>
              <a:rPr lang="en-MY" sz="1800" dirty="0"/>
              <a:t>*****</a:t>
            </a:r>
          </a:p>
          <a:p>
            <a:pPr lvl="1"/>
            <a:r>
              <a:rPr lang="en-MY" sz="1800" dirty="0"/>
              <a:t>******</a:t>
            </a:r>
          </a:p>
          <a:p>
            <a:pPr lvl="1"/>
            <a:r>
              <a:rPr lang="en-MY" dirty="0"/>
              <a:t>*******</a:t>
            </a:r>
            <a:endParaRPr lang="en-MY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78296-E355-4E6E-B10F-8D2DFFA76166}"/>
              </a:ext>
            </a:extLst>
          </p:cNvPr>
          <p:cNvSpPr txBox="1"/>
          <p:nvPr/>
        </p:nvSpPr>
        <p:spPr>
          <a:xfrm>
            <a:off x="8921295" y="4342691"/>
            <a:ext cx="26225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MY" sz="1800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 # # # #</a:t>
            </a:r>
          </a:p>
          <a:p>
            <a:pPr lvl="1"/>
            <a:r>
              <a:rPr lang="en-MY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# # # # </a:t>
            </a:r>
            <a:endParaRPr lang="en-MY" sz="1800" dirty="0">
              <a:latin typeface="Monotype Corsiva" panose="03010101010201010101" pitchFamily="66" charset="0"/>
              <a:ea typeface="MingLiU_HKSCS" panose="020B0604030504040204" pitchFamily="18" charset="-120"/>
              <a:cs typeface="Mongolian Baiti" panose="03000500000000000000" pitchFamily="66" charset="0"/>
            </a:endParaRPr>
          </a:p>
          <a:p>
            <a:pPr lvl="1"/>
            <a:r>
              <a:rPr lang="en-MY" sz="1800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 # # # #</a:t>
            </a:r>
          </a:p>
          <a:p>
            <a:pPr lvl="1"/>
            <a:r>
              <a:rPr lang="en-MY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# # # # </a:t>
            </a:r>
            <a:endParaRPr lang="en-MY" sz="1800" dirty="0">
              <a:latin typeface="Monotype Corsiva" panose="03010101010201010101" pitchFamily="66" charset="0"/>
              <a:ea typeface="MingLiU_HKSCS" panose="020B0604030504040204" pitchFamily="18" charset="-120"/>
              <a:cs typeface="Mongolian Baiti" panose="03000500000000000000" pitchFamily="66" charset="0"/>
            </a:endParaRPr>
          </a:p>
          <a:p>
            <a:pPr lvl="1"/>
            <a:r>
              <a:rPr lang="en-MY" sz="1800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 # # # #</a:t>
            </a:r>
          </a:p>
          <a:p>
            <a:pPr lvl="1"/>
            <a:r>
              <a:rPr lang="en-MY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# # # # </a:t>
            </a:r>
            <a:endParaRPr lang="en-MY" sz="1800" dirty="0">
              <a:latin typeface="Monotype Corsiva" panose="03010101010201010101" pitchFamily="66" charset="0"/>
              <a:ea typeface="MingLiU_HKSCS" panose="020B0604030504040204" pitchFamily="18" charset="-120"/>
              <a:cs typeface="Mongolian Baiti" panose="03000500000000000000" pitchFamily="66" charset="0"/>
            </a:endParaRPr>
          </a:p>
          <a:p>
            <a:pPr lvl="1"/>
            <a:r>
              <a:rPr lang="en-MY" sz="1800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 # # # #</a:t>
            </a:r>
          </a:p>
          <a:p>
            <a:pPr lvl="1"/>
            <a:r>
              <a:rPr lang="en-MY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# # # # </a:t>
            </a:r>
            <a:endParaRPr lang="en-MY" sz="1800" dirty="0">
              <a:latin typeface="Monotype Corsiva" panose="03010101010201010101" pitchFamily="66" charset="0"/>
              <a:ea typeface="MingLiU_HKSCS" panose="020B0604030504040204" pitchFamily="18" charset="-12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9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9406662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Programming practice</a:t>
            </a:r>
            <a:endParaRPr lang="en-MY" sz="33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7" y="3023421"/>
            <a:ext cx="7611981" cy="2830697"/>
          </a:xfrm>
        </p:spPr>
        <p:txBody>
          <a:bodyPr anchor="t">
            <a:normAutofit/>
          </a:bodyPr>
          <a:lstStyle/>
          <a:p>
            <a:r>
              <a:rPr lang="en-MY" sz="2400" dirty="0"/>
              <a:t>Construct the shape formed by ‘*’</a:t>
            </a:r>
          </a:p>
          <a:p>
            <a:pPr lvl="1"/>
            <a:endParaRPr lang="en-MY" sz="2000" dirty="0"/>
          </a:p>
          <a:p>
            <a:pPr lvl="1"/>
            <a:endParaRPr lang="en-MY" sz="2000" dirty="0"/>
          </a:p>
          <a:p>
            <a:pPr lvl="1"/>
            <a:endParaRPr lang="en-MY" sz="2000" dirty="0"/>
          </a:p>
          <a:p>
            <a:pPr lvl="1"/>
            <a:endParaRPr lang="en-MY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FC502-84FC-4D06-80EB-69B911342252}"/>
              </a:ext>
            </a:extLst>
          </p:cNvPr>
          <p:cNvSpPr txBox="1"/>
          <p:nvPr/>
        </p:nvSpPr>
        <p:spPr>
          <a:xfrm>
            <a:off x="6265365" y="1938588"/>
            <a:ext cx="26225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MY" sz="1800" dirty="0"/>
              <a:t>*</a:t>
            </a:r>
          </a:p>
          <a:p>
            <a:pPr lvl="1"/>
            <a:r>
              <a:rPr lang="en-MY" sz="1800" dirty="0"/>
              <a:t>**</a:t>
            </a:r>
          </a:p>
          <a:p>
            <a:pPr lvl="1"/>
            <a:r>
              <a:rPr lang="en-MY" sz="1800" dirty="0"/>
              <a:t>***</a:t>
            </a:r>
          </a:p>
          <a:p>
            <a:pPr lvl="1"/>
            <a:r>
              <a:rPr lang="en-MY" sz="1800" dirty="0"/>
              <a:t>****</a:t>
            </a:r>
          </a:p>
          <a:p>
            <a:pPr lvl="1"/>
            <a:r>
              <a:rPr lang="en-MY" sz="1800" dirty="0"/>
              <a:t>*****</a:t>
            </a:r>
          </a:p>
          <a:p>
            <a:pPr lvl="1"/>
            <a:r>
              <a:rPr lang="en-MY" sz="1800" dirty="0"/>
              <a:t>****</a:t>
            </a:r>
          </a:p>
          <a:p>
            <a:pPr lvl="1"/>
            <a:r>
              <a:rPr lang="en-MY" dirty="0"/>
              <a:t>***</a:t>
            </a:r>
          </a:p>
          <a:p>
            <a:pPr lvl="1"/>
            <a:r>
              <a:rPr lang="en-MY" sz="1800" dirty="0"/>
              <a:t>**</a:t>
            </a:r>
          </a:p>
          <a:p>
            <a:pPr lvl="1"/>
            <a:r>
              <a:rPr lang="en-MY" dirty="0"/>
              <a:t>*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52138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49" y="1104974"/>
            <a:ext cx="8673516" cy="3269802"/>
          </a:xfrm>
        </p:spPr>
        <p:txBody>
          <a:bodyPr anchor="t">
            <a:normAutofit/>
          </a:bodyPr>
          <a:lstStyle/>
          <a:p>
            <a:r>
              <a:rPr lang="en-MY" dirty="0"/>
              <a:t>The program get input a symbol for arrow head and arrow body, the output an arrow with them.</a:t>
            </a:r>
          </a:p>
          <a:p>
            <a:r>
              <a:rPr lang="en-MY" dirty="0"/>
              <a:t>Example: if input is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r>
              <a:rPr lang="en-MY" dirty="0"/>
              <a:t>Then output should be: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B24F3-79C1-4FF9-B64F-291CFA674DB9}"/>
              </a:ext>
            </a:extLst>
          </p:cNvPr>
          <p:cNvSpPr txBox="1"/>
          <p:nvPr/>
        </p:nvSpPr>
        <p:spPr>
          <a:xfrm>
            <a:off x="1629252" y="2428386"/>
            <a:ext cx="2897923" cy="46166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=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5F62B-EAFE-4E12-94DF-04E1AFD30D6D}"/>
              </a:ext>
            </a:extLst>
          </p:cNvPr>
          <p:cNvSpPr txBox="1"/>
          <p:nvPr/>
        </p:nvSpPr>
        <p:spPr>
          <a:xfrm>
            <a:off x="1629252" y="4383915"/>
            <a:ext cx="2897923" cy="101566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       *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=========**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=========***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=========**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       *</a:t>
            </a:r>
            <a:endParaRPr lang="en-MY" sz="12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15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49" y="1104974"/>
            <a:ext cx="8673516" cy="3269802"/>
          </a:xfrm>
        </p:spPr>
        <p:txBody>
          <a:bodyPr anchor="t">
            <a:normAutofit/>
          </a:bodyPr>
          <a:lstStyle/>
          <a:p>
            <a:r>
              <a:rPr lang="en-MY" dirty="0"/>
              <a:t>You give a 10 digits phone number to program, and program output it in specific format.</a:t>
            </a:r>
          </a:p>
          <a:p>
            <a:r>
              <a:rPr lang="en-MY" dirty="0"/>
              <a:t>Example: if input is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r>
              <a:rPr lang="en-MY" dirty="0"/>
              <a:t>Then output should be: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B24F3-79C1-4FF9-B64F-291CFA674DB9}"/>
              </a:ext>
            </a:extLst>
          </p:cNvPr>
          <p:cNvSpPr txBox="1"/>
          <p:nvPr/>
        </p:nvSpPr>
        <p:spPr>
          <a:xfrm>
            <a:off x="1629252" y="2428386"/>
            <a:ext cx="2897923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0123456789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5F62B-EAFE-4E12-94DF-04E1AFD30D6D}"/>
              </a:ext>
            </a:extLst>
          </p:cNvPr>
          <p:cNvSpPr txBox="1"/>
          <p:nvPr/>
        </p:nvSpPr>
        <p:spPr>
          <a:xfrm>
            <a:off x="1629252" y="4383915"/>
            <a:ext cx="2897923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(012) 345-6789</a:t>
            </a:r>
            <a:endParaRPr lang="en-MY" sz="12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1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4A00-8237-4773-B481-72C765F68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4" y="1326278"/>
            <a:ext cx="10131425" cy="3649133"/>
          </a:xfrm>
        </p:spPr>
        <p:txBody>
          <a:bodyPr anchor="t"/>
          <a:lstStyle/>
          <a:p>
            <a:r>
              <a:rPr lang="en-US" dirty="0"/>
              <a:t>Make a program to get Student name and Test mark (1~9) from user, then output evaluation result (score 9 ~ Very High, score 8 ~ High, score 7 ~ Above Average, score 4,5,6 ~ Average, score 3 ~ Below Average, score 1,2 ~ Low:</a:t>
            </a:r>
          </a:p>
          <a:p>
            <a:pPr lvl="1"/>
            <a:r>
              <a:rPr lang="en-MY" dirty="0"/>
              <a:t>Example input: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r>
              <a:rPr lang="en-MY" dirty="0"/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4399D-EE3A-4031-AD5F-1CB5C24E4ED4}"/>
              </a:ext>
            </a:extLst>
          </p:cNvPr>
          <p:cNvSpPr txBox="1"/>
          <p:nvPr/>
        </p:nvSpPr>
        <p:spPr>
          <a:xfrm>
            <a:off x="1602358" y="2689179"/>
            <a:ext cx="3928866" cy="46166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What is the student’s name? &gt;&gt;&gt;Jack</a:t>
            </a:r>
          </a:p>
          <a:p>
            <a:r>
              <a:rPr lang="en-MY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What is the student’s mark? &gt;&gt;&gt;8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E885D-B0B6-452C-90BF-701C322F6205}"/>
              </a:ext>
            </a:extLst>
          </p:cNvPr>
          <p:cNvSpPr txBox="1"/>
          <p:nvPr/>
        </p:nvSpPr>
        <p:spPr>
          <a:xfrm>
            <a:off x="1602358" y="3832295"/>
            <a:ext cx="3928866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Jack achieved ‘High’</a:t>
            </a:r>
          </a:p>
        </p:txBody>
      </p:sp>
    </p:spTree>
    <p:extLst>
      <p:ext uri="{BB962C8B-B14F-4D97-AF65-F5344CB8AC3E}">
        <p14:creationId xmlns:p14="http://schemas.microsoft.com/office/powerpoint/2010/main" val="312413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4A00-8237-4773-B481-72C765F68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4" y="1326278"/>
            <a:ext cx="10131425" cy="4931087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The program will read a series of date from user. -1 means the end.</a:t>
            </a:r>
          </a:p>
          <a:p>
            <a:r>
              <a:rPr lang="en-US" dirty="0"/>
              <a:t>Only those date with correct format will be parsed and output. The correct format are like: “March 1, 1991”; “February 20, 2020”, etc.</a:t>
            </a:r>
          </a:p>
          <a:p>
            <a:r>
              <a:rPr lang="en-US" dirty="0"/>
              <a:t>The output will be pure number format “MM/DD/YYYY”, like “03/01/1991”, “02/20/2020”, etc.</a:t>
            </a:r>
          </a:p>
          <a:p>
            <a:pPr lvl="1"/>
            <a:r>
              <a:rPr lang="en-MY" dirty="0"/>
              <a:t>Example: input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r>
              <a:rPr lang="en-MY" dirty="0"/>
              <a:t>Output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r>
              <a:rPr lang="en-MY" dirty="0"/>
              <a:t>Hint: combine to use string split, replace, slicing, to get the needed information, then do the output.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71B80-25D5-4F64-BE5F-1BE36DA59716}"/>
              </a:ext>
            </a:extLst>
          </p:cNvPr>
          <p:cNvSpPr txBox="1"/>
          <p:nvPr/>
        </p:nvSpPr>
        <p:spPr>
          <a:xfrm>
            <a:off x="1694328" y="3150844"/>
            <a:ext cx="2897923" cy="101566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December 20, 1995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April 1 2010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7/15/20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May 05, 2021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-1</a:t>
            </a:r>
            <a:endParaRPr lang="en-MY" sz="12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7873-8D2B-4249-B292-4CF447E6F54C}"/>
              </a:ext>
            </a:extLst>
          </p:cNvPr>
          <p:cNvSpPr txBox="1"/>
          <p:nvPr/>
        </p:nvSpPr>
        <p:spPr>
          <a:xfrm>
            <a:off x="1694328" y="4975410"/>
            <a:ext cx="2897923" cy="46166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12/20/1995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05/05/2021</a:t>
            </a:r>
          </a:p>
        </p:txBody>
      </p:sp>
    </p:spTree>
    <p:extLst>
      <p:ext uri="{BB962C8B-B14F-4D97-AF65-F5344CB8AC3E}">
        <p14:creationId xmlns:p14="http://schemas.microsoft.com/office/powerpoint/2010/main" val="1667430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765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Cascadia Mono SemiBold</vt:lpstr>
      <vt:lpstr>Monotype Corsiva</vt:lpstr>
      <vt:lpstr>天体</vt:lpstr>
      <vt:lpstr>Mad libs – word game</vt:lpstr>
      <vt:lpstr>Generate insult words randomly</vt:lpstr>
      <vt:lpstr>Minion string game</vt:lpstr>
      <vt:lpstr>Programming Practice</vt:lpstr>
      <vt:lpstr>Programming practice</vt:lpstr>
      <vt:lpstr>PowerPoint Presentation</vt:lpstr>
      <vt:lpstr>PowerPoint Presentation</vt:lpstr>
      <vt:lpstr>PowerPoint Presentation</vt:lpstr>
      <vt:lpstr>PowerPoint Presentation</vt:lpstr>
      <vt:lpstr>Palindrome word</vt:lpstr>
      <vt:lpstr>PowerPoint Presentation</vt:lpstr>
      <vt:lpstr>Programming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2023-04-25T11:53:02Z</dcterms:modified>
</cp:coreProperties>
</file>