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95" r:id="rId6"/>
    <p:sldId id="288" r:id="rId7"/>
    <p:sldId id="296" r:id="rId8"/>
    <p:sldId id="291" r:id="rId9"/>
    <p:sldId id="297" r:id="rId10"/>
    <p:sldId id="292" r:id="rId11"/>
    <p:sldId id="298" r:id="rId12"/>
    <p:sldId id="289" r:id="rId13"/>
    <p:sldId id="299" r:id="rId14"/>
    <p:sldId id="290" r:id="rId15"/>
    <p:sldId id="300" r:id="rId16"/>
    <p:sldId id="294" r:id="rId17"/>
    <p:sldId id="301" r:id="rId18"/>
    <p:sldId id="293" r:id="rId19"/>
    <p:sldId id="3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D4BF6-6783-4A39-AE51-992956F9868D}" v="1" dt="2023-04-25T11:49:04.580"/>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3FDD4BF6-6783-4A39-AE51-992956F9868D}"/>
    <pc:docChg chg="custSel addSld delSld modSld">
      <pc:chgData name="Li Lixiang" userId="6104bbfcb56aea79" providerId="LiveId" clId="{3FDD4BF6-6783-4A39-AE51-992956F9868D}" dt="2023-04-25T11:49:20.279" v="69" actId="20577"/>
      <pc:docMkLst>
        <pc:docMk/>
      </pc:docMkLst>
      <pc:sldChg chg="modSp mod">
        <pc:chgData name="Li Lixiang" userId="6104bbfcb56aea79" providerId="LiveId" clId="{3FDD4BF6-6783-4A39-AE51-992956F9868D}" dt="2023-04-25T11:49:20.279" v="69" actId="20577"/>
        <pc:sldMkLst>
          <pc:docMk/>
          <pc:sldMk cId="3650079851" sldId="256"/>
        </pc:sldMkLst>
        <pc:spChg chg="mod">
          <ac:chgData name="Li Lixiang" userId="6104bbfcb56aea79" providerId="LiveId" clId="{3FDD4BF6-6783-4A39-AE51-992956F9868D}" dt="2023-04-25T11:49:20.279" v="69" actId="20577"/>
          <ac:spMkLst>
            <pc:docMk/>
            <pc:sldMk cId="3650079851" sldId="256"/>
            <ac:spMk id="4" creationId="{8DE6899A-D842-4C9E-ADC1-B0C1377122EA}"/>
          </ac:spMkLst>
        </pc:spChg>
      </pc:sldChg>
      <pc:sldChg chg="modSp del mod">
        <pc:chgData name="Li Lixiang" userId="6104bbfcb56aea79" providerId="LiveId" clId="{3FDD4BF6-6783-4A39-AE51-992956F9868D}" dt="2021-10-05T07:49:43.236" v="31" actId="47"/>
        <pc:sldMkLst>
          <pc:docMk/>
          <pc:sldMk cId="2441130311" sldId="289"/>
        </pc:sldMkLst>
        <pc:spChg chg="mod">
          <ac:chgData name="Li Lixiang" userId="6104bbfcb56aea79" providerId="LiveId" clId="{3FDD4BF6-6783-4A39-AE51-992956F9868D}" dt="2021-10-05T07:46:38.159" v="30" actId="20577"/>
          <ac:spMkLst>
            <pc:docMk/>
            <pc:sldMk cId="2441130311" sldId="289"/>
            <ac:spMk id="15" creationId="{F6E4BC8C-67FE-44C5-8DAE-60B51939EF5A}"/>
          </ac:spMkLst>
        </pc:spChg>
      </pc:sldChg>
      <pc:sldChg chg="del">
        <pc:chgData name="Li Lixiang" userId="6104bbfcb56aea79" providerId="LiveId" clId="{3FDD4BF6-6783-4A39-AE51-992956F9868D}" dt="2021-10-05T07:49:53.472" v="33" actId="47"/>
        <pc:sldMkLst>
          <pc:docMk/>
          <pc:sldMk cId="1241975191" sldId="290"/>
        </pc:sldMkLst>
      </pc:sldChg>
      <pc:sldChg chg="modSp mod">
        <pc:chgData name="Li Lixiang" userId="6104bbfcb56aea79" providerId="LiveId" clId="{3FDD4BF6-6783-4A39-AE51-992956F9868D}" dt="2021-10-16T13:05:32.283" v="63" actId="20577"/>
        <pc:sldMkLst>
          <pc:docMk/>
          <pc:sldMk cId="2762807510" sldId="292"/>
        </pc:sldMkLst>
        <pc:spChg chg="mod">
          <ac:chgData name="Li Lixiang" userId="6104bbfcb56aea79" providerId="LiveId" clId="{3FDD4BF6-6783-4A39-AE51-992956F9868D}" dt="2021-10-16T13:05:32.283" v="63" actId="20577"/>
          <ac:spMkLst>
            <pc:docMk/>
            <pc:sldMk cId="2762807510" sldId="292"/>
            <ac:spMk id="2" creationId="{D947D2DF-FCBF-47C3-9EC9-872096C568C7}"/>
          </ac:spMkLst>
        </pc:spChg>
      </pc:sldChg>
      <pc:sldChg chg="del">
        <pc:chgData name="Li Lixiang" userId="6104bbfcb56aea79" providerId="LiveId" clId="{3FDD4BF6-6783-4A39-AE51-992956F9868D}" dt="2021-10-05T08:04:10.014" v="38" actId="47"/>
        <pc:sldMkLst>
          <pc:docMk/>
          <pc:sldMk cId="1466285209" sldId="293"/>
        </pc:sldMkLst>
      </pc:sldChg>
      <pc:sldChg chg="del">
        <pc:chgData name="Li Lixiang" userId="6104bbfcb56aea79" providerId="LiveId" clId="{3FDD4BF6-6783-4A39-AE51-992956F9868D}" dt="2021-10-05T07:49:55.466" v="34" actId="47"/>
        <pc:sldMkLst>
          <pc:docMk/>
          <pc:sldMk cId="692569666" sldId="294"/>
        </pc:sldMkLst>
      </pc:sldChg>
      <pc:sldChg chg="addSp delSp modSp new mod">
        <pc:chgData name="Li Lixiang" userId="6104bbfcb56aea79" providerId="LiveId" clId="{3FDD4BF6-6783-4A39-AE51-992956F9868D}" dt="2021-10-05T07:25:15.880" v="6" actId="1076"/>
        <pc:sldMkLst>
          <pc:docMk/>
          <pc:sldMk cId="2347769449" sldId="295"/>
        </pc:sldMkLst>
        <pc:spChg chg="mod">
          <ac:chgData name="Li Lixiang" userId="6104bbfcb56aea79" providerId="LiveId" clId="{3FDD4BF6-6783-4A39-AE51-992956F9868D}" dt="2021-10-05T07:16:39.263" v="1"/>
          <ac:spMkLst>
            <pc:docMk/>
            <pc:sldMk cId="2347769449" sldId="295"/>
            <ac:spMk id="2" creationId="{F17A0A55-2959-41DE-9CAB-446B3A2EC23B}"/>
          </ac:spMkLst>
        </pc:spChg>
        <pc:spChg chg="del">
          <ac:chgData name="Li Lixiang" userId="6104bbfcb56aea79" providerId="LiveId" clId="{3FDD4BF6-6783-4A39-AE51-992956F9868D}" dt="2021-10-05T07:16:43.668" v="2" actId="478"/>
          <ac:spMkLst>
            <pc:docMk/>
            <pc:sldMk cId="2347769449" sldId="295"/>
            <ac:spMk id="3" creationId="{40E0DD12-507C-44C0-AB39-8FF844CF1F51}"/>
          </ac:spMkLst>
        </pc:spChg>
        <pc:picChg chg="add mod">
          <ac:chgData name="Li Lixiang" userId="6104bbfcb56aea79" providerId="LiveId" clId="{3FDD4BF6-6783-4A39-AE51-992956F9868D}" dt="2021-10-05T07:20:50.412" v="4" actId="1076"/>
          <ac:picMkLst>
            <pc:docMk/>
            <pc:sldMk cId="2347769449" sldId="295"/>
            <ac:picMk id="5" creationId="{CD38E992-6167-4E21-B765-3F713CA59162}"/>
          </ac:picMkLst>
        </pc:picChg>
        <pc:picChg chg="add mod">
          <ac:chgData name="Li Lixiang" userId="6104bbfcb56aea79" providerId="LiveId" clId="{3FDD4BF6-6783-4A39-AE51-992956F9868D}" dt="2021-10-05T07:25:15.880" v="6" actId="1076"/>
          <ac:picMkLst>
            <pc:docMk/>
            <pc:sldMk cId="2347769449" sldId="295"/>
            <ac:picMk id="7" creationId="{D2EE539B-4AE0-4099-8D7B-93A00A62A8A9}"/>
          </ac:picMkLst>
        </pc:picChg>
      </pc:sldChg>
      <pc:sldChg chg="addSp delSp modSp new mod">
        <pc:chgData name="Li Lixiang" userId="6104bbfcb56aea79" providerId="LiveId" clId="{3FDD4BF6-6783-4A39-AE51-992956F9868D}" dt="2021-10-05T07:36:05.186" v="15" actId="1076"/>
        <pc:sldMkLst>
          <pc:docMk/>
          <pc:sldMk cId="1923821541" sldId="296"/>
        </pc:sldMkLst>
        <pc:spChg chg="mod">
          <ac:chgData name="Li Lixiang" userId="6104bbfcb56aea79" providerId="LiveId" clId="{3FDD4BF6-6783-4A39-AE51-992956F9868D}" dt="2021-10-05T07:26:03.194" v="8"/>
          <ac:spMkLst>
            <pc:docMk/>
            <pc:sldMk cId="1923821541" sldId="296"/>
            <ac:spMk id="2" creationId="{B28439DF-47E4-4D15-96D2-F93590BCB049}"/>
          </ac:spMkLst>
        </pc:spChg>
        <pc:spChg chg="del">
          <ac:chgData name="Li Lixiang" userId="6104bbfcb56aea79" providerId="LiveId" clId="{3FDD4BF6-6783-4A39-AE51-992956F9868D}" dt="2021-10-05T07:26:36.480" v="9" actId="478"/>
          <ac:spMkLst>
            <pc:docMk/>
            <pc:sldMk cId="1923821541" sldId="296"/>
            <ac:spMk id="3" creationId="{460A4771-2FEB-46B7-B32F-143A5D80848D}"/>
          </ac:spMkLst>
        </pc:spChg>
        <pc:picChg chg="add del mod">
          <ac:chgData name="Li Lixiang" userId="6104bbfcb56aea79" providerId="LiveId" clId="{3FDD4BF6-6783-4A39-AE51-992956F9868D}" dt="2021-10-05T07:36:02.363" v="13" actId="478"/>
          <ac:picMkLst>
            <pc:docMk/>
            <pc:sldMk cId="1923821541" sldId="296"/>
            <ac:picMk id="5" creationId="{A8D7360B-E8E3-4513-9093-CFE8F1AE9253}"/>
          </ac:picMkLst>
        </pc:picChg>
        <pc:picChg chg="add mod">
          <ac:chgData name="Li Lixiang" userId="6104bbfcb56aea79" providerId="LiveId" clId="{3FDD4BF6-6783-4A39-AE51-992956F9868D}" dt="2021-10-05T07:36:05.186" v="15" actId="1076"/>
          <ac:picMkLst>
            <pc:docMk/>
            <pc:sldMk cId="1923821541" sldId="296"/>
            <ac:picMk id="7" creationId="{626104B8-E2D1-4686-99E2-77764F53281B}"/>
          </ac:picMkLst>
        </pc:picChg>
      </pc:sldChg>
      <pc:sldChg chg="addSp delSp modSp new del mod">
        <pc:chgData name="Li Lixiang" userId="6104bbfcb56aea79" providerId="LiveId" clId="{3FDD4BF6-6783-4A39-AE51-992956F9868D}" dt="2021-10-05T07:49:44.835" v="32" actId="47"/>
        <pc:sldMkLst>
          <pc:docMk/>
          <pc:sldMk cId="1337673820" sldId="297"/>
        </pc:sldMkLst>
        <pc:spChg chg="mod">
          <ac:chgData name="Li Lixiang" userId="6104bbfcb56aea79" providerId="LiveId" clId="{3FDD4BF6-6783-4A39-AE51-992956F9868D}" dt="2021-10-05T07:37:48.179" v="17"/>
          <ac:spMkLst>
            <pc:docMk/>
            <pc:sldMk cId="1337673820" sldId="297"/>
            <ac:spMk id="2" creationId="{87B31375-DBB1-4A0D-B4DA-BA248AB3DCC6}"/>
          </ac:spMkLst>
        </pc:spChg>
        <pc:spChg chg="del">
          <ac:chgData name="Li Lixiang" userId="6104bbfcb56aea79" providerId="LiveId" clId="{3FDD4BF6-6783-4A39-AE51-992956F9868D}" dt="2021-10-05T07:37:51.291" v="18" actId="478"/>
          <ac:spMkLst>
            <pc:docMk/>
            <pc:sldMk cId="1337673820" sldId="297"/>
            <ac:spMk id="3" creationId="{EF934426-4268-4EA5-8722-50F1C2B27AC2}"/>
          </ac:spMkLst>
        </pc:spChg>
        <pc:picChg chg="add mod">
          <ac:chgData name="Li Lixiang" userId="6104bbfcb56aea79" providerId="LiveId" clId="{3FDD4BF6-6783-4A39-AE51-992956F9868D}" dt="2021-10-05T07:41:52.129" v="21" actId="1076"/>
          <ac:picMkLst>
            <pc:docMk/>
            <pc:sldMk cId="1337673820" sldId="297"/>
            <ac:picMk id="5" creationId="{6F732DC5-CD3C-4C21-86A2-98BF8477C70C}"/>
          </ac:picMkLst>
        </pc:picChg>
      </pc:sldChg>
      <pc:sldChg chg="addSp delSp modSp new mod">
        <pc:chgData name="Li Lixiang" userId="6104bbfcb56aea79" providerId="LiveId" clId="{3FDD4BF6-6783-4A39-AE51-992956F9868D}" dt="2021-10-05T08:12:40.292" v="40" actId="1076"/>
        <pc:sldMkLst>
          <pc:docMk/>
          <pc:sldMk cId="3644478469" sldId="297"/>
        </pc:sldMkLst>
        <pc:spChg chg="mod">
          <ac:chgData name="Li Lixiang" userId="6104bbfcb56aea79" providerId="LiveId" clId="{3FDD4BF6-6783-4A39-AE51-992956F9868D}" dt="2021-10-05T07:52:53.845" v="36"/>
          <ac:spMkLst>
            <pc:docMk/>
            <pc:sldMk cId="3644478469" sldId="297"/>
            <ac:spMk id="2" creationId="{C1D295C8-C2A7-4ED5-95D1-7DEBF2E0423E}"/>
          </ac:spMkLst>
        </pc:spChg>
        <pc:spChg chg="del">
          <ac:chgData name="Li Lixiang" userId="6104bbfcb56aea79" providerId="LiveId" clId="{3FDD4BF6-6783-4A39-AE51-992956F9868D}" dt="2021-10-05T07:52:57.382" v="37" actId="478"/>
          <ac:spMkLst>
            <pc:docMk/>
            <pc:sldMk cId="3644478469" sldId="297"/>
            <ac:spMk id="3" creationId="{46CD2DD2-32CD-49FD-8833-74371BD35BC4}"/>
          </ac:spMkLst>
        </pc:spChg>
        <pc:picChg chg="add mod">
          <ac:chgData name="Li Lixiang" userId="6104bbfcb56aea79" providerId="LiveId" clId="{3FDD4BF6-6783-4A39-AE51-992956F9868D}" dt="2021-10-05T08:12:40.292" v="40" actId="1076"/>
          <ac:picMkLst>
            <pc:docMk/>
            <pc:sldMk cId="3644478469" sldId="297"/>
            <ac:picMk id="5" creationId="{A030F1E2-F254-4956-9249-F99FA363BE08}"/>
          </ac:picMkLst>
        </pc:picChg>
      </pc:sldChg>
      <pc:sldChg chg="modSp mod">
        <pc:chgData name="Li Lixiang" userId="6104bbfcb56aea79" providerId="LiveId" clId="{3FDD4BF6-6783-4A39-AE51-992956F9868D}" dt="2023-04-25T11:49:11.378" v="67" actId="20577"/>
        <pc:sldMkLst>
          <pc:docMk/>
          <pc:sldMk cId="399355629" sldId="298"/>
        </pc:sldMkLst>
        <pc:spChg chg="mod">
          <ac:chgData name="Li Lixiang" userId="6104bbfcb56aea79" providerId="LiveId" clId="{3FDD4BF6-6783-4A39-AE51-992956F9868D}" dt="2023-04-25T11:49:11.378" v="67" actId="20577"/>
          <ac:spMkLst>
            <pc:docMk/>
            <pc:sldMk cId="399355629" sldId="298"/>
            <ac:spMk id="4" creationId="{8DE6899A-D842-4C9E-ADC1-B0C1377122EA}"/>
          </ac:spMkLst>
        </pc:spChg>
      </pc:sldChg>
    </pc:docChg>
  </pc:docChgLst>
  <pc:docChgLst>
    <pc:chgData name="Li Lixiang" userId="6104bbfcb56aea79" providerId="LiveId" clId="{CA1745B2-F4B4-4436-9202-E80D06F6668A}"/>
    <pc:docChg chg="custSel addSld modSld">
      <pc:chgData name="Li Lixiang" userId="6104bbfcb56aea79" providerId="LiveId" clId="{CA1745B2-F4B4-4436-9202-E80D06F6668A}" dt="2021-09-08T06:22:02.971" v="633" actId="1076"/>
      <pc:docMkLst>
        <pc:docMk/>
      </pc:docMkLst>
      <pc:sldChg chg="modSp mod">
        <pc:chgData name="Li Lixiang" userId="6104bbfcb56aea79" providerId="LiveId" clId="{CA1745B2-F4B4-4436-9202-E80D06F6668A}" dt="2021-09-08T06:14:13.409" v="60" actId="20577"/>
        <pc:sldMkLst>
          <pc:docMk/>
          <pc:sldMk cId="2441130311" sldId="289"/>
        </pc:sldMkLst>
        <pc:spChg chg="mod">
          <ac:chgData name="Li Lixiang" userId="6104bbfcb56aea79" providerId="LiveId" clId="{CA1745B2-F4B4-4436-9202-E80D06F6668A}" dt="2021-09-08T04:35:14.512" v="12" actId="20577"/>
          <ac:spMkLst>
            <pc:docMk/>
            <pc:sldMk cId="2441130311" sldId="289"/>
            <ac:spMk id="2" creationId="{D947D2DF-FCBF-47C3-9EC9-872096C568C7}"/>
          </ac:spMkLst>
        </pc:spChg>
        <pc:spChg chg="mod">
          <ac:chgData name="Li Lixiang" userId="6104bbfcb56aea79" providerId="LiveId" clId="{CA1745B2-F4B4-4436-9202-E80D06F6668A}" dt="2021-09-08T06:14:13.409" v="60" actId="20577"/>
          <ac:spMkLst>
            <pc:docMk/>
            <pc:sldMk cId="2441130311" sldId="289"/>
            <ac:spMk id="15" creationId="{F6E4BC8C-67FE-44C5-8DAE-60B51939EF5A}"/>
          </ac:spMkLst>
        </pc:spChg>
      </pc:sldChg>
      <pc:sldChg chg="modSp mod">
        <pc:chgData name="Li Lixiang" userId="6104bbfcb56aea79" providerId="LiveId" clId="{CA1745B2-F4B4-4436-9202-E80D06F6668A}" dt="2021-09-08T04:37:46.047" v="55" actId="6549"/>
        <pc:sldMkLst>
          <pc:docMk/>
          <pc:sldMk cId="1241975191" sldId="290"/>
        </pc:sldMkLst>
        <pc:spChg chg="mod">
          <ac:chgData name="Li Lixiang" userId="6104bbfcb56aea79" providerId="LiveId" clId="{CA1745B2-F4B4-4436-9202-E80D06F6668A}" dt="2021-09-08T04:36:44.181" v="48" actId="6549"/>
          <ac:spMkLst>
            <pc:docMk/>
            <pc:sldMk cId="1241975191" sldId="290"/>
            <ac:spMk id="2" creationId="{D947D2DF-FCBF-47C3-9EC9-872096C568C7}"/>
          </ac:spMkLst>
        </pc:spChg>
        <pc:spChg chg="mod">
          <ac:chgData name="Li Lixiang" userId="6104bbfcb56aea79" providerId="LiveId" clId="{CA1745B2-F4B4-4436-9202-E80D06F6668A}" dt="2021-09-08T04:37:46.047" v="55" actId="6549"/>
          <ac:spMkLst>
            <pc:docMk/>
            <pc:sldMk cId="1241975191" sldId="290"/>
            <ac:spMk id="15" creationId="{F6E4BC8C-67FE-44C5-8DAE-60B51939EF5A}"/>
          </ac:spMkLst>
        </pc:spChg>
      </pc:sldChg>
      <pc:sldChg chg="add">
        <pc:chgData name="Li Lixiang" userId="6104bbfcb56aea79" providerId="LiveId" clId="{CA1745B2-F4B4-4436-9202-E80D06F6668A}" dt="2021-08-12T07:36:50.914" v="0"/>
        <pc:sldMkLst>
          <pc:docMk/>
          <pc:sldMk cId="1466285209" sldId="293"/>
        </pc:sldMkLst>
      </pc:sldChg>
      <pc:sldChg chg="addSp delSp modSp new mod">
        <pc:chgData name="Li Lixiang" userId="6104bbfcb56aea79" providerId="LiveId" clId="{CA1745B2-F4B4-4436-9202-E80D06F6668A}" dt="2021-09-08T06:22:02.971" v="633" actId="1076"/>
        <pc:sldMkLst>
          <pc:docMk/>
          <pc:sldMk cId="692569666" sldId="294"/>
        </pc:sldMkLst>
        <pc:spChg chg="mod">
          <ac:chgData name="Li Lixiang" userId="6104bbfcb56aea79" providerId="LiveId" clId="{CA1745B2-F4B4-4436-9202-E80D06F6668A}" dt="2021-09-08T06:15:05.631" v="87" actId="20577"/>
          <ac:spMkLst>
            <pc:docMk/>
            <pc:sldMk cId="692569666" sldId="294"/>
            <ac:spMk id="2" creationId="{AD009BA9-B9BE-4248-8426-7DC6E216874D}"/>
          </ac:spMkLst>
        </pc:spChg>
        <pc:spChg chg="del">
          <ac:chgData name="Li Lixiang" userId="6104bbfcb56aea79" providerId="LiveId" clId="{CA1745B2-F4B4-4436-9202-E80D06F6668A}" dt="2021-09-08T06:16:59.426" v="88" actId="478"/>
          <ac:spMkLst>
            <pc:docMk/>
            <pc:sldMk cId="692569666" sldId="294"/>
            <ac:spMk id="3" creationId="{66047D4B-869C-402C-921D-D3C4A2E74EC3}"/>
          </ac:spMkLst>
        </pc:spChg>
        <pc:spChg chg="add mod">
          <ac:chgData name="Li Lixiang" userId="6104bbfcb56aea79" providerId="LiveId" clId="{CA1745B2-F4B4-4436-9202-E80D06F6668A}" dt="2021-09-08T06:18:29.125" v="626" actId="14100"/>
          <ac:spMkLst>
            <pc:docMk/>
            <pc:sldMk cId="692569666" sldId="294"/>
            <ac:spMk id="4" creationId="{79CAE4BD-3931-4E57-A03E-1DB1A5FFC6B3}"/>
          </ac:spMkLst>
        </pc:spChg>
        <pc:picChg chg="add mod">
          <ac:chgData name="Li Lixiang" userId="6104bbfcb56aea79" providerId="LiveId" clId="{CA1745B2-F4B4-4436-9202-E80D06F6668A}" dt="2021-09-08T06:21:52.128" v="631" actId="1076"/>
          <ac:picMkLst>
            <pc:docMk/>
            <pc:sldMk cId="692569666" sldId="294"/>
            <ac:picMk id="6" creationId="{0D8D8A97-82EF-4B33-8B3D-B72CB3DFFF24}"/>
          </ac:picMkLst>
        </pc:picChg>
        <pc:picChg chg="add mod">
          <ac:chgData name="Li Lixiang" userId="6104bbfcb56aea79" providerId="LiveId" clId="{CA1745B2-F4B4-4436-9202-E80D06F6668A}" dt="2021-09-08T06:22:02.971" v="633" actId="1076"/>
          <ac:picMkLst>
            <pc:docMk/>
            <pc:sldMk cId="692569666" sldId="294"/>
            <ac:picMk id="8" creationId="{E862C698-F704-421B-B667-0082BAA41C71}"/>
          </ac:picMkLst>
        </pc:pic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a:t>unit 3a </a:t>
            </a:r>
            <a:r>
              <a:rPr lang="en-MY" dirty="0"/>
              <a:t>- function</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variable names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3a – function with variable arguments</a:t>
            </a:r>
          </a:p>
        </p:txBody>
      </p:sp>
    </p:spTree>
    <p:extLst>
      <p:ext uri="{BB962C8B-B14F-4D97-AF65-F5344CB8AC3E}">
        <p14:creationId xmlns:p14="http://schemas.microsoft.com/office/powerpoint/2010/main" val="39935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456267"/>
          </a:xfrm>
        </p:spPr>
        <p:txBody>
          <a:bodyPr anchor="t">
            <a:normAutofit/>
          </a:bodyPr>
          <a:lstStyle/>
          <a:p>
            <a:r>
              <a:rPr lang="en-US" dirty="0"/>
              <a:t>When call the function, all values are packed together (tuple)</a:t>
            </a:r>
            <a:r>
              <a:rPr lang="en-MY" dirty="0"/>
              <a:t>.</a:t>
            </a:r>
          </a:p>
          <a:p>
            <a:r>
              <a:rPr lang="en-MY" dirty="0"/>
              <a:t>Inside function can take all items and use the value.</a:t>
            </a:r>
          </a:p>
          <a:p>
            <a:r>
              <a:rPr lang="en-MY" dirty="0"/>
              <a:t>Variable number arguments must be the last in position.</a:t>
            </a:r>
          </a:p>
        </p:txBody>
      </p:sp>
      <p:pic>
        <p:nvPicPr>
          <p:cNvPr id="5" name="Picture 4">
            <a:extLst>
              <a:ext uri="{FF2B5EF4-FFF2-40B4-BE49-F238E27FC236}">
                <a16:creationId xmlns:a16="http://schemas.microsoft.com/office/drawing/2014/main" id="{EFDF630E-68CB-4A46-8E79-60F9E5A5FED3}"/>
              </a:ext>
            </a:extLst>
          </p:cNvPr>
          <p:cNvPicPr>
            <a:picLocks noChangeAspect="1"/>
          </p:cNvPicPr>
          <p:nvPr/>
        </p:nvPicPr>
        <p:blipFill>
          <a:blip r:embed="rId2"/>
          <a:stretch>
            <a:fillRect/>
          </a:stretch>
        </p:blipFill>
        <p:spPr>
          <a:xfrm>
            <a:off x="2174179" y="1463879"/>
            <a:ext cx="2989156" cy="1526377"/>
          </a:xfrm>
          <a:prstGeom prst="rect">
            <a:avLst/>
          </a:prstGeom>
        </p:spPr>
      </p:pic>
      <p:pic>
        <p:nvPicPr>
          <p:cNvPr id="7" name="Picture 6">
            <a:extLst>
              <a:ext uri="{FF2B5EF4-FFF2-40B4-BE49-F238E27FC236}">
                <a16:creationId xmlns:a16="http://schemas.microsoft.com/office/drawing/2014/main" id="{C7BA7886-3913-42EE-9E87-DF561EA2A4B7}"/>
              </a:ext>
            </a:extLst>
          </p:cNvPr>
          <p:cNvPicPr>
            <a:picLocks noChangeAspect="1"/>
          </p:cNvPicPr>
          <p:nvPr/>
        </p:nvPicPr>
        <p:blipFill>
          <a:blip r:embed="rId3"/>
          <a:stretch>
            <a:fillRect/>
          </a:stretch>
        </p:blipFill>
        <p:spPr>
          <a:xfrm>
            <a:off x="6740764" y="1463879"/>
            <a:ext cx="3277057" cy="1400370"/>
          </a:xfrm>
          <a:prstGeom prst="rect">
            <a:avLst/>
          </a:prstGeom>
        </p:spPr>
      </p:pic>
      <p:sp>
        <p:nvSpPr>
          <p:cNvPr id="8" name="Oval 7">
            <a:extLst>
              <a:ext uri="{FF2B5EF4-FFF2-40B4-BE49-F238E27FC236}">
                <a16:creationId xmlns:a16="http://schemas.microsoft.com/office/drawing/2014/main" id="{D0ED21A4-4D06-4279-BD4C-C7C32BA82745}"/>
              </a:ext>
            </a:extLst>
          </p:cNvPr>
          <p:cNvSpPr/>
          <p:nvPr/>
        </p:nvSpPr>
        <p:spPr>
          <a:xfrm>
            <a:off x="4013835" y="2709877"/>
            <a:ext cx="822960"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2B9603A3-F1BA-4B98-9A81-6B19DE61CC7F}"/>
              </a:ext>
            </a:extLst>
          </p:cNvPr>
          <p:cNvCxnSpPr>
            <a:stCxn id="8" idx="0"/>
          </p:cNvCxnSpPr>
          <p:nvPr/>
        </p:nvCxnSpPr>
        <p:spPr>
          <a:xfrm flipH="1" flipV="1">
            <a:off x="4324350" y="1685925"/>
            <a:ext cx="100965" cy="102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D62F3-1C48-4A92-AA9B-2A2B8CF913C0}"/>
              </a:ext>
            </a:extLst>
          </p:cNvPr>
          <p:cNvCxnSpPr/>
          <p:nvPr/>
        </p:nvCxnSpPr>
        <p:spPr>
          <a:xfrm flipV="1">
            <a:off x="8435340" y="1685925"/>
            <a:ext cx="0" cy="95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8E1D102-76F9-4119-8A5D-5DB15E78094B}"/>
              </a:ext>
            </a:extLst>
          </p:cNvPr>
          <p:cNvSpPr/>
          <p:nvPr/>
        </p:nvSpPr>
        <p:spPr>
          <a:xfrm>
            <a:off x="8608695" y="2602501"/>
            <a:ext cx="558162"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482C2795-BDD3-4CB5-AF8E-E25E6F302584}"/>
              </a:ext>
            </a:extLst>
          </p:cNvPr>
          <p:cNvCxnSpPr>
            <a:cxnSpLocks/>
          </p:cNvCxnSpPr>
          <p:nvPr/>
        </p:nvCxnSpPr>
        <p:spPr>
          <a:xfrm flipV="1">
            <a:off x="8923020" y="1685925"/>
            <a:ext cx="422148" cy="9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3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1375-DBB1-4A0D-B4DA-BA248AB3DCC6}"/>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6F732DC5-CD3C-4C21-86A2-98BF8477C70C}"/>
              </a:ext>
            </a:extLst>
          </p:cNvPr>
          <p:cNvPicPr>
            <a:picLocks noChangeAspect="1"/>
          </p:cNvPicPr>
          <p:nvPr/>
        </p:nvPicPr>
        <p:blipFill>
          <a:blip r:embed="rId2"/>
          <a:stretch>
            <a:fillRect/>
          </a:stretch>
        </p:blipFill>
        <p:spPr>
          <a:xfrm>
            <a:off x="1800043" y="2709743"/>
            <a:ext cx="2610214" cy="1705213"/>
          </a:xfrm>
          <a:prstGeom prst="rect">
            <a:avLst/>
          </a:prstGeom>
        </p:spPr>
      </p:pic>
    </p:spTree>
    <p:extLst>
      <p:ext uri="{BB962C8B-B14F-4D97-AF65-F5344CB8AC3E}">
        <p14:creationId xmlns:p14="http://schemas.microsoft.com/office/powerpoint/2010/main" val="133767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named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When call the function, all values are packed together like a </a:t>
            </a:r>
            <a:r>
              <a:rPr lang="en-US" dirty="0" err="1"/>
              <a:t>dict</a:t>
            </a:r>
            <a:r>
              <a:rPr lang="en-MY" dirty="0"/>
              <a:t>. Keywords are packed as keys, values are packed as values</a:t>
            </a:r>
          </a:p>
          <a:p>
            <a:r>
              <a:rPr lang="en-MY" dirty="0"/>
              <a:t>Inside function can take all items from the </a:t>
            </a:r>
            <a:r>
              <a:rPr lang="en-MY" dirty="0" err="1"/>
              <a:t>dict</a:t>
            </a:r>
            <a:r>
              <a:rPr lang="en-MY" dirty="0"/>
              <a:t> and use the key: value pairs.</a:t>
            </a:r>
          </a:p>
          <a:p>
            <a:r>
              <a:rPr lang="en-MY" dirty="0"/>
              <a:t>Variable number arguments must be the last in position.</a:t>
            </a:r>
          </a:p>
          <a:p>
            <a:endParaRPr lang="en-MY" dirty="0"/>
          </a:p>
        </p:txBody>
      </p:sp>
      <p:pic>
        <p:nvPicPr>
          <p:cNvPr id="4" name="Picture 3">
            <a:extLst>
              <a:ext uri="{FF2B5EF4-FFF2-40B4-BE49-F238E27FC236}">
                <a16:creationId xmlns:a16="http://schemas.microsoft.com/office/drawing/2014/main" id="{C4C1A119-EEF6-4A03-A0E1-9E3623E1FB9E}"/>
              </a:ext>
            </a:extLst>
          </p:cNvPr>
          <p:cNvPicPr>
            <a:picLocks noChangeAspect="1"/>
          </p:cNvPicPr>
          <p:nvPr/>
        </p:nvPicPr>
        <p:blipFill>
          <a:blip r:embed="rId2"/>
          <a:stretch>
            <a:fillRect/>
          </a:stretch>
        </p:blipFill>
        <p:spPr>
          <a:xfrm>
            <a:off x="1374226" y="1596927"/>
            <a:ext cx="7868748" cy="1000265"/>
          </a:xfrm>
          <a:prstGeom prst="rect">
            <a:avLst/>
          </a:prstGeom>
        </p:spPr>
      </p:pic>
    </p:spTree>
    <p:extLst>
      <p:ext uri="{BB962C8B-B14F-4D97-AF65-F5344CB8AC3E}">
        <p14:creationId xmlns:p14="http://schemas.microsoft.com/office/powerpoint/2010/main" val="124197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933-74A6-4A51-B9CC-8AA9D06DE507}"/>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14C9E1F3-DBA5-4F54-BD74-49E6665B43A5}"/>
              </a:ext>
            </a:extLst>
          </p:cNvPr>
          <p:cNvPicPr>
            <a:picLocks noChangeAspect="1"/>
          </p:cNvPicPr>
          <p:nvPr/>
        </p:nvPicPr>
        <p:blipFill>
          <a:blip r:embed="rId2"/>
          <a:stretch>
            <a:fillRect/>
          </a:stretch>
        </p:blipFill>
        <p:spPr>
          <a:xfrm>
            <a:off x="1497375" y="2718040"/>
            <a:ext cx="3258005" cy="1752845"/>
          </a:xfrm>
          <a:prstGeom prst="rect">
            <a:avLst/>
          </a:prstGeom>
        </p:spPr>
      </p:pic>
    </p:spTree>
    <p:extLst>
      <p:ext uri="{BB962C8B-B14F-4D97-AF65-F5344CB8AC3E}">
        <p14:creationId xmlns:p14="http://schemas.microsoft.com/office/powerpoint/2010/main" val="205057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9BA9-B9BE-4248-8426-7DC6E216874D}"/>
              </a:ext>
            </a:extLst>
          </p:cNvPr>
          <p:cNvSpPr>
            <a:spLocks noGrp="1"/>
          </p:cNvSpPr>
          <p:nvPr>
            <p:ph type="title"/>
          </p:nvPr>
        </p:nvSpPr>
        <p:spPr/>
        <p:txBody>
          <a:bodyPr/>
          <a:lstStyle/>
          <a:p>
            <a:r>
              <a:rPr lang="en-US" dirty="0"/>
              <a:t>* And ** in function call</a:t>
            </a:r>
            <a:endParaRPr lang="en-MY" dirty="0"/>
          </a:p>
        </p:txBody>
      </p:sp>
      <p:sp>
        <p:nvSpPr>
          <p:cNvPr id="4" name="内容占位符 2">
            <a:extLst>
              <a:ext uri="{FF2B5EF4-FFF2-40B4-BE49-F238E27FC236}">
                <a16:creationId xmlns:a16="http://schemas.microsoft.com/office/drawing/2014/main" id="{79CAE4BD-3931-4E57-A03E-1DB1A5FFC6B3}"/>
              </a:ext>
            </a:extLst>
          </p:cNvPr>
          <p:cNvSpPr>
            <a:spLocks noGrp="1"/>
          </p:cNvSpPr>
          <p:nvPr>
            <p:ph idx="1"/>
          </p:nvPr>
        </p:nvSpPr>
        <p:spPr>
          <a:xfrm>
            <a:off x="794856" y="2572151"/>
            <a:ext cx="6260285" cy="1984248"/>
          </a:xfrm>
        </p:spPr>
        <p:txBody>
          <a:bodyPr anchor="t">
            <a:normAutofit/>
          </a:bodyPr>
          <a:lstStyle/>
          <a:p>
            <a:r>
              <a:rPr lang="en-US" dirty="0"/>
              <a:t>* can be used with list or other </a:t>
            </a:r>
            <a:r>
              <a:rPr lang="en-US" dirty="0" err="1"/>
              <a:t>iterables</a:t>
            </a:r>
            <a:r>
              <a:rPr lang="en-US" dirty="0"/>
              <a:t>, to give parameter to variable arguments to a function when doing a function call.</a:t>
            </a:r>
          </a:p>
          <a:p>
            <a:r>
              <a:rPr lang="en-US" dirty="0"/>
              <a:t>** can be used with </a:t>
            </a:r>
            <a:r>
              <a:rPr lang="en-US" dirty="0" err="1"/>
              <a:t>dict</a:t>
            </a:r>
            <a:r>
              <a:rPr lang="en-US" dirty="0"/>
              <a:t>, to give parameter to keyword variable arguments when doing a function call.</a:t>
            </a:r>
          </a:p>
          <a:p>
            <a:endParaRPr lang="en-MY" dirty="0"/>
          </a:p>
        </p:txBody>
      </p:sp>
      <p:pic>
        <p:nvPicPr>
          <p:cNvPr id="6" name="Picture 5">
            <a:extLst>
              <a:ext uri="{FF2B5EF4-FFF2-40B4-BE49-F238E27FC236}">
                <a16:creationId xmlns:a16="http://schemas.microsoft.com/office/drawing/2014/main" id="{0D8D8A97-82EF-4B33-8B3D-B72CB3DFFF24}"/>
              </a:ext>
            </a:extLst>
          </p:cNvPr>
          <p:cNvPicPr>
            <a:picLocks noChangeAspect="1"/>
          </p:cNvPicPr>
          <p:nvPr/>
        </p:nvPicPr>
        <p:blipFill>
          <a:blip r:embed="rId2"/>
          <a:stretch>
            <a:fillRect/>
          </a:stretch>
        </p:blipFill>
        <p:spPr>
          <a:xfrm>
            <a:off x="7911217" y="1931643"/>
            <a:ext cx="3410426" cy="2391109"/>
          </a:xfrm>
          <a:prstGeom prst="rect">
            <a:avLst/>
          </a:prstGeom>
        </p:spPr>
      </p:pic>
      <p:pic>
        <p:nvPicPr>
          <p:cNvPr id="8" name="Picture 7">
            <a:extLst>
              <a:ext uri="{FF2B5EF4-FFF2-40B4-BE49-F238E27FC236}">
                <a16:creationId xmlns:a16="http://schemas.microsoft.com/office/drawing/2014/main" id="{E862C698-F704-421B-B667-0082BAA41C71}"/>
              </a:ext>
            </a:extLst>
          </p:cNvPr>
          <p:cNvPicPr>
            <a:picLocks noChangeAspect="1"/>
          </p:cNvPicPr>
          <p:nvPr/>
        </p:nvPicPr>
        <p:blipFill>
          <a:blip r:embed="rId3"/>
          <a:stretch>
            <a:fillRect/>
          </a:stretch>
        </p:blipFill>
        <p:spPr>
          <a:xfrm>
            <a:off x="7911217" y="4710345"/>
            <a:ext cx="2381582" cy="1009791"/>
          </a:xfrm>
          <a:prstGeom prst="rect">
            <a:avLst/>
          </a:prstGeom>
        </p:spPr>
      </p:pic>
    </p:spTree>
    <p:extLst>
      <p:ext uri="{BB962C8B-B14F-4D97-AF65-F5344CB8AC3E}">
        <p14:creationId xmlns:p14="http://schemas.microsoft.com/office/powerpoint/2010/main" val="69256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638B-A1C5-49A2-B972-EA57AF607941}"/>
              </a:ext>
            </a:extLst>
          </p:cNvPr>
          <p:cNvSpPr>
            <a:spLocks noGrp="1"/>
          </p:cNvSpPr>
          <p:nvPr>
            <p:ph type="title"/>
          </p:nvPr>
        </p:nvSpPr>
        <p:spPr/>
        <p:txBody>
          <a:bodyPr/>
          <a:lstStyle/>
          <a:p>
            <a:r>
              <a:rPr lang="en-US" dirty="0"/>
              <a:t>In class practice: what is the result for those code?</a:t>
            </a:r>
            <a:endParaRPr lang="en-MY" dirty="0"/>
          </a:p>
        </p:txBody>
      </p:sp>
      <p:pic>
        <p:nvPicPr>
          <p:cNvPr id="4" name="Picture 3">
            <a:extLst>
              <a:ext uri="{FF2B5EF4-FFF2-40B4-BE49-F238E27FC236}">
                <a16:creationId xmlns:a16="http://schemas.microsoft.com/office/drawing/2014/main" id="{578FF319-95E7-4A5B-B061-4D3FEFF1AED9}"/>
              </a:ext>
            </a:extLst>
          </p:cNvPr>
          <p:cNvPicPr>
            <a:picLocks noChangeAspect="1"/>
          </p:cNvPicPr>
          <p:nvPr/>
        </p:nvPicPr>
        <p:blipFill>
          <a:blip r:embed="rId2"/>
          <a:stretch>
            <a:fillRect/>
          </a:stretch>
        </p:blipFill>
        <p:spPr>
          <a:xfrm>
            <a:off x="1666783" y="2501776"/>
            <a:ext cx="3267531" cy="2429214"/>
          </a:xfrm>
          <a:prstGeom prst="rect">
            <a:avLst/>
          </a:prstGeom>
        </p:spPr>
      </p:pic>
    </p:spTree>
    <p:extLst>
      <p:ext uri="{BB962C8B-B14F-4D97-AF65-F5344CB8AC3E}">
        <p14:creationId xmlns:p14="http://schemas.microsoft.com/office/powerpoint/2010/main" val="143149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E268-ED58-459E-9A77-F9480181D00F}"/>
              </a:ext>
            </a:extLst>
          </p:cNvPr>
          <p:cNvSpPr>
            <a:spLocks noGrp="1"/>
          </p:cNvSpPr>
          <p:nvPr>
            <p:ph type="title"/>
          </p:nvPr>
        </p:nvSpPr>
        <p:spPr/>
        <p:txBody>
          <a:bodyPr/>
          <a:lstStyle/>
          <a:p>
            <a:r>
              <a:rPr lang="en-US" dirty="0"/>
              <a:t>How value passed in function call</a:t>
            </a:r>
            <a:endParaRPr lang="en-MY" dirty="0"/>
          </a:p>
        </p:txBody>
      </p:sp>
      <p:sp>
        <p:nvSpPr>
          <p:cNvPr id="3" name="Content Placeholder 2">
            <a:extLst>
              <a:ext uri="{FF2B5EF4-FFF2-40B4-BE49-F238E27FC236}">
                <a16:creationId xmlns:a16="http://schemas.microsoft.com/office/drawing/2014/main" id="{8F4FCF12-98B7-4059-8206-23321D32FA7E}"/>
              </a:ext>
            </a:extLst>
          </p:cNvPr>
          <p:cNvSpPr>
            <a:spLocks noGrp="1"/>
          </p:cNvSpPr>
          <p:nvPr>
            <p:ph idx="1"/>
          </p:nvPr>
        </p:nvSpPr>
        <p:spPr>
          <a:xfrm>
            <a:off x="685801" y="2142067"/>
            <a:ext cx="5925311" cy="3649133"/>
          </a:xfrm>
        </p:spPr>
        <p:txBody>
          <a:bodyPr anchor="t"/>
          <a:lstStyle/>
          <a:p>
            <a:r>
              <a:rPr lang="en-US" dirty="0"/>
              <a:t>Pass by ref:</a:t>
            </a:r>
          </a:p>
          <a:p>
            <a:r>
              <a:rPr lang="en-US" dirty="0"/>
              <a:t>In python parameter passed like assignment, one more name associated with the data value which is the argument name inside the function.</a:t>
            </a:r>
            <a:endParaRPr lang="en-MY" dirty="0"/>
          </a:p>
        </p:txBody>
      </p:sp>
      <p:pic>
        <p:nvPicPr>
          <p:cNvPr id="5" name="Picture 4">
            <a:extLst>
              <a:ext uri="{FF2B5EF4-FFF2-40B4-BE49-F238E27FC236}">
                <a16:creationId xmlns:a16="http://schemas.microsoft.com/office/drawing/2014/main" id="{EAA02629-8430-4591-90E9-F5F6DBED5BBE}"/>
              </a:ext>
            </a:extLst>
          </p:cNvPr>
          <p:cNvPicPr>
            <a:picLocks noChangeAspect="1"/>
          </p:cNvPicPr>
          <p:nvPr/>
        </p:nvPicPr>
        <p:blipFill>
          <a:blip r:embed="rId2"/>
          <a:stretch>
            <a:fillRect/>
          </a:stretch>
        </p:blipFill>
        <p:spPr>
          <a:xfrm>
            <a:off x="8650042" y="923575"/>
            <a:ext cx="2762636" cy="5010849"/>
          </a:xfrm>
          <a:prstGeom prst="rect">
            <a:avLst/>
          </a:prstGeom>
        </p:spPr>
      </p:pic>
    </p:spTree>
    <p:extLst>
      <p:ext uri="{BB962C8B-B14F-4D97-AF65-F5344CB8AC3E}">
        <p14:creationId xmlns:p14="http://schemas.microsoft.com/office/powerpoint/2010/main" val="146628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638B-A1C5-49A2-B972-EA57AF607941}"/>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D805D1C1-2A11-440C-9B17-0B6913880466}"/>
              </a:ext>
            </a:extLst>
          </p:cNvPr>
          <p:cNvPicPr>
            <a:picLocks noChangeAspect="1"/>
          </p:cNvPicPr>
          <p:nvPr/>
        </p:nvPicPr>
        <p:blipFill>
          <a:blip r:embed="rId2"/>
          <a:stretch>
            <a:fillRect/>
          </a:stretch>
        </p:blipFill>
        <p:spPr>
          <a:xfrm>
            <a:off x="821218" y="2436956"/>
            <a:ext cx="1562318" cy="1200318"/>
          </a:xfrm>
          <a:prstGeom prst="rect">
            <a:avLst/>
          </a:prstGeom>
        </p:spPr>
      </p:pic>
      <p:pic>
        <p:nvPicPr>
          <p:cNvPr id="7" name="Picture 6">
            <a:extLst>
              <a:ext uri="{FF2B5EF4-FFF2-40B4-BE49-F238E27FC236}">
                <a16:creationId xmlns:a16="http://schemas.microsoft.com/office/drawing/2014/main" id="{19E722A4-C31D-4FA3-99F5-B9CD632A8327}"/>
              </a:ext>
            </a:extLst>
          </p:cNvPr>
          <p:cNvPicPr>
            <a:picLocks noChangeAspect="1"/>
          </p:cNvPicPr>
          <p:nvPr/>
        </p:nvPicPr>
        <p:blipFill>
          <a:blip r:embed="rId3"/>
          <a:stretch>
            <a:fillRect/>
          </a:stretch>
        </p:blipFill>
        <p:spPr>
          <a:xfrm>
            <a:off x="3462368" y="2436956"/>
            <a:ext cx="1505160" cy="1124107"/>
          </a:xfrm>
          <a:prstGeom prst="rect">
            <a:avLst/>
          </a:prstGeom>
        </p:spPr>
      </p:pic>
      <p:pic>
        <p:nvPicPr>
          <p:cNvPr id="9" name="Picture 8">
            <a:extLst>
              <a:ext uri="{FF2B5EF4-FFF2-40B4-BE49-F238E27FC236}">
                <a16:creationId xmlns:a16="http://schemas.microsoft.com/office/drawing/2014/main" id="{1B55B977-EF09-41B8-8A17-33D4E6534017}"/>
              </a:ext>
            </a:extLst>
          </p:cNvPr>
          <p:cNvPicPr>
            <a:picLocks noChangeAspect="1"/>
          </p:cNvPicPr>
          <p:nvPr/>
        </p:nvPicPr>
        <p:blipFill>
          <a:blip r:embed="rId4"/>
          <a:stretch>
            <a:fillRect/>
          </a:stretch>
        </p:blipFill>
        <p:spPr>
          <a:xfrm>
            <a:off x="6396926" y="2436956"/>
            <a:ext cx="1467055" cy="1514686"/>
          </a:xfrm>
          <a:prstGeom prst="rect">
            <a:avLst/>
          </a:prstGeom>
        </p:spPr>
      </p:pic>
      <p:pic>
        <p:nvPicPr>
          <p:cNvPr id="11" name="Picture 10">
            <a:extLst>
              <a:ext uri="{FF2B5EF4-FFF2-40B4-BE49-F238E27FC236}">
                <a16:creationId xmlns:a16="http://schemas.microsoft.com/office/drawing/2014/main" id="{5AE1240C-41E4-42D8-A2F3-2EC5D883B2CC}"/>
              </a:ext>
            </a:extLst>
          </p:cNvPr>
          <p:cNvPicPr>
            <a:picLocks noChangeAspect="1"/>
          </p:cNvPicPr>
          <p:nvPr/>
        </p:nvPicPr>
        <p:blipFill>
          <a:blip r:embed="rId5"/>
          <a:stretch>
            <a:fillRect/>
          </a:stretch>
        </p:blipFill>
        <p:spPr>
          <a:xfrm>
            <a:off x="9153964" y="2436956"/>
            <a:ext cx="2057687" cy="1543265"/>
          </a:xfrm>
          <a:prstGeom prst="rect">
            <a:avLst/>
          </a:prstGeom>
        </p:spPr>
      </p:pic>
    </p:spTree>
    <p:extLst>
      <p:ext uri="{BB962C8B-B14F-4D97-AF65-F5344CB8AC3E}">
        <p14:creationId xmlns:p14="http://schemas.microsoft.com/office/powerpoint/2010/main" val="178988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0A55-2959-41DE-9CAB-446B3A2EC23B}"/>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CD38E992-6167-4E21-B765-3F713CA59162}"/>
              </a:ext>
            </a:extLst>
          </p:cNvPr>
          <p:cNvPicPr>
            <a:picLocks noChangeAspect="1"/>
          </p:cNvPicPr>
          <p:nvPr/>
        </p:nvPicPr>
        <p:blipFill>
          <a:blip r:embed="rId2"/>
          <a:stretch>
            <a:fillRect/>
          </a:stretch>
        </p:blipFill>
        <p:spPr>
          <a:xfrm>
            <a:off x="895321" y="2711010"/>
            <a:ext cx="2372056" cy="1105054"/>
          </a:xfrm>
          <a:prstGeom prst="rect">
            <a:avLst/>
          </a:prstGeom>
        </p:spPr>
      </p:pic>
      <p:pic>
        <p:nvPicPr>
          <p:cNvPr id="7" name="Picture 6">
            <a:extLst>
              <a:ext uri="{FF2B5EF4-FFF2-40B4-BE49-F238E27FC236}">
                <a16:creationId xmlns:a16="http://schemas.microsoft.com/office/drawing/2014/main" id="{D2EE539B-4AE0-4099-8D7B-93A00A62A8A9}"/>
              </a:ext>
            </a:extLst>
          </p:cNvPr>
          <p:cNvPicPr>
            <a:picLocks noChangeAspect="1"/>
          </p:cNvPicPr>
          <p:nvPr/>
        </p:nvPicPr>
        <p:blipFill>
          <a:blip r:embed="rId3"/>
          <a:stretch>
            <a:fillRect/>
          </a:stretch>
        </p:blipFill>
        <p:spPr>
          <a:xfrm>
            <a:off x="5168165" y="2711010"/>
            <a:ext cx="4486901" cy="1943371"/>
          </a:xfrm>
          <a:prstGeom prst="rect">
            <a:avLst/>
          </a:prstGeom>
        </p:spPr>
      </p:pic>
    </p:spTree>
    <p:extLst>
      <p:ext uri="{BB962C8B-B14F-4D97-AF65-F5344CB8AC3E}">
        <p14:creationId xmlns:p14="http://schemas.microsoft.com/office/powerpoint/2010/main" val="23477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39DF-47E4-4D15-96D2-F93590BCB049}"/>
              </a:ext>
            </a:extLst>
          </p:cNvPr>
          <p:cNvSpPr>
            <a:spLocks noGrp="1"/>
          </p:cNvSpPr>
          <p:nvPr>
            <p:ph type="title"/>
          </p:nvPr>
        </p:nvSpPr>
        <p:spPr/>
        <p:txBody>
          <a:bodyPr/>
          <a:lstStyle/>
          <a:p>
            <a:r>
              <a:rPr lang="en-US" dirty="0"/>
              <a:t>In class practice: what is the result for those code?</a:t>
            </a:r>
            <a:endParaRPr lang="en-MY" dirty="0"/>
          </a:p>
        </p:txBody>
      </p:sp>
      <p:pic>
        <p:nvPicPr>
          <p:cNvPr id="7" name="Picture 6">
            <a:extLst>
              <a:ext uri="{FF2B5EF4-FFF2-40B4-BE49-F238E27FC236}">
                <a16:creationId xmlns:a16="http://schemas.microsoft.com/office/drawing/2014/main" id="{626104B8-E2D1-4686-99E2-77764F53281B}"/>
              </a:ext>
            </a:extLst>
          </p:cNvPr>
          <p:cNvPicPr>
            <a:picLocks noChangeAspect="1"/>
          </p:cNvPicPr>
          <p:nvPr/>
        </p:nvPicPr>
        <p:blipFill>
          <a:blip r:embed="rId2"/>
          <a:stretch>
            <a:fillRect/>
          </a:stretch>
        </p:blipFill>
        <p:spPr>
          <a:xfrm>
            <a:off x="861714" y="2714469"/>
            <a:ext cx="4277322" cy="2229161"/>
          </a:xfrm>
          <a:prstGeom prst="rect">
            <a:avLst/>
          </a:prstGeom>
        </p:spPr>
      </p:pic>
    </p:spTree>
    <p:extLst>
      <p:ext uri="{BB962C8B-B14F-4D97-AF65-F5344CB8AC3E}">
        <p14:creationId xmlns:p14="http://schemas.microsoft.com/office/powerpoint/2010/main" val="19238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95C8-C2A7-4ED5-95D1-7DEBF2E0423E}"/>
              </a:ext>
            </a:extLst>
          </p:cNvPr>
          <p:cNvSpPr>
            <a:spLocks noGrp="1"/>
          </p:cNvSpPr>
          <p:nvPr>
            <p:ph type="title"/>
          </p:nvPr>
        </p:nvSpPr>
        <p:spPr/>
        <p:txBody>
          <a:bodyPr/>
          <a:lstStyle/>
          <a:p>
            <a:r>
              <a:rPr lang="en-US" dirty="0"/>
              <a:t>In class practice: what is the result for those code?</a:t>
            </a:r>
            <a:endParaRPr lang="en-MY" dirty="0"/>
          </a:p>
        </p:txBody>
      </p:sp>
      <p:pic>
        <p:nvPicPr>
          <p:cNvPr id="5" name="Picture 4">
            <a:extLst>
              <a:ext uri="{FF2B5EF4-FFF2-40B4-BE49-F238E27FC236}">
                <a16:creationId xmlns:a16="http://schemas.microsoft.com/office/drawing/2014/main" id="{A030F1E2-F254-4956-9249-F99FA363BE08}"/>
              </a:ext>
            </a:extLst>
          </p:cNvPr>
          <p:cNvPicPr>
            <a:picLocks noChangeAspect="1"/>
          </p:cNvPicPr>
          <p:nvPr/>
        </p:nvPicPr>
        <p:blipFill>
          <a:blip r:embed="rId2"/>
          <a:stretch>
            <a:fillRect/>
          </a:stretch>
        </p:blipFill>
        <p:spPr>
          <a:xfrm>
            <a:off x="2087821" y="2826632"/>
            <a:ext cx="2791215" cy="1657581"/>
          </a:xfrm>
          <a:prstGeom prst="rect">
            <a:avLst/>
          </a:prstGeom>
        </p:spPr>
      </p:pic>
    </p:spTree>
    <p:extLst>
      <p:ext uri="{BB962C8B-B14F-4D97-AF65-F5344CB8AC3E}">
        <p14:creationId xmlns:p14="http://schemas.microsoft.com/office/powerpoint/2010/main" val="3644478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3508</TotalTime>
  <Words>702</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天体</vt:lpstr>
      <vt:lpstr>Python programming</vt:lpstr>
      <vt:lpstr>Create your own functions</vt:lpstr>
      <vt:lpstr>Create your own functions</vt:lpstr>
      <vt:lpstr>One more example</vt:lpstr>
      <vt:lpstr>In class practice: what is the result for those code?</vt:lpstr>
      <vt:lpstr>Default value for arguments</vt:lpstr>
      <vt:lpstr>In class practice: what is the result for those code?</vt:lpstr>
      <vt:lpstr>Using keyword with normal positional arguments</vt:lpstr>
      <vt:lpstr>In class practice: what is the result for those code?</vt:lpstr>
      <vt:lpstr>Scope of variable names</vt:lpstr>
      <vt:lpstr>Python programming</vt:lpstr>
      <vt:lpstr>Variable number of arguments</vt:lpstr>
      <vt:lpstr>In class practice: what is the result for those code?</vt:lpstr>
      <vt:lpstr>Variable number of named arguments</vt:lpstr>
      <vt:lpstr>In class practice: what is the result for those code?</vt:lpstr>
      <vt:lpstr>* And ** in function call</vt:lpstr>
      <vt:lpstr>In class practice: what is the result for those code?</vt:lpstr>
      <vt:lpstr>How value passed in function call</vt:lpstr>
      <vt:lpstr>In class practice: what is the result for those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2023-04-25T11:49:22Z</dcterms:modified>
</cp:coreProperties>
</file>