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05" r:id="rId3"/>
    <p:sldId id="306" r:id="rId4"/>
    <p:sldId id="277" r:id="rId5"/>
    <p:sldId id="274" r:id="rId6"/>
    <p:sldId id="275" r:id="rId7"/>
    <p:sldId id="301" r:id="rId8"/>
    <p:sldId id="280" r:id="rId9"/>
    <p:sldId id="302" r:id="rId10"/>
    <p:sldId id="284" r:id="rId11"/>
    <p:sldId id="304" r:id="rId12"/>
    <p:sldId id="283" r:id="rId13"/>
    <p:sldId id="272" r:id="rId14"/>
    <p:sldId id="273" r:id="rId15"/>
    <p:sldId id="258" r:id="rId16"/>
    <p:sldId id="26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DD6A57-FD4C-4DE0-8DF6-43BC1A908F0C}" v="40" dt="2023-04-25T11:52:17.324"/>
  </p1510:revLst>
</p1510:revInfo>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0" autoAdjust="0"/>
    <p:restoredTop sz="94660"/>
  </p:normalViewPr>
  <p:slideViewPr>
    <p:cSldViewPr snapToGrid="0">
      <p:cViewPr varScale="1">
        <p:scale>
          <a:sx n="107" d="100"/>
          <a:sy n="107" d="100"/>
        </p:scale>
        <p:origin x="70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Lixiang" userId="6104bbfcb56aea79" providerId="LiveId" clId="{5DDD6A57-FD4C-4DE0-8DF6-43BC1A908F0C}"/>
    <pc:docChg chg="undo redo custSel addSld delSld modSld sldOrd">
      <pc:chgData name="Li Lixiang" userId="6104bbfcb56aea79" providerId="LiveId" clId="{5DDD6A57-FD4C-4DE0-8DF6-43BC1A908F0C}" dt="2023-04-25T11:59:35.122" v="9712"/>
      <pc:docMkLst>
        <pc:docMk/>
      </pc:docMkLst>
      <pc:sldChg chg="ord">
        <pc:chgData name="Li Lixiang" userId="6104bbfcb56aea79" providerId="LiveId" clId="{5DDD6A57-FD4C-4DE0-8DF6-43BC1A908F0C}" dt="2021-12-12T02:54:50.186" v="7494"/>
        <pc:sldMkLst>
          <pc:docMk/>
          <pc:sldMk cId="3903523967" sldId="258"/>
        </pc:sldMkLst>
      </pc:sldChg>
      <pc:sldChg chg="del ord">
        <pc:chgData name="Li Lixiang" userId="6104bbfcb56aea79" providerId="LiveId" clId="{5DDD6A57-FD4C-4DE0-8DF6-43BC1A908F0C}" dt="2023-04-25T11:58:48.337" v="9708" actId="47"/>
        <pc:sldMkLst>
          <pc:docMk/>
          <pc:sldMk cId="3409578767" sldId="261"/>
        </pc:sldMkLst>
      </pc:sldChg>
      <pc:sldChg chg="ord">
        <pc:chgData name="Li Lixiang" userId="6104bbfcb56aea79" providerId="LiveId" clId="{5DDD6A57-FD4C-4DE0-8DF6-43BC1A908F0C}" dt="2021-12-12T02:54:50.186" v="7494"/>
        <pc:sldMkLst>
          <pc:docMk/>
          <pc:sldMk cId="43257341" sldId="262"/>
        </pc:sldMkLst>
      </pc:sldChg>
      <pc:sldChg chg="del">
        <pc:chgData name="Li Lixiang" userId="6104bbfcb56aea79" providerId="LiveId" clId="{5DDD6A57-FD4C-4DE0-8DF6-43BC1A908F0C}" dt="2023-04-25T11:58:47.212" v="9707" actId="47"/>
        <pc:sldMkLst>
          <pc:docMk/>
          <pc:sldMk cId="2423402082" sldId="266"/>
        </pc:sldMkLst>
      </pc:sldChg>
      <pc:sldChg chg="modSp mod">
        <pc:chgData name="Li Lixiang" userId="6104bbfcb56aea79" providerId="LiveId" clId="{5DDD6A57-FD4C-4DE0-8DF6-43BC1A908F0C}" dt="2021-11-18T11:52:04.765" v="187" actId="20577"/>
        <pc:sldMkLst>
          <pc:docMk/>
          <pc:sldMk cId="2622198170" sldId="275"/>
        </pc:sldMkLst>
        <pc:spChg chg="mod">
          <ac:chgData name="Li Lixiang" userId="6104bbfcb56aea79" providerId="LiveId" clId="{5DDD6A57-FD4C-4DE0-8DF6-43BC1A908F0C}" dt="2021-11-18T11:52:04.765" v="187" actId="20577"/>
          <ac:spMkLst>
            <pc:docMk/>
            <pc:sldMk cId="2622198170" sldId="275"/>
            <ac:spMk id="5" creationId="{614AC9D6-6BB4-4F70-B628-3A5C7883FE27}"/>
          </ac:spMkLst>
        </pc:spChg>
      </pc:sldChg>
      <pc:sldChg chg="modSp del mod ord">
        <pc:chgData name="Li Lixiang" userId="6104bbfcb56aea79" providerId="LiveId" clId="{5DDD6A57-FD4C-4DE0-8DF6-43BC1A908F0C}" dt="2023-04-25T11:58:38.770" v="9704" actId="47"/>
        <pc:sldMkLst>
          <pc:docMk/>
          <pc:sldMk cId="646767933" sldId="276"/>
        </pc:sldMkLst>
        <pc:spChg chg="mod">
          <ac:chgData name="Li Lixiang" userId="6104bbfcb56aea79" providerId="LiveId" clId="{5DDD6A57-FD4C-4DE0-8DF6-43BC1A908F0C}" dt="2021-12-18T10:40:34.572" v="8281" actId="403"/>
          <ac:spMkLst>
            <pc:docMk/>
            <pc:sldMk cId="646767933" sldId="276"/>
            <ac:spMk id="3" creationId="{7060439F-2729-478E-B95F-230482B50AA1}"/>
          </ac:spMkLst>
        </pc:spChg>
      </pc:sldChg>
      <pc:sldChg chg="add ord">
        <pc:chgData name="Li Lixiang" userId="6104bbfcb56aea79" providerId="LiveId" clId="{5DDD6A57-FD4C-4DE0-8DF6-43BC1A908F0C}" dt="2023-04-25T11:59:35.122" v="9712"/>
        <pc:sldMkLst>
          <pc:docMk/>
          <pc:sldMk cId="2103825147" sldId="277"/>
        </pc:sldMkLst>
      </pc:sldChg>
      <pc:sldChg chg="addSp delSp modSp add mod ord">
        <pc:chgData name="Li Lixiang" userId="6104bbfcb56aea79" providerId="LiveId" clId="{5DDD6A57-FD4C-4DE0-8DF6-43BC1A908F0C}" dt="2023-04-25T11:55:57.241" v="9703"/>
        <pc:sldMkLst>
          <pc:docMk/>
          <pc:sldMk cId="3756693306" sldId="280"/>
        </pc:sldMkLst>
        <pc:spChg chg="del">
          <ac:chgData name="Li Lixiang" userId="6104bbfcb56aea79" providerId="LiveId" clId="{5DDD6A57-FD4C-4DE0-8DF6-43BC1A908F0C}" dt="2021-12-26T03:58:42.945" v="8282" actId="478"/>
          <ac:spMkLst>
            <pc:docMk/>
            <pc:sldMk cId="3756693306" sldId="280"/>
            <ac:spMk id="2" creationId="{5D280E3F-E80C-41C4-83BA-7980618EAC5E}"/>
          </ac:spMkLst>
        </pc:spChg>
        <pc:spChg chg="mod">
          <ac:chgData name="Li Lixiang" userId="6104bbfcb56aea79" providerId="LiveId" clId="{5DDD6A57-FD4C-4DE0-8DF6-43BC1A908F0C}" dt="2022-01-08T10:46:20.868" v="9672" actId="20577"/>
          <ac:spMkLst>
            <pc:docMk/>
            <pc:sldMk cId="3756693306" sldId="280"/>
            <ac:spMk id="3" creationId="{9ACB66CF-AD72-47FB-9DEE-6949334A6EA7}"/>
          </ac:spMkLst>
        </pc:spChg>
        <pc:spChg chg="add mod">
          <ac:chgData name="Li Lixiang" userId="6104bbfcb56aea79" providerId="LiveId" clId="{5DDD6A57-FD4C-4DE0-8DF6-43BC1A908F0C}" dt="2022-01-08T06:52:21.464" v="9590" actId="20577"/>
          <ac:spMkLst>
            <pc:docMk/>
            <pc:sldMk cId="3756693306" sldId="280"/>
            <ac:spMk id="4" creationId="{BD5E8151-0E77-409E-BF85-FD92350D8956}"/>
          </ac:spMkLst>
        </pc:spChg>
        <pc:spChg chg="add del mod">
          <ac:chgData name="Li Lixiang" userId="6104bbfcb56aea79" providerId="LiveId" clId="{5DDD6A57-FD4C-4DE0-8DF6-43BC1A908F0C}" dt="2021-12-26T03:58:45.376" v="8283" actId="478"/>
          <ac:spMkLst>
            <pc:docMk/>
            <pc:sldMk cId="3756693306" sldId="280"/>
            <ac:spMk id="5" creationId="{9F6B5BFB-A22C-4118-A0D5-71C5F767CE17}"/>
          </ac:spMkLst>
        </pc:spChg>
      </pc:sldChg>
      <pc:sldChg chg="modSp new mod">
        <pc:chgData name="Li Lixiang" userId="6104bbfcb56aea79" providerId="LiveId" clId="{5DDD6A57-FD4C-4DE0-8DF6-43BC1A908F0C}" dt="2021-10-13T03:58:52.085" v="185" actId="20577"/>
        <pc:sldMkLst>
          <pc:docMk/>
          <pc:sldMk cId="901693000" sldId="284"/>
        </pc:sldMkLst>
        <pc:spChg chg="mod">
          <ac:chgData name="Li Lixiang" userId="6104bbfcb56aea79" providerId="LiveId" clId="{5DDD6A57-FD4C-4DE0-8DF6-43BC1A908F0C}" dt="2021-10-13T03:56:32.351" v="7" actId="20577"/>
          <ac:spMkLst>
            <pc:docMk/>
            <pc:sldMk cId="901693000" sldId="284"/>
            <ac:spMk id="2" creationId="{1D96A6DA-85CC-438D-8FE1-8BDC8C1BE0D2}"/>
          </ac:spMkLst>
        </pc:spChg>
        <pc:spChg chg="mod">
          <ac:chgData name="Li Lixiang" userId="6104bbfcb56aea79" providerId="LiveId" clId="{5DDD6A57-FD4C-4DE0-8DF6-43BC1A908F0C}" dt="2021-10-13T03:58:52.085" v="185" actId="20577"/>
          <ac:spMkLst>
            <pc:docMk/>
            <pc:sldMk cId="901693000" sldId="284"/>
            <ac:spMk id="3" creationId="{74CF7FC6-65F6-4325-8DB2-4EB46244F474}"/>
          </ac:spMkLst>
        </pc:spChg>
      </pc:sldChg>
      <pc:sldChg chg="addSp delSp modSp add del mod ord">
        <pc:chgData name="Li Lixiang" userId="6104bbfcb56aea79" providerId="LiveId" clId="{5DDD6A57-FD4C-4DE0-8DF6-43BC1A908F0C}" dt="2023-04-25T11:58:51.261" v="9710" actId="47"/>
        <pc:sldMkLst>
          <pc:docMk/>
          <pc:sldMk cId="2917449728" sldId="285"/>
        </pc:sldMkLst>
        <pc:spChg chg="mod">
          <ac:chgData name="Li Lixiang" userId="6104bbfcb56aea79" providerId="LiveId" clId="{5DDD6A57-FD4C-4DE0-8DF6-43BC1A908F0C}" dt="2021-11-18T11:53:14.342" v="211" actId="20577"/>
          <ac:spMkLst>
            <pc:docMk/>
            <pc:sldMk cId="2917449728" sldId="285"/>
            <ac:spMk id="2" creationId="{5EC01E2D-9CFE-4D5D-8863-3BA90731F07B}"/>
          </ac:spMkLst>
        </pc:spChg>
        <pc:spChg chg="mod">
          <ac:chgData name="Li Lixiang" userId="6104bbfcb56aea79" providerId="LiveId" clId="{5DDD6A57-FD4C-4DE0-8DF6-43BC1A908F0C}" dt="2021-11-18T11:55:37.999" v="348" actId="20577"/>
          <ac:spMkLst>
            <pc:docMk/>
            <pc:sldMk cId="2917449728" sldId="285"/>
            <ac:spMk id="3" creationId="{7060439F-2729-478E-B95F-230482B50AA1}"/>
          </ac:spMkLst>
        </pc:spChg>
        <pc:spChg chg="add del mod">
          <ac:chgData name="Li Lixiang" userId="6104bbfcb56aea79" providerId="LiveId" clId="{5DDD6A57-FD4C-4DE0-8DF6-43BC1A908F0C}" dt="2021-11-18T11:55:05.071" v="337" actId="478"/>
          <ac:spMkLst>
            <pc:docMk/>
            <pc:sldMk cId="2917449728" sldId="285"/>
            <ac:spMk id="4" creationId="{10CB842E-7476-4C4B-B240-2C5DA84038ED}"/>
          </ac:spMkLst>
        </pc:spChg>
        <pc:picChg chg="del">
          <ac:chgData name="Li Lixiang" userId="6104bbfcb56aea79" providerId="LiveId" clId="{5DDD6A57-FD4C-4DE0-8DF6-43BC1A908F0C}" dt="2021-11-18T11:53:04.554" v="189" actId="478"/>
          <ac:picMkLst>
            <pc:docMk/>
            <pc:sldMk cId="2917449728" sldId="285"/>
            <ac:picMk id="5" creationId="{7809F2A7-E7CE-4FD2-87F1-08FD4EC418C2}"/>
          </ac:picMkLst>
        </pc:picChg>
      </pc:sldChg>
      <pc:sldChg chg="addSp modSp add del mod ord">
        <pc:chgData name="Li Lixiang" userId="6104bbfcb56aea79" providerId="LiveId" clId="{5DDD6A57-FD4C-4DE0-8DF6-43BC1A908F0C}" dt="2023-04-25T11:58:38.770" v="9704" actId="47"/>
        <pc:sldMkLst>
          <pc:docMk/>
          <pc:sldMk cId="908925994" sldId="286"/>
        </pc:sldMkLst>
        <pc:spChg chg="mod">
          <ac:chgData name="Li Lixiang" userId="6104bbfcb56aea79" providerId="LiveId" clId="{5DDD6A57-FD4C-4DE0-8DF6-43BC1A908F0C}" dt="2021-11-21T09:05:30.387" v="3928" actId="20577"/>
          <ac:spMkLst>
            <pc:docMk/>
            <pc:sldMk cId="908925994" sldId="286"/>
            <ac:spMk id="2" creationId="{5EC01E2D-9CFE-4D5D-8863-3BA90731F07B}"/>
          </ac:spMkLst>
        </pc:spChg>
        <pc:spChg chg="mod">
          <ac:chgData name="Li Lixiang" userId="6104bbfcb56aea79" providerId="LiveId" clId="{5DDD6A57-FD4C-4DE0-8DF6-43BC1A908F0C}" dt="2021-11-21T08:18:26.238" v="743" actId="14100"/>
          <ac:spMkLst>
            <pc:docMk/>
            <pc:sldMk cId="908925994" sldId="286"/>
            <ac:spMk id="3" creationId="{7060439F-2729-478E-B95F-230482B50AA1}"/>
          </ac:spMkLst>
        </pc:spChg>
        <pc:spChg chg="add mod">
          <ac:chgData name="Li Lixiang" userId="6104bbfcb56aea79" providerId="LiveId" clId="{5DDD6A57-FD4C-4DE0-8DF6-43BC1A908F0C}" dt="2022-01-29T11:25:05.160" v="9688" actId="20577"/>
          <ac:spMkLst>
            <pc:docMk/>
            <pc:sldMk cId="908925994" sldId="286"/>
            <ac:spMk id="4" creationId="{EC31A9B6-34C0-4D1A-832B-DE43F35D868D}"/>
          </ac:spMkLst>
        </pc:spChg>
      </pc:sldChg>
      <pc:sldChg chg="modSp add del mod">
        <pc:chgData name="Li Lixiang" userId="6104bbfcb56aea79" providerId="LiveId" clId="{5DDD6A57-FD4C-4DE0-8DF6-43BC1A908F0C}" dt="2023-04-25T11:58:38.770" v="9704" actId="47"/>
        <pc:sldMkLst>
          <pc:docMk/>
          <pc:sldMk cId="4089429991" sldId="287"/>
        </pc:sldMkLst>
        <pc:spChg chg="mod">
          <ac:chgData name="Li Lixiang" userId="6104bbfcb56aea79" providerId="LiveId" clId="{5DDD6A57-FD4C-4DE0-8DF6-43BC1A908F0C}" dt="2021-11-21T09:05:34.508" v="3934" actId="5793"/>
          <ac:spMkLst>
            <pc:docMk/>
            <pc:sldMk cId="4089429991" sldId="287"/>
            <ac:spMk id="2" creationId="{5EC01E2D-9CFE-4D5D-8863-3BA90731F07B}"/>
          </ac:spMkLst>
        </pc:spChg>
        <pc:spChg chg="mod">
          <ac:chgData name="Li Lixiang" userId="6104bbfcb56aea79" providerId="LiveId" clId="{5DDD6A57-FD4C-4DE0-8DF6-43BC1A908F0C}" dt="2021-11-21T08:30:28.958" v="1310" actId="6549"/>
          <ac:spMkLst>
            <pc:docMk/>
            <pc:sldMk cId="4089429991" sldId="287"/>
            <ac:spMk id="3" creationId="{7060439F-2729-478E-B95F-230482B50AA1}"/>
          </ac:spMkLst>
        </pc:spChg>
        <pc:spChg chg="mod">
          <ac:chgData name="Li Lixiang" userId="6104bbfcb56aea79" providerId="LiveId" clId="{5DDD6A57-FD4C-4DE0-8DF6-43BC1A908F0C}" dt="2021-11-21T08:35:19.921" v="1724" actId="20577"/>
          <ac:spMkLst>
            <pc:docMk/>
            <pc:sldMk cId="4089429991" sldId="287"/>
            <ac:spMk id="4" creationId="{EC31A9B6-34C0-4D1A-832B-DE43F35D868D}"/>
          </ac:spMkLst>
        </pc:spChg>
      </pc:sldChg>
      <pc:sldChg chg="modSp add del mod">
        <pc:chgData name="Li Lixiang" userId="6104bbfcb56aea79" providerId="LiveId" clId="{5DDD6A57-FD4C-4DE0-8DF6-43BC1A908F0C}" dt="2023-04-25T11:58:38.770" v="9704" actId="47"/>
        <pc:sldMkLst>
          <pc:docMk/>
          <pc:sldMk cId="3837898654" sldId="288"/>
        </pc:sldMkLst>
        <pc:spChg chg="mod">
          <ac:chgData name="Li Lixiang" userId="6104bbfcb56aea79" providerId="LiveId" clId="{5DDD6A57-FD4C-4DE0-8DF6-43BC1A908F0C}" dt="2021-11-21T09:05:38.962" v="3940" actId="5793"/>
          <ac:spMkLst>
            <pc:docMk/>
            <pc:sldMk cId="3837898654" sldId="288"/>
            <ac:spMk id="2" creationId="{5EC01E2D-9CFE-4D5D-8863-3BA90731F07B}"/>
          </ac:spMkLst>
        </pc:spChg>
        <pc:spChg chg="mod">
          <ac:chgData name="Li Lixiang" userId="6104bbfcb56aea79" providerId="LiveId" clId="{5DDD6A57-FD4C-4DE0-8DF6-43BC1A908F0C}" dt="2022-02-26T12:04:35.711" v="9689" actId="20577"/>
          <ac:spMkLst>
            <pc:docMk/>
            <pc:sldMk cId="3837898654" sldId="288"/>
            <ac:spMk id="3" creationId="{7060439F-2729-478E-B95F-230482B50AA1}"/>
          </ac:spMkLst>
        </pc:spChg>
        <pc:spChg chg="mod">
          <ac:chgData name="Li Lixiang" userId="6104bbfcb56aea79" providerId="LiveId" clId="{5DDD6A57-FD4C-4DE0-8DF6-43BC1A908F0C}" dt="2022-02-26T12:04:51.237" v="9690" actId="20577"/>
          <ac:spMkLst>
            <pc:docMk/>
            <pc:sldMk cId="3837898654" sldId="288"/>
            <ac:spMk id="4" creationId="{EC31A9B6-34C0-4D1A-832B-DE43F35D868D}"/>
          </ac:spMkLst>
        </pc:spChg>
      </pc:sldChg>
      <pc:sldChg chg="modSp add del mod">
        <pc:chgData name="Li Lixiang" userId="6104bbfcb56aea79" providerId="LiveId" clId="{5DDD6A57-FD4C-4DE0-8DF6-43BC1A908F0C}" dt="2023-04-25T11:58:38.770" v="9704" actId="47"/>
        <pc:sldMkLst>
          <pc:docMk/>
          <pc:sldMk cId="863993670" sldId="289"/>
        </pc:sldMkLst>
        <pc:spChg chg="mod">
          <ac:chgData name="Li Lixiang" userId="6104bbfcb56aea79" providerId="LiveId" clId="{5DDD6A57-FD4C-4DE0-8DF6-43BC1A908F0C}" dt="2021-11-21T09:05:43.518" v="3946" actId="5793"/>
          <ac:spMkLst>
            <pc:docMk/>
            <pc:sldMk cId="863993670" sldId="289"/>
            <ac:spMk id="2" creationId="{5EC01E2D-9CFE-4D5D-8863-3BA90731F07B}"/>
          </ac:spMkLst>
        </pc:spChg>
        <pc:spChg chg="mod">
          <ac:chgData name="Li Lixiang" userId="6104bbfcb56aea79" providerId="LiveId" clId="{5DDD6A57-FD4C-4DE0-8DF6-43BC1A908F0C}" dt="2021-11-21T08:49:50.980" v="2851" actId="20577"/>
          <ac:spMkLst>
            <pc:docMk/>
            <pc:sldMk cId="863993670" sldId="289"/>
            <ac:spMk id="3" creationId="{7060439F-2729-478E-B95F-230482B50AA1}"/>
          </ac:spMkLst>
        </pc:spChg>
        <pc:spChg chg="mod">
          <ac:chgData name="Li Lixiang" userId="6104bbfcb56aea79" providerId="LiveId" clId="{5DDD6A57-FD4C-4DE0-8DF6-43BC1A908F0C}" dt="2021-11-21T08:50:21.016" v="2875" actId="20577"/>
          <ac:spMkLst>
            <pc:docMk/>
            <pc:sldMk cId="863993670" sldId="289"/>
            <ac:spMk id="4" creationId="{EC31A9B6-34C0-4D1A-832B-DE43F35D868D}"/>
          </ac:spMkLst>
        </pc:spChg>
      </pc:sldChg>
      <pc:sldChg chg="modSp add del mod ord">
        <pc:chgData name="Li Lixiang" userId="6104bbfcb56aea79" providerId="LiveId" clId="{5DDD6A57-FD4C-4DE0-8DF6-43BC1A908F0C}" dt="2023-04-25T11:58:38.770" v="9704" actId="47"/>
        <pc:sldMkLst>
          <pc:docMk/>
          <pc:sldMk cId="3250499413" sldId="290"/>
        </pc:sldMkLst>
        <pc:spChg chg="mod">
          <ac:chgData name="Li Lixiang" userId="6104bbfcb56aea79" providerId="LiveId" clId="{5DDD6A57-FD4C-4DE0-8DF6-43BC1A908F0C}" dt="2021-11-21T08:51:40.100" v="2885" actId="5793"/>
          <ac:spMkLst>
            <pc:docMk/>
            <pc:sldMk cId="3250499413" sldId="290"/>
            <ac:spMk id="2" creationId="{5EC01E2D-9CFE-4D5D-8863-3BA90731F07B}"/>
          </ac:spMkLst>
        </pc:spChg>
        <pc:spChg chg="mod">
          <ac:chgData name="Li Lixiang" userId="6104bbfcb56aea79" providerId="LiveId" clId="{5DDD6A57-FD4C-4DE0-8DF6-43BC1A908F0C}" dt="2021-11-21T08:53:25.578" v="3090" actId="14100"/>
          <ac:spMkLst>
            <pc:docMk/>
            <pc:sldMk cId="3250499413" sldId="290"/>
            <ac:spMk id="3" creationId="{7060439F-2729-478E-B95F-230482B50AA1}"/>
          </ac:spMkLst>
        </pc:spChg>
        <pc:spChg chg="mod">
          <ac:chgData name="Li Lixiang" userId="6104bbfcb56aea79" providerId="LiveId" clId="{5DDD6A57-FD4C-4DE0-8DF6-43BC1A908F0C}" dt="2021-11-21T08:55:37.389" v="3320" actId="20577"/>
          <ac:spMkLst>
            <pc:docMk/>
            <pc:sldMk cId="3250499413" sldId="290"/>
            <ac:spMk id="4" creationId="{EC31A9B6-34C0-4D1A-832B-DE43F35D868D}"/>
          </ac:spMkLst>
        </pc:spChg>
      </pc:sldChg>
      <pc:sldChg chg="modSp add del mod">
        <pc:chgData name="Li Lixiang" userId="6104bbfcb56aea79" providerId="LiveId" clId="{5DDD6A57-FD4C-4DE0-8DF6-43BC1A908F0C}" dt="2023-04-25T11:58:38.770" v="9704" actId="47"/>
        <pc:sldMkLst>
          <pc:docMk/>
          <pc:sldMk cId="3038236592" sldId="291"/>
        </pc:sldMkLst>
        <pc:spChg chg="mod">
          <ac:chgData name="Li Lixiang" userId="6104bbfcb56aea79" providerId="LiveId" clId="{5DDD6A57-FD4C-4DE0-8DF6-43BC1A908F0C}" dt="2021-11-21T08:56:50.558" v="3411" actId="20577"/>
          <ac:spMkLst>
            <pc:docMk/>
            <pc:sldMk cId="3038236592" sldId="291"/>
            <ac:spMk id="3" creationId="{7060439F-2729-478E-B95F-230482B50AA1}"/>
          </ac:spMkLst>
        </pc:spChg>
        <pc:spChg chg="mod">
          <ac:chgData name="Li Lixiang" userId="6104bbfcb56aea79" providerId="LiveId" clId="{5DDD6A57-FD4C-4DE0-8DF6-43BC1A908F0C}" dt="2021-11-21T08:58:41.087" v="3690" actId="20577"/>
          <ac:spMkLst>
            <pc:docMk/>
            <pc:sldMk cId="3038236592" sldId="291"/>
            <ac:spMk id="4" creationId="{EC31A9B6-34C0-4D1A-832B-DE43F35D868D}"/>
          </ac:spMkLst>
        </pc:spChg>
      </pc:sldChg>
      <pc:sldChg chg="addSp delSp modSp add del mod">
        <pc:chgData name="Li Lixiang" userId="6104bbfcb56aea79" providerId="LiveId" clId="{5DDD6A57-FD4C-4DE0-8DF6-43BC1A908F0C}" dt="2023-04-25T11:58:44.317" v="9705" actId="47"/>
        <pc:sldMkLst>
          <pc:docMk/>
          <pc:sldMk cId="1918009001" sldId="292"/>
        </pc:sldMkLst>
        <pc:spChg chg="mod">
          <ac:chgData name="Li Lixiang" userId="6104bbfcb56aea79" providerId="LiveId" clId="{5DDD6A57-FD4C-4DE0-8DF6-43BC1A908F0C}" dt="2021-11-21T09:05:56.431" v="3951" actId="20577"/>
          <ac:spMkLst>
            <pc:docMk/>
            <pc:sldMk cId="1918009001" sldId="292"/>
            <ac:spMk id="2" creationId="{5EC01E2D-9CFE-4D5D-8863-3BA90731F07B}"/>
          </ac:spMkLst>
        </pc:spChg>
        <pc:spChg chg="mod">
          <ac:chgData name="Li Lixiang" userId="6104bbfcb56aea79" providerId="LiveId" clId="{5DDD6A57-FD4C-4DE0-8DF6-43BC1A908F0C}" dt="2021-11-21T09:33:53.678" v="5526" actId="20577"/>
          <ac:spMkLst>
            <pc:docMk/>
            <pc:sldMk cId="1918009001" sldId="292"/>
            <ac:spMk id="3" creationId="{7060439F-2729-478E-B95F-230482B50AA1}"/>
          </ac:spMkLst>
        </pc:spChg>
        <pc:spChg chg="del">
          <ac:chgData name="Li Lixiang" userId="6104bbfcb56aea79" providerId="LiveId" clId="{5DDD6A57-FD4C-4DE0-8DF6-43BC1A908F0C}" dt="2021-11-21T09:04:37.540" v="3923" actId="478"/>
          <ac:spMkLst>
            <pc:docMk/>
            <pc:sldMk cId="1918009001" sldId="292"/>
            <ac:spMk id="4" creationId="{EC31A9B6-34C0-4D1A-832B-DE43F35D868D}"/>
          </ac:spMkLst>
        </pc:spChg>
        <pc:spChg chg="add mod">
          <ac:chgData name="Li Lixiang" userId="6104bbfcb56aea79" providerId="LiveId" clId="{5DDD6A57-FD4C-4DE0-8DF6-43BC1A908F0C}" dt="2021-11-21T09:33:56.551" v="5528" actId="20577"/>
          <ac:spMkLst>
            <pc:docMk/>
            <pc:sldMk cId="1918009001" sldId="292"/>
            <ac:spMk id="5" creationId="{4333B513-5382-47C3-B2EA-6D201631ACE2}"/>
          </ac:spMkLst>
        </pc:spChg>
      </pc:sldChg>
      <pc:sldChg chg="add del ord">
        <pc:chgData name="Li Lixiang" userId="6104bbfcb56aea79" providerId="LiveId" clId="{5DDD6A57-FD4C-4DE0-8DF6-43BC1A908F0C}" dt="2023-04-25T11:58:38.770" v="9704" actId="47"/>
        <pc:sldMkLst>
          <pc:docMk/>
          <pc:sldMk cId="3216123521" sldId="293"/>
        </pc:sldMkLst>
      </pc:sldChg>
      <pc:sldChg chg="modSp add del mod">
        <pc:chgData name="Li Lixiang" userId="6104bbfcb56aea79" providerId="LiveId" clId="{5DDD6A57-FD4C-4DE0-8DF6-43BC1A908F0C}" dt="2023-04-25T11:58:44.317" v="9705" actId="47"/>
        <pc:sldMkLst>
          <pc:docMk/>
          <pc:sldMk cId="1385666615" sldId="294"/>
        </pc:sldMkLst>
        <pc:spChg chg="mod">
          <ac:chgData name="Li Lixiang" userId="6104bbfcb56aea79" providerId="LiveId" clId="{5DDD6A57-FD4C-4DE0-8DF6-43BC1A908F0C}" dt="2021-11-21T09:15:24.156" v="4697" actId="20577"/>
          <ac:spMkLst>
            <pc:docMk/>
            <pc:sldMk cId="1385666615" sldId="294"/>
            <ac:spMk id="3" creationId="{7060439F-2729-478E-B95F-230482B50AA1}"/>
          </ac:spMkLst>
        </pc:spChg>
        <pc:spChg chg="mod">
          <ac:chgData name="Li Lixiang" userId="6104bbfcb56aea79" providerId="LiveId" clId="{5DDD6A57-FD4C-4DE0-8DF6-43BC1A908F0C}" dt="2021-11-21T09:16:13.108" v="4737" actId="6549"/>
          <ac:spMkLst>
            <pc:docMk/>
            <pc:sldMk cId="1385666615" sldId="294"/>
            <ac:spMk id="5" creationId="{4333B513-5382-47C3-B2EA-6D201631ACE2}"/>
          </ac:spMkLst>
        </pc:spChg>
      </pc:sldChg>
      <pc:sldChg chg="modSp add del mod">
        <pc:chgData name="Li Lixiang" userId="6104bbfcb56aea79" providerId="LiveId" clId="{5DDD6A57-FD4C-4DE0-8DF6-43BC1A908F0C}" dt="2023-04-25T11:58:44.317" v="9705" actId="47"/>
        <pc:sldMkLst>
          <pc:docMk/>
          <pc:sldMk cId="2349023928" sldId="295"/>
        </pc:sldMkLst>
        <pc:spChg chg="mod">
          <ac:chgData name="Li Lixiang" userId="6104bbfcb56aea79" providerId="LiveId" clId="{5DDD6A57-FD4C-4DE0-8DF6-43BC1A908F0C}" dt="2021-11-21T09:33:47.735" v="5524" actId="20577"/>
          <ac:spMkLst>
            <pc:docMk/>
            <pc:sldMk cId="2349023928" sldId="295"/>
            <ac:spMk id="3" creationId="{7060439F-2729-478E-B95F-230482B50AA1}"/>
          </ac:spMkLst>
        </pc:spChg>
        <pc:spChg chg="mod">
          <ac:chgData name="Li Lixiang" userId="6104bbfcb56aea79" providerId="LiveId" clId="{5DDD6A57-FD4C-4DE0-8DF6-43BC1A908F0C}" dt="2021-11-21T09:23:07.858" v="5132" actId="313"/>
          <ac:spMkLst>
            <pc:docMk/>
            <pc:sldMk cId="2349023928" sldId="295"/>
            <ac:spMk id="5" creationId="{4333B513-5382-47C3-B2EA-6D201631ACE2}"/>
          </ac:spMkLst>
        </pc:spChg>
      </pc:sldChg>
      <pc:sldChg chg="modSp add del mod">
        <pc:chgData name="Li Lixiang" userId="6104bbfcb56aea79" providerId="LiveId" clId="{5DDD6A57-FD4C-4DE0-8DF6-43BC1A908F0C}" dt="2023-04-25T11:58:44.317" v="9705" actId="47"/>
        <pc:sldMkLst>
          <pc:docMk/>
          <pc:sldMk cId="2918360428" sldId="296"/>
        </pc:sldMkLst>
        <pc:spChg chg="mod">
          <ac:chgData name="Li Lixiang" userId="6104bbfcb56aea79" providerId="LiveId" clId="{5DDD6A57-FD4C-4DE0-8DF6-43BC1A908F0C}" dt="2021-11-21T09:33:43.914" v="5522" actId="20577"/>
          <ac:spMkLst>
            <pc:docMk/>
            <pc:sldMk cId="2918360428" sldId="296"/>
            <ac:spMk id="3" creationId="{7060439F-2729-478E-B95F-230482B50AA1}"/>
          </ac:spMkLst>
        </pc:spChg>
        <pc:spChg chg="mod">
          <ac:chgData name="Li Lixiang" userId="6104bbfcb56aea79" providerId="LiveId" clId="{5DDD6A57-FD4C-4DE0-8DF6-43BC1A908F0C}" dt="2021-11-21T09:34:18.601" v="5558" actId="20577"/>
          <ac:spMkLst>
            <pc:docMk/>
            <pc:sldMk cId="2918360428" sldId="296"/>
            <ac:spMk id="5" creationId="{4333B513-5382-47C3-B2EA-6D201631ACE2}"/>
          </ac:spMkLst>
        </pc:spChg>
      </pc:sldChg>
      <pc:sldChg chg="modSp add del mod">
        <pc:chgData name="Li Lixiang" userId="6104bbfcb56aea79" providerId="LiveId" clId="{5DDD6A57-FD4C-4DE0-8DF6-43BC1A908F0C}" dt="2023-04-25T11:58:44.317" v="9705" actId="47"/>
        <pc:sldMkLst>
          <pc:docMk/>
          <pc:sldMk cId="2873050645" sldId="297"/>
        </pc:sldMkLst>
        <pc:spChg chg="mod">
          <ac:chgData name="Li Lixiang" userId="6104bbfcb56aea79" providerId="LiveId" clId="{5DDD6A57-FD4C-4DE0-8DF6-43BC1A908F0C}" dt="2021-11-21T09:36:30.154" v="5879" actId="20577"/>
          <ac:spMkLst>
            <pc:docMk/>
            <pc:sldMk cId="2873050645" sldId="297"/>
            <ac:spMk id="3" creationId="{7060439F-2729-478E-B95F-230482B50AA1}"/>
          </ac:spMkLst>
        </pc:spChg>
        <pc:spChg chg="mod">
          <ac:chgData name="Li Lixiang" userId="6104bbfcb56aea79" providerId="LiveId" clId="{5DDD6A57-FD4C-4DE0-8DF6-43BC1A908F0C}" dt="2021-11-21T09:37:33.155" v="6131" actId="27636"/>
          <ac:spMkLst>
            <pc:docMk/>
            <pc:sldMk cId="2873050645" sldId="297"/>
            <ac:spMk id="5" creationId="{4333B513-5382-47C3-B2EA-6D201631ACE2}"/>
          </ac:spMkLst>
        </pc:spChg>
      </pc:sldChg>
      <pc:sldChg chg="modSp add del mod">
        <pc:chgData name="Li Lixiang" userId="6104bbfcb56aea79" providerId="LiveId" clId="{5DDD6A57-FD4C-4DE0-8DF6-43BC1A908F0C}" dt="2023-04-25T11:58:49.681" v="9709" actId="47"/>
        <pc:sldMkLst>
          <pc:docMk/>
          <pc:sldMk cId="3887230651" sldId="298"/>
        </pc:sldMkLst>
        <pc:spChg chg="mod">
          <ac:chgData name="Li Lixiang" userId="6104bbfcb56aea79" providerId="LiveId" clId="{5DDD6A57-FD4C-4DE0-8DF6-43BC1A908F0C}" dt="2021-11-23T06:40:32.744" v="6151" actId="20577"/>
          <ac:spMkLst>
            <pc:docMk/>
            <pc:sldMk cId="3887230651" sldId="298"/>
            <ac:spMk id="2" creationId="{5EC01E2D-9CFE-4D5D-8863-3BA90731F07B}"/>
          </ac:spMkLst>
        </pc:spChg>
        <pc:spChg chg="mod">
          <ac:chgData name="Li Lixiang" userId="6104bbfcb56aea79" providerId="LiveId" clId="{5DDD6A57-FD4C-4DE0-8DF6-43BC1A908F0C}" dt="2021-11-23T06:43:01.552" v="6653" actId="20577"/>
          <ac:spMkLst>
            <pc:docMk/>
            <pc:sldMk cId="3887230651" sldId="298"/>
            <ac:spMk id="3" creationId="{7060439F-2729-478E-B95F-230482B50AA1}"/>
          </ac:spMkLst>
        </pc:spChg>
      </pc:sldChg>
      <pc:sldChg chg="addSp delSp modSp add del mod">
        <pc:chgData name="Li Lixiang" userId="6104bbfcb56aea79" providerId="LiveId" clId="{5DDD6A57-FD4C-4DE0-8DF6-43BC1A908F0C}" dt="2023-04-25T11:58:38.770" v="9704" actId="47"/>
        <pc:sldMkLst>
          <pc:docMk/>
          <pc:sldMk cId="2705027" sldId="299"/>
        </pc:sldMkLst>
        <pc:spChg chg="mod">
          <ac:chgData name="Li Lixiang" userId="6104bbfcb56aea79" providerId="LiveId" clId="{5DDD6A57-FD4C-4DE0-8DF6-43BC1A908F0C}" dt="2021-11-23T07:02:39.065" v="6842" actId="14100"/>
          <ac:spMkLst>
            <pc:docMk/>
            <pc:sldMk cId="2705027" sldId="299"/>
            <ac:spMk id="3" creationId="{7060439F-2729-478E-B95F-230482B50AA1}"/>
          </ac:spMkLst>
        </pc:spChg>
        <pc:spChg chg="del">
          <ac:chgData name="Li Lixiang" userId="6104bbfcb56aea79" providerId="LiveId" clId="{5DDD6A57-FD4C-4DE0-8DF6-43BC1A908F0C}" dt="2021-11-23T07:01:46.833" v="6712" actId="478"/>
          <ac:spMkLst>
            <pc:docMk/>
            <pc:sldMk cId="2705027" sldId="299"/>
            <ac:spMk id="4" creationId="{EC31A9B6-34C0-4D1A-832B-DE43F35D868D}"/>
          </ac:spMkLst>
        </pc:spChg>
        <pc:spChg chg="add mod">
          <ac:chgData name="Li Lixiang" userId="6104bbfcb56aea79" providerId="LiveId" clId="{5DDD6A57-FD4C-4DE0-8DF6-43BC1A908F0C}" dt="2021-11-23T07:05:05.668" v="7225" actId="1035"/>
          <ac:spMkLst>
            <pc:docMk/>
            <pc:sldMk cId="2705027" sldId="299"/>
            <ac:spMk id="5" creationId="{3698BD40-FB3E-4BC6-B2A3-804E5B9E6F53}"/>
          </ac:spMkLst>
        </pc:spChg>
      </pc:sldChg>
      <pc:sldChg chg="addSp delSp modSp add del mod ord">
        <pc:chgData name="Li Lixiang" userId="6104bbfcb56aea79" providerId="LiveId" clId="{5DDD6A57-FD4C-4DE0-8DF6-43BC1A908F0C}" dt="2023-04-25T11:58:38.770" v="9704" actId="47"/>
        <pc:sldMkLst>
          <pc:docMk/>
          <pc:sldMk cId="1821804651" sldId="300"/>
        </pc:sldMkLst>
        <pc:spChg chg="del">
          <ac:chgData name="Li Lixiang" userId="6104bbfcb56aea79" providerId="LiveId" clId="{5DDD6A57-FD4C-4DE0-8DF6-43BC1A908F0C}" dt="2021-12-26T03:59:28.713" v="8287" actId="478"/>
          <ac:spMkLst>
            <pc:docMk/>
            <pc:sldMk cId="1821804651" sldId="300"/>
            <ac:spMk id="2" creationId="{5EC01E2D-9CFE-4D5D-8863-3BA90731F07B}"/>
          </ac:spMkLst>
        </pc:spChg>
        <pc:spChg chg="mod">
          <ac:chgData name="Li Lixiang" userId="6104bbfcb56aea79" providerId="LiveId" clId="{5DDD6A57-FD4C-4DE0-8DF6-43BC1A908F0C}" dt="2022-01-08T06:53:31.782" v="9624" actId="1036"/>
          <ac:spMkLst>
            <pc:docMk/>
            <pc:sldMk cId="1821804651" sldId="300"/>
            <ac:spMk id="3" creationId="{7060439F-2729-478E-B95F-230482B50AA1}"/>
          </ac:spMkLst>
        </pc:spChg>
        <pc:spChg chg="add mod">
          <ac:chgData name="Li Lixiang" userId="6104bbfcb56aea79" providerId="LiveId" clId="{5DDD6A57-FD4C-4DE0-8DF6-43BC1A908F0C}" dt="2022-01-08T06:55:04.471" v="9662"/>
          <ac:spMkLst>
            <pc:docMk/>
            <pc:sldMk cId="1821804651" sldId="300"/>
            <ac:spMk id="4" creationId="{1F35BDC6-9C1C-4806-B7C9-C458D54B1940}"/>
          </ac:spMkLst>
        </pc:spChg>
        <pc:spChg chg="add del mod">
          <ac:chgData name="Li Lixiang" userId="6104bbfcb56aea79" providerId="LiveId" clId="{5DDD6A57-FD4C-4DE0-8DF6-43BC1A908F0C}" dt="2021-12-26T03:59:30.806" v="8288" actId="478"/>
          <ac:spMkLst>
            <pc:docMk/>
            <pc:sldMk cId="1821804651" sldId="300"/>
            <ac:spMk id="5" creationId="{01475638-AAD7-4A62-8922-0C4EAB77AA84}"/>
          </ac:spMkLst>
        </pc:spChg>
      </pc:sldChg>
      <pc:sldChg chg="modSp add mod ord">
        <pc:chgData name="Li Lixiang" userId="6104bbfcb56aea79" providerId="LiveId" clId="{5DDD6A57-FD4C-4DE0-8DF6-43BC1A908F0C}" dt="2023-04-25T11:52:06.411" v="9692"/>
        <pc:sldMkLst>
          <pc:docMk/>
          <pc:sldMk cId="4225843026" sldId="301"/>
        </pc:sldMkLst>
        <pc:spChg chg="mod">
          <ac:chgData name="Li Lixiang" userId="6104bbfcb56aea79" providerId="LiveId" clId="{5DDD6A57-FD4C-4DE0-8DF6-43BC1A908F0C}" dt="2021-12-12T03:00:22.823" v="8263" actId="20577"/>
          <ac:spMkLst>
            <pc:docMk/>
            <pc:sldMk cId="4225843026" sldId="301"/>
            <ac:spMk id="2" creationId="{1D96A6DA-85CC-438D-8FE1-8BDC8C1BE0D2}"/>
          </ac:spMkLst>
        </pc:spChg>
        <pc:spChg chg="mod">
          <ac:chgData name="Li Lixiang" userId="6104bbfcb56aea79" providerId="LiveId" clId="{5DDD6A57-FD4C-4DE0-8DF6-43BC1A908F0C}" dt="2021-12-12T03:00:04.890" v="8246" actId="20577"/>
          <ac:spMkLst>
            <pc:docMk/>
            <pc:sldMk cId="4225843026" sldId="301"/>
            <ac:spMk id="3" creationId="{74CF7FC6-65F6-4325-8DB2-4EB46244F474}"/>
          </ac:spMkLst>
        </pc:spChg>
      </pc:sldChg>
      <pc:sldChg chg="modSp add mod ord">
        <pc:chgData name="Li Lixiang" userId="6104bbfcb56aea79" providerId="LiveId" clId="{5DDD6A57-FD4C-4DE0-8DF6-43BC1A908F0C}" dt="2023-04-25T11:52:08.096" v="9694"/>
        <pc:sldMkLst>
          <pc:docMk/>
          <pc:sldMk cId="1741278169" sldId="302"/>
        </pc:sldMkLst>
        <pc:spChg chg="mod">
          <ac:chgData name="Li Lixiang" userId="6104bbfcb56aea79" providerId="LiveId" clId="{5DDD6A57-FD4C-4DE0-8DF6-43BC1A908F0C}" dt="2021-12-12T03:00:36.847" v="8275" actId="20577"/>
          <ac:spMkLst>
            <pc:docMk/>
            <pc:sldMk cId="1741278169" sldId="302"/>
            <ac:spMk id="2" creationId="{1D96A6DA-85CC-438D-8FE1-8BDC8C1BE0D2}"/>
          </ac:spMkLst>
        </pc:spChg>
        <pc:spChg chg="mod">
          <ac:chgData name="Li Lixiang" userId="6104bbfcb56aea79" providerId="LiveId" clId="{5DDD6A57-FD4C-4DE0-8DF6-43BC1A908F0C}" dt="2021-12-26T06:59:29.514" v="8854" actId="20577"/>
          <ac:spMkLst>
            <pc:docMk/>
            <pc:sldMk cId="1741278169" sldId="302"/>
            <ac:spMk id="3" creationId="{74CF7FC6-65F6-4325-8DB2-4EB46244F474}"/>
          </ac:spMkLst>
        </pc:spChg>
      </pc:sldChg>
      <pc:sldChg chg="delSp modSp new del mod">
        <pc:chgData name="Li Lixiang" userId="6104bbfcb56aea79" providerId="LiveId" clId="{5DDD6A57-FD4C-4DE0-8DF6-43BC1A908F0C}" dt="2023-04-25T11:58:46.120" v="9706" actId="47"/>
        <pc:sldMkLst>
          <pc:docMk/>
          <pc:sldMk cId="2598763665" sldId="303"/>
        </pc:sldMkLst>
        <pc:spChg chg="del">
          <ac:chgData name="Li Lixiang" userId="6104bbfcb56aea79" providerId="LiveId" clId="{5DDD6A57-FD4C-4DE0-8DF6-43BC1A908F0C}" dt="2021-12-26T04:00:30.280" v="8297" actId="478"/>
          <ac:spMkLst>
            <pc:docMk/>
            <pc:sldMk cId="2598763665" sldId="303"/>
            <ac:spMk id="2" creationId="{26B986B1-B18D-4DB3-B636-2FEB184CDFF1}"/>
          </ac:spMkLst>
        </pc:spChg>
        <pc:spChg chg="mod">
          <ac:chgData name="Li Lixiang" userId="6104bbfcb56aea79" providerId="LiveId" clId="{5DDD6A57-FD4C-4DE0-8DF6-43BC1A908F0C}" dt="2021-12-26T04:02:13.531" v="8608" actId="1035"/>
          <ac:spMkLst>
            <pc:docMk/>
            <pc:sldMk cId="2598763665" sldId="303"/>
            <ac:spMk id="3" creationId="{D1C4B389-9A63-4E84-BD3C-1CF933053056}"/>
          </ac:spMkLst>
        </pc:spChg>
      </pc:sldChg>
      <pc:sldChg chg="addSp modSp new mod">
        <pc:chgData name="Li Lixiang" userId="6104bbfcb56aea79" providerId="LiveId" clId="{5DDD6A57-FD4C-4DE0-8DF6-43BC1A908F0C}" dt="2021-12-26T07:08:32.559" v="9562" actId="1035"/>
        <pc:sldMkLst>
          <pc:docMk/>
          <pc:sldMk cId="1990203815" sldId="304"/>
        </pc:sldMkLst>
        <pc:spChg chg="mod">
          <ac:chgData name="Li Lixiang" userId="6104bbfcb56aea79" providerId="LiveId" clId="{5DDD6A57-FD4C-4DE0-8DF6-43BC1A908F0C}" dt="2021-12-26T06:59:42.117" v="8874" actId="20577"/>
          <ac:spMkLst>
            <pc:docMk/>
            <pc:sldMk cId="1990203815" sldId="304"/>
            <ac:spMk id="2" creationId="{EC71ABA6-910F-483E-9A59-2AFDE95B810B}"/>
          </ac:spMkLst>
        </pc:spChg>
        <pc:spChg chg="mod">
          <ac:chgData name="Li Lixiang" userId="6104bbfcb56aea79" providerId="LiveId" clId="{5DDD6A57-FD4C-4DE0-8DF6-43BC1A908F0C}" dt="2021-12-26T07:08:32.559" v="9562" actId="1035"/>
          <ac:spMkLst>
            <pc:docMk/>
            <pc:sldMk cId="1990203815" sldId="304"/>
            <ac:spMk id="3" creationId="{8FD44926-CEEF-4AD2-83D6-68188F133F6D}"/>
          </ac:spMkLst>
        </pc:spChg>
        <pc:spChg chg="add mod">
          <ac:chgData name="Li Lixiang" userId="6104bbfcb56aea79" providerId="LiveId" clId="{5DDD6A57-FD4C-4DE0-8DF6-43BC1A908F0C}" dt="2021-12-26T07:08:32.559" v="9562" actId="1035"/>
          <ac:spMkLst>
            <pc:docMk/>
            <pc:sldMk cId="1990203815" sldId="304"/>
            <ac:spMk id="4" creationId="{A3B714FD-E640-4E6A-8077-A1DE4642A578}"/>
          </ac:spMkLst>
        </pc:spChg>
        <pc:spChg chg="add mod">
          <ac:chgData name="Li Lixiang" userId="6104bbfcb56aea79" providerId="LiveId" clId="{5DDD6A57-FD4C-4DE0-8DF6-43BC1A908F0C}" dt="2021-12-26T07:08:32.559" v="9562" actId="1035"/>
          <ac:spMkLst>
            <pc:docMk/>
            <pc:sldMk cId="1990203815" sldId="304"/>
            <ac:spMk id="5" creationId="{5AD5EF5E-350F-4D34-9856-640E3A01D18B}"/>
          </ac:spMkLst>
        </pc:spChg>
        <pc:spChg chg="add mod">
          <ac:chgData name="Li Lixiang" userId="6104bbfcb56aea79" providerId="LiveId" clId="{5DDD6A57-FD4C-4DE0-8DF6-43BC1A908F0C}" dt="2021-12-26T07:08:32.559" v="9562" actId="1035"/>
          <ac:spMkLst>
            <pc:docMk/>
            <pc:sldMk cId="1990203815" sldId="304"/>
            <ac:spMk id="6" creationId="{3596E7FF-EDF5-4508-A5D4-02A9AD81A616}"/>
          </ac:spMkLst>
        </pc:spChg>
        <pc:spChg chg="add mod">
          <ac:chgData name="Li Lixiang" userId="6104bbfcb56aea79" providerId="LiveId" clId="{5DDD6A57-FD4C-4DE0-8DF6-43BC1A908F0C}" dt="2021-12-26T07:08:32.559" v="9562" actId="1035"/>
          <ac:spMkLst>
            <pc:docMk/>
            <pc:sldMk cId="1990203815" sldId="304"/>
            <ac:spMk id="7" creationId="{6C147896-6B93-495E-8659-AE6A58AF2229}"/>
          </ac:spMkLst>
        </pc:spChg>
        <pc:spChg chg="add mod">
          <ac:chgData name="Li Lixiang" userId="6104bbfcb56aea79" providerId="LiveId" clId="{5DDD6A57-FD4C-4DE0-8DF6-43BC1A908F0C}" dt="2021-12-26T07:08:32.559" v="9562" actId="1035"/>
          <ac:spMkLst>
            <pc:docMk/>
            <pc:sldMk cId="1990203815" sldId="304"/>
            <ac:spMk id="8" creationId="{8A0E7843-D5D0-441B-8343-3A5F70A68186}"/>
          </ac:spMkLst>
        </pc:spChg>
      </pc:sldChg>
      <pc:sldChg chg="add ord">
        <pc:chgData name="Li Lixiang" userId="6104bbfcb56aea79" providerId="LiveId" clId="{5DDD6A57-FD4C-4DE0-8DF6-43BC1A908F0C}" dt="2023-04-25T11:59:35.122" v="9712"/>
        <pc:sldMkLst>
          <pc:docMk/>
          <pc:sldMk cId="1137392759" sldId="305"/>
        </pc:sldMkLst>
      </pc:sldChg>
      <pc:sldChg chg="add ord">
        <pc:chgData name="Li Lixiang" userId="6104bbfcb56aea79" providerId="LiveId" clId="{5DDD6A57-FD4C-4DE0-8DF6-43BC1A908F0C}" dt="2023-04-25T11:59:35.122" v="9712"/>
        <pc:sldMkLst>
          <pc:docMk/>
          <pc:sldMk cId="2094285108" sldId="306"/>
        </pc:sldMkLst>
      </pc:sldChg>
    </pc:docChg>
  </pc:docChgLst>
  <pc:docChgLst>
    <pc:chgData name="Li Lixiang" userId="6104bbfcb56aea79" providerId="LiveId" clId="{D5A8DE86-FACE-4491-BD0C-E2958BB7DF87}"/>
    <pc:docChg chg="modSld">
      <pc:chgData name="Li Lixiang" userId="6104bbfcb56aea79" providerId="LiveId" clId="{D5A8DE86-FACE-4491-BD0C-E2958BB7DF87}" dt="2021-08-28T02:37:57.955" v="2" actId="6549"/>
      <pc:docMkLst>
        <pc:docMk/>
      </pc:docMkLst>
      <pc:sldChg chg="modSp mod">
        <pc:chgData name="Li Lixiang" userId="6104bbfcb56aea79" providerId="LiveId" clId="{D5A8DE86-FACE-4491-BD0C-E2958BB7DF87}" dt="2021-08-28T02:37:57.955" v="2" actId="6549"/>
        <pc:sldMkLst>
          <pc:docMk/>
          <pc:sldMk cId="3650079851" sldId="256"/>
        </pc:sldMkLst>
        <pc:spChg chg="mod">
          <ac:chgData name="Li Lixiang" userId="6104bbfcb56aea79" providerId="LiveId" clId="{D5A8DE86-FACE-4491-BD0C-E2958BB7DF87}" dt="2021-08-28T02:37:57.955" v="2" actId="6549"/>
          <ac:spMkLst>
            <pc:docMk/>
            <pc:sldMk cId="3650079851" sldId="256"/>
            <ac:spMk id="4" creationId="{8DE6899A-D842-4C9E-ADC1-B0C1377122EA}"/>
          </ac:spMkLst>
        </pc:spChg>
      </pc:sldChg>
    </pc:docChg>
  </pc:docChgLst>
  <pc:docChgLst>
    <pc:chgData name="Li Lixiang" userId="6104bbfcb56aea79" providerId="LiveId" clId="{D82E8DA6-9951-4000-9EC7-9103C1857731}"/>
    <pc:docChg chg="custSel addSld modSld sldOrd">
      <pc:chgData name="Li Lixiang" userId="6104bbfcb56aea79" providerId="LiveId" clId="{D82E8DA6-9951-4000-9EC7-9103C1857731}" dt="2021-01-19T03:51:39.722" v="142" actId="14100"/>
      <pc:docMkLst>
        <pc:docMk/>
      </pc:docMkLst>
      <pc:sldChg chg="modSp mod">
        <pc:chgData name="Li Lixiang" userId="6104bbfcb56aea79" providerId="LiveId" clId="{D82E8DA6-9951-4000-9EC7-9103C1857731}" dt="2021-01-19T03:28:45.322" v="28" actId="20577"/>
        <pc:sldMkLst>
          <pc:docMk/>
          <pc:sldMk cId="4286605024" sldId="263"/>
        </pc:sldMkLst>
        <pc:spChg chg="mod">
          <ac:chgData name="Li Lixiang" userId="6104bbfcb56aea79" providerId="LiveId" clId="{D82E8DA6-9951-4000-9EC7-9103C1857731}" dt="2021-01-19T03:28:45.322" v="28" actId="20577"/>
          <ac:spMkLst>
            <pc:docMk/>
            <pc:sldMk cId="4286605024" sldId="263"/>
            <ac:spMk id="3" creationId="{AE84BDDD-BBB6-4D65-B40F-2DCAABD5AC26}"/>
          </ac:spMkLst>
        </pc:spChg>
      </pc:sldChg>
      <pc:sldChg chg="addSp delSp modSp mod ord">
        <pc:chgData name="Li Lixiang" userId="6104bbfcb56aea79" providerId="LiveId" clId="{D82E8DA6-9951-4000-9EC7-9103C1857731}" dt="2021-01-19T03:26:17.931" v="5" actId="478"/>
        <pc:sldMkLst>
          <pc:docMk/>
          <pc:sldMk cId="3733305708" sldId="264"/>
        </pc:sldMkLst>
        <pc:spChg chg="del">
          <ac:chgData name="Li Lixiang" userId="6104bbfcb56aea79" providerId="LiveId" clId="{D82E8DA6-9951-4000-9EC7-9103C1857731}" dt="2021-01-19T03:26:16.001" v="4" actId="478"/>
          <ac:spMkLst>
            <pc:docMk/>
            <pc:sldMk cId="3733305708" sldId="264"/>
            <ac:spMk id="9" creationId="{AF3CE096-68B8-4B44-B44E-FE912B375EA9}"/>
          </ac:spMkLst>
        </pc:spChg>
        <pc:spChg chg="del">
          <ac:chgData name="Li Lixiang" userId="6104bbfcb56aea79" providerId="LiveId" clId="{D82E8DA6-9951-4000-9EC7-9103C1857731}" dt="2021-01-19T03:26:17.931" v="5" actId="478"/>
          <ac:spMkLst>
            <pc:docMk/>
            <pc:sldMk cId="3733305708" sldId="264"/>
            <ac:spMk id="10" creationId="{18E43F96-3BE1-46C4-B791-6EE3644003D8}"/>
          </ac:spMkLst>
        </pc:spChg>
        <pc:spChg chg="add mod">
          <ac:chgData name="Li Lixiang" userId="6104bbfcb56aea79" providerId="LiveId" clId="{D82E8DA6-9951-4000-9EC7-9103C1857731}" dt="2021-01-19T03:25:42.184" v="3" actId="1076"/>
          <ac:spMkLst>
            <pc:docMk/>
            <pc:sldMk cId="3733305708" sldId="264"/>
            <ac:spMk id="12" creationId="{8995E51E-CE0A-416E-9DB3-98487AB45AC9}"/>
          </ac:spMkLst>
        </pc:spChg>
      </pc:sldChg>
      <pc:sldChg chg="addSp delSp modSp add mod">
        <pc:chgData name="Li Lixiang" userId="6104bbfcb56aea79" providerId="LiveId" clId="{D82E8DA6-9951-4000-9EC7-9103C1857731}" dt="2021-01-19T03:51:39.722" v="142" actId="14100"/>
        <pc:sldMkLst>
          <pc:docMk/>
          <pc:sldMk cId="314823917" sldId="267"/>
        </pc:sldMkLst>
        <pc:spChg chg="mod">
          <ac:chgData name="Li Lixiang" userId="6104bbfcb56aea79" providerId="LiveId" clId="{D82E8DA6-9951-4000-9EC7-9103C1857731}" dt="2021-01-19T03:50:18.809" v="50" actId="20577"/>
          <ac:spMkLst>
            <pc:docMk/>
            <pc:sldMk cId="314823917" sldId="267"/>
            <ac:spMk id="2" creationId="{6A7233A0-AF7A-48A1-9892-0D38C61AE772}"/>
          </ac:spMkLst>
        </pc:spChg>
        <pc:spChg chg="del">
          <ac:chgData name="Li Lixiang" userId="6104bbfcb56aea79" providerId="LiveId" clId="{D82E8DA6-9951-4000-9EC7-9103C1857731}" dt="2021-01-19T03:50:25.949" v="52" actId="478"/>
          <ac:spMkLst>
            <pc:docMk/>
            <pc:sldMk cId="314823917" sldId="267"/>
            <ac:spMk id="6" creationId="{0DD8DFCC-1C59-477A-B8D0-A86404F623E9}"/>
          </ac:spMkLst>
        </pc:spChg>
        <pc:spChg chg="del">
          <ac:chgData name="Li Lixiang" userId="6104bbfcb56aea79" providerId="LiveId" clId="{D82E8DA6-9951-4000-9EC7-9103C1857731}" dt="2021-01-19T03:50:25.949" v="52" actId="478"/>
          <ac:spMkLst>
            <pc:docMk/>
            <pc:sldMk cId="314823917" sldId="267"/>
            <ac:spMk id="8" creationId="{1E9E062E-9F76-4D06-A851-F52B6F4A5243}"/>
          </ac:spMkLst>
        </pc:spChg>
        <pc:spChg chg="add mod">
          <ac:chgData name="Li Lixiang" userId="6104bbfcb56aea79" providerId="LiveId" clId="{D82E8DA6-9951-4000-9EC7-9103C1857731}" dt="2021-01-19T03:51:02.637" v="139" actId="313"/>
          <ac:spMkLst>
            <pc:docMk/>
            <pc:sldMk cId="314823917" sldId="267"/>
            <ac:spMk id="9" creationId="{3369B57B-4A13-4B57-B92C-D62EDE464684}"/>
          </ac:spMkLst>
        </pc:spChg>
        <pc:spChg chg="del">
          <ac:chgData name="Li Lixiang" userId="6104bbfcb56aea79" providerId="LiveId" clId="{D82E8DA6-9951-4000-9EC7-9103C1857731}" dt="2021-01-19T03:50:25.949" v="52" actId="478"/>
          <ac:spMkLst>
            <pc:docMk/>
            <pc:sldMk cId="314823917" sldId="267"/>
            <ac:spMk id="10" creationId="{A55D81FE-6224-41E3-B868-43B08F7164D7}"/>
          </ac:spMkLst>
        </pc:spChg>
        <pc:graphicFrameChg chg="del">
          <ac:chgData name="Li Lixiang" userId="6104bbfcb56aea79" providerId="LiveId" clId="{D82E8DA6-9951-4000-9EC7-9103C1857731}" dt="2021-01-19T03:50:25.949" v="52" actId="478"/>
          <ac:graphicFrameMkLst>
            <pc:docMk/>
            <pc:sldMk cId="314823917" sldId="267"/>
            <ac:graphicFrameMk id="4" creationId="{3AB4A655-1E00-4B0E-9437-30384866C3DE}"/>
          </ac:graphicFrameMkLst>
        </pc:graphicFrameChg>
        <pc:picChg chg="add mod">
          <ac:chgData name="Li Lixiang" userId="6104bbfcb56aea79" providerId="LiveId" clId="{D82E8DA6-9951-4000-9EC7-9103C1857731}" dt="2021-01-19T03:51:39.722" v="142" actId="14100"/>
          <ac:picMkLst>
            <pc:docMk/>
            <pc:sldMk cId="314823917" sldId="267"/>
            <ac:picMk id="5" creationId="{F253E5E1-248C-446F-9B76-EE713267B9F6}"/>
          </ac:picMkLst>
        </pc:picChg>
        <pc:picChg chg="del">
          <ac:chgData name="Li Lixiang" userId="6104bbfcb56aea79" providerId="LiveId" clId="{D82E8DA6-9951-4000-9EC7-9103C1857731}" dt="2021-01-19T03:50:22.577" v="51" actId="478"/>
          <ac:picMkLst>
            <pc:docMk/>
            <pc:sldMk cId="314823917" sldId="267"/>
            <ac:picMk id="12" creationId="{6270D3B6-DD15-4538-AB51-56389CAE0918}"/>
          </ac:picMkLst>
        </pc:picChg>
      </pc:sldChg>
    </pc:docChg>
  </pc:docChgLst>
  <pc:docChgLst>
    <pc:chgData name="Li Lixiang" userId="6104bbfcb56aea79" providerId="LiveId" clId="{059B10B3-0B2E-4DA7-8829-C38D8318DEBA}"/>
    <pc:docChg chg="undo custSel addSld delSld modSld sldOrd">
      <pc:chgData name="Li Lixiang" userId="6104bbfcb56aea79" providerId="LiveId" clId="{059B10B3-0B2E-4DA7-8829-C38D8318DEBA}" dt="2021-05-31T09:13:51.487" v="7414" actId="47"/>
      <pc:docMkLst>
        <pc:docMk/>
      </pc:docMkLst>
      <pc:sldChg chg="modSp mod">
        <pc:chgData name="Li Lixiang" userId="6104bbfcb56aea79" providerId="LiveId" clId="{059B10B3-0B2E-4DA7-8829-C38D8318DEBA}" dt="2021-03-04T04:16:58.010" v="2516" actId="20577"/>
        <pc:sldMkLst>
          <pc:docMk/>
          <pc:sldMk cId="3650079851" sldId="256"/>
        </pc:sldMkLst>
        <pc:spChg chg="mod">
          <ac:chgData name="Li Lixiang" userId="6104bbfcb56aea79" providerId="LiveId" clId="{059B10B3-0B2E-4DA7-8829-C38D8318DEBA}" dt="2021-03-04T04:16:58.010" v="2516" actId="20577"/>
          <ac:spMkLst>
            <pc:docMk/>
            <pc:sldMk cId="3650079851" sldId="256"/>
            <ac:spMk id="4" creationId="{8DE6899A-D842-4C9E-ADC1-B0C1377122EA}"/>
          </ac:spMkLst>
        </pc:spChg>
      </pc:sldChg>
      <pc:sldChg chg="addSp modSp mod">
        <pc:chgData name="Li Lixiang" userId="6104bbfcb56aea79" providerId="LiveId" clId="{059B10B3-0B2E-4DA7-8829-C38D8318DEBA}" dt="2021-04-20T10:04:07.629" v="4148" actId="9405"/>
        <pc:sldMkLst>
          <pc:docMk/>
          <pc:sldMk cId="3409578767" sldId="261"/>
        </pc:sldMkLst>
        <pc:spChg chg="mod">
          <ac:chgData name="Li Lixiang" userId="6104bbfcb56aea79" providerId="LiveId" clId="{059B10B3-0B2E-4DA7-8829-C38D8318DEBA}" dt="2021-02-14T03:51:16.254" v="1161" actId="20577"/>
          <ac:spMkLst>
            <pc:docMk/>
            <pc:sldMk cId="3409578767" sldId="261"/>
            <ac:spMk id="2" creationId="{5EC01E2D-9CFE-4D5D-8863-3BA90731F07B}"/>
          </ac:spMkLst>
        </pc:spChg>
        <pc:inkChg chg="add">
          <ac:chgData name="Li Lixiang" userId="6104bbfcb56aea79" providerId="LiveId" clId="{059B10B3-0B2E-4DA7-8829-C38D8318DEBA}" dt="2021-04-20T10:04:07.629" v="4148" actId="9405"/>
          <ac:inkMkLst>
            <pc:docMk/>
            <pc:sldMk cId="3409578767" sldId="261"/>
            <ac:inkMk id="4" creationId="{CCA4BA79-7207-46F9-81D1-051637F90D5A}"/>
          </ac:inkMkLst>
        </pc:inkChg>
      </pc:sldChg>
      <pc:sldChg chg="addSp delSp modSp mod">
        <pc:chgData name="Li Lixiang" userId="6104bbfcb56aea79" providerId="LiveId" clId="{059B10B3-0B2E-4DA7-8829-C38D8318DEBA}" dt="2021-04-17T11:27:47.308" v="4147" actId="9405"/>
        <pc:sldMkLst>
          <pc:docMk/>
          <pc:sldMk cId="1653093981" sldId="262"/>
        </pc:sldMkLst>
        <pc:spChg chg="mod">
          <ac:chgData name="Li Lixiang" userId="6104bbfcb56aea79" providerId="LiveId" clId="{059B10B3-0B2E-4DA7-8829-C38D8318DEBA}" dt="2021-02-14T04:32:10.836" v="1953" actId="20577"/>
          <ac:spMkLst>
            <pc:docMk/>
            <pc:sldMk cId="1653093981" sldId="262"/>
            <ac:spMk id="2" creationId="{6A7233A0-AF7A-48A1-9892-0D38C61AE772}"/>
          </ac:spMkLst>
        </pc:spChg>
        <pc:spChg chg="mod">
          <ac:chgData name="Li Lixiang" userId="6104bbfcb56aea79" providerId="LiveId" clId="{059B10B3-0B2E-4DA7-8829-C38D8318DEBA}" dt="2021-04-13T07:56:32.448" v="4101" actId="20577"/>
          <ac:spMkLst>
            <pc:docMk/>
            <pc:sldMk cId="1653093981" sldId="262"/>
            <ac:spMk id="3" creationId="{AE84BDDD-BBB6-4D65-B40F-2DCAABD5AC26}"/>
          </ac:spMkLst>
        </pc:spChg>
        <pc:picChg chg="del">
          <ac:chgData name="Li Lixiang" userId="6104bbfcb56aea79" providerId="LiveId" clId="{059B10B3-0B2E-4DA7-8829-C38D8318DEBA}" dt="2021-02-14T04:34:29.526" v="2046" actId="478"/>
          <ac:picMkLst>
            <pc:docMk/>
            <pc:sldMk cId="1653093981" sldId="262"/>
            <ac:picMk id="5" creationId="{1B27D6C3-01DB-40C6-9287-287D784F97CB}"/>
          </ac:picMkLst>
        </pc:picChg>
        <pc:picChg chg="add mod">
          <ac:chgData name="Li Lixiang" userId="6104bbfcb56aea79" providerId="LiveId" clId="{059B10B3-0B2E-4DA7-8829-C38D8318DEBA}" dt="2021-02-14T04:36:01.223" v="2155" actId="14100"/>
          <ac:picMkLst>
            <pc:docMk/>
            <pc:sldMk cId="1653093981" sldId="262"/>
            <ac:picMk id="6" creationId="{744B75C8-DDD1-4B3F-8CF7-F59006E9875B}"/>
          </ac:picMkLst>
        </pc:picChg>
        <pc:inkChg chg="add del">
          <ac:chgData name="Li Lixiang" userId="6104bbfcb56aea79" providerId="LiveId" clId="{059B10B3-0B2E-4DA7-8829-C38D8318DEBA}" dt="2021-04-17T11:27:46.085" v="4146" actId="9405"/>
          <ac:inkMkLst>
            <pc:docMk/>
            <pc:sldMk cId="1653093981" sldId="262"/>
            <ac:inkMk id="4" creationId="{3BFD64BA-2039-46B8-8698-EC9EB78AF441}"/>
          </ac:inkMkLst>
        </pc:inkChg>
        <pc:inkChg chg="add">
          <ac:chgData name="Li Lixiang" userId="6104bbfcb56aea79" providerId="LiveId" clId="{059B10B3-0B2E-4DA7-8829-C38D8318DEBA}" dt="2021-04-17T11:27:47.308" v="4147" actId="9405"/>
          <ac:inkMkLst>
            <pc:docMk/>
            <pc:sldMk cId="1653093981" sldId="262"/>
            <ac:inkMk id="5" creationId="{1681C8D5-68F5-420E-9907-C80C4885EC41}"/>
          </ac:inkMkLst>
        </pc:inkChg>
      </pc:sldChg>
      <pc:sldChg chg="addSp delSp mod">
        <pc:chgData name="Li Lixiang" userId="6104bbfcb56aea79" providerId="LiveId" clId="{059B10B3-0B2E-4DA7-8829-C38D8318DEBA}" dt="2021-02-25T07:59:22.200" v="2483" actId="478"/>
        <pc:sldMkLst>
          <pc:docMk/>
          <pc:sldMk cId="3733305708" sldId="264"/>
        </pc:sldMkLst>
        <pc:inkChg chg="add del">
          <ac:chgData name="Li Lixiang" userId="6104bbfcb56aea79" providerId="LiveId" clId="{059B10B3-0B2E-4DA7-8829-C38D8318DEBA}" dt="2021-02-25T07:59:22.200" v="2483" actId="478"/>
          <ac:inkMkLst>
            <pc:docMk/>
            <pc:sldMk cId="3733305708" sldId="264"/>
            <ac:inkMk id="3" creationId="{A121A8B3-65E1-48BC-9E5F-4193E7B9E7AA}"/>
          </ac:inkMkLst>
        </pc:inkChg>
      </pc:sldChg>
      <pc:sldChg chg="addSp delSp modSp mod">
        <pc:chgData name="Li Lixiang" userId="6104bbfcb56aea79" providerId="LiveId" clId="{059B10B3-0B2E-4DA7-8829-C38D8318DEBA}" dt="2021-02-14T02:54:13.882" v="976" actId="1076"/>
        <pc:sldMkLst>
          <pc:docMk/>
          <pc:sldMk cId="173377487" sldId="265"/>
        </pc:sldMkLst>
        <pc:picChg chg="add mod">
          <ac:chgData name="Li Lixiang" userId="6104bbfcb56aea79" providerId="LiveId" clId="{059B10B3-0B2E-4DA7-8829-C38D8318DEBA}" dt="2021-02-14T02:54:13.882" v="976" actId="1076"/>
          <ac:picMkLst>
            <pc:docMk/>
            <pc:sldMk cId="173377487" sldId="265"/>
            <ac:picMk id="5" creationId="{D345CBD6-1979-4D7E-9E52-C7B9D570BA26}"/>
          </ac:picMkLst>
        </pc:picChg>
        <pc:picChg chg="del">
          <ac:chgData name="Li Lixiang" userId="6104bbfcb56aea79" providerId="LiveId" clId="{059B10B3-0B2E-4DA7-8829-C38D8318DEBA}" dt="2021-02-14T02:54:09.732" v="974" actId="478"/>
          <ac:picMkLst>
            <pc:docMk/>
            <pc:sldMk cId="173377487" sldId="265"/>
            <ac:picMk id="12" creationId="{6270D3B6-DD15-4538-AB51-56389CAE0918}"/>
          </ac:picMkLst>
        </pc:picChg>
      </pc:sldChg>
      <pc:sldChg chg="modSp mod">
        <pc:chgData name="Li Lixiang" userId="6104bbfcb56aea79" providerId="LiveId" clId="{059B10B3-0B2E-4DA7-8829-C38D8318DEBA}" dt="2021-04-07T23:56:14.059" v="3984" actId="20577"/>
        <pc:sldMkLst>
          <pc:docMk/>
          <pc:sldMk cId="42589722" sldId="266"/>
        </pc:sldMkLst>
        <pc:spChg chg="mod">
          <ac:chgData name="Li Lixiang" userId="6104bbfcb56aea79" providerId="LiveId" clId="{059B10B3-0B2E-4DA7-8829-C38D8318DEBA}" dt="2021-04-07T23:56:14.059" v="3984" actId="20577"/>
          <ac:spMkLst>
            <pc:docMk/>
            <pc:sldMk cId="42589722" sldId="266"/>
            <ac:spMk id="9" creationId="{04795046-BD50-4D5C-9F4B-89B86CC0A056}"/>
          </ac:spMkLst>
        </pc:spChg>
      </pc:sldChg>
      <pc:sldChg chg="delSp modSp add del mod">
        <pc:chgData name="Li Lixiang" userId="6104bbfcb56aea79" providerId="LiveId" clId="{059B10B3-0B2E-4DA7-8829-C38D8318DEBA}" dt="2021-04-13T07:58:14.710" v="4134" actId="47"/>
        <pc:sldMkLst>
          <pc:docMk/>
          <pc:sldMk cId="2137531678" sldId="268"/>
        </pc:sldMkLst>
        <pc:spChg chg="mod">
          <ac:chgData name="Li Lixiang" userId="6104bbfcb56aea79" providerId="LiveId" clId="{059B10B3-0B2E-4DA7-8829-C38D8318DEBA}" dt="2021-02-14T02:25:26.901" v="28" actId="20577"/>
          <ac:spMkLst>
            <pc:docMk/>
            <pc:sldMk cId="2137531678" sldId="268"/>
            <ac:spMk id="2" creationId="{6A7233A0-AF7A-48A1-9892-0D38C61AE772}"/>
          </ac:spMkLst>
        </pc:spChg>
        <pc:spChg chg="mod">
          <ac:chgData name="Li Lixiang" userId="6104bbfcb56aea79" providerId="LiveId" clId="{059B10B3-0B2E-4DA7-8829-C38D8318DEBA}" dt="2021-02-14T02:26:27.783" v="365" actId="6549"/>
          <ac:spMkLst>
            <pc:docMk/>
            <pc:sldMk cId="2137531678" sldId="268"/>
            <ac:spMk id="3" creationId="{AE84BDDD-BBB6-4D65-B40F-2DCAABD5AC26}"/>
          </ac:spMkLst>
        </pc:spChg>
        <pc:picChg chg="del">
          <ac:chgData name="Li Lixiang" userId="6104bbfcb56aea79" providerId="LiveId" clId="{059B10B3-0B2E-4DA7-8829-C38D8318DEBA}" dt="2021-02-14T02:25:29.364" v="29" actId="478"/>
          <ac:picMkLst>
            <pc:docMk/>
            <pc:sldMk cId="2137531678" sldId="268"/>
            <ac:picMk id="5" creationId="{1B27D6C3-01DB-40C6-9287-287D784F97CB}"/>
          </ac:picMkLst>
        </pc:picChg>
      </pc:sldChg>
      <pc:sldChg chg="addSp delSp modSp add mod">
        <pc:chgData name="Li Lixiang" userId="6104bbfcb56aea79" providerId="LiveId" clId="{059B10B3-0B2E-4DA7-8829-C38D8318DEBA}" dt="2021-02-25T08:31:36.747" v="2485" actId="478"/>
        <pc:sldMkLst>
          <pc:docMk/>
          <pc:sldMk cId="1377491489" sldId="269"/>
        </pc:sldMkLst>
        <pc:spChg chg="mod">
          <ac:chgData name="Li Lixiang" userId="6104bbfcb56aea79" providerId="LiveId" clId="{059B10B3-0B2E-4DA7-8829-C38D8318DEBA}" dt="2021-02-14T02:41:06.033" v="823" actId="20577"/>
          <ac:spMkLst>
            <pc:docMk/>
            <pc:sldMk cId="1377491489" sldId="269"/>
            <ac:spMk id="2" creationId="{6A7233A0-AF7A-48A1-9892-0D38C61AE772}"/>
          </ac:spMkLst>
        </pc:spChg>
        <pc:spChg chg="mod">
          <ac:chgData name="Li Lixiang" userId="6104bbfcb56aea79" providerId="LiveId" clId="{059B10B3-0B2E-4DA7-8829-C38D8318DEBA}" dt="2021-02-14T02:39:17.956" v="752" actId="20577"/>
          <ac:spMkLst>
            <pc:docMk/>
            <pc:sldMk cId="1377491489" sldId="269"/>
            <ac:spMk id="3" creationId="{AE84BDDD-BBB6-4D65-B40F-2DCAABD5AC26}"/>
          </ac:spMkLst>
        </pc:spChg>
        <pc:spChg chg="add">
          <ac:chgData name="Li Lixiang" userId="6104bbfcb56aea79" providerId="LiveId" clId="{059B10B3-0B2E-4DA7-8829-C38D8318DEBA}" dt="2021-02-14T02:34:20.399" v="400" actId="11529"/>
          <ac:spMkLst>
            <pc:docMk/>
            <pc:sldMk cId="1377491489" sldId="269"/>
            <ac:spMk id="5" creationId="{D965A968-AF07-4AD7-BC5B-F47C09F3B8C3}"/>
          </ac:spMkLst>
        </pc:spChg>
        <pc:spChg chg="del">
          <ac:chgData name="Li Lixiang" userId="6104bbfcb56aea79" providerId="LiveId" clId="{059B10B3-0B2E-4DA7-8829-C38D8318DEBA}" dt="2021-02-14T02:34:10.748" v="398" actId="478"/>
          <ac:spMkLst>
            <pc:docMk/>
            <pc:sldMk cId="1377491489" sldId="269"/>
            <ac:spMk id="6" creationId="{650A09CB-6897-488E-AEAC-806B7453E23E}"/>
          </ac:spMkLst>
        </pc:spChg>
        <pc:spChg chg="del">
          <ac:chgData name="Li Lixiang" userId="6104bbfcb56aea79" providerId="LiveId" clId="{059B10B3-0B2E-4DA7-8829-C38D8318DEBA}" dt="2021-02-14T02:34:11.670" v="399" actId="478"/>
          <ac:spMkLst>
            <pc:docMk/>
            <pc:sldMk cId="1377491489" sldId="269"/>
            <ac:spMk id="7" creationId="{A8D50DF1-68AC-4D76-9F65-8E4F3E227AAE}"/>
          </ac:spMkLst>
        </pc:spChg>
        <pc:spChg chg="add mod">
          <ac:chgData name="Li Lixiang" userId="6104bbfcb56aea79" providerId="LiveId" clId="{059B10B3-0B2E-4DA7-8829-C38D8318DEBA}" dt="2021-02-14T02:34:23.852" v="402" actId="1076"/>
          <ac:spMkLst>
            <pc:docMk/>
            <pc:sldMk cId="1377491489" sldId="269"/>
            <ac:spMk id="8" creationId="{F9684766-F743-48C1-8F65-9DF5F6438285}"/>
          </ac:spMkLst>
        </pc:spChg>
        <pc:spChg chg="add mod">
          <ac:chgData name="Li Lixiang" userId="6104bbfcb56aea79" providerId="LiveId" clId="{059B10B3-0B2E-4DA7-8829-C38D8318DEBA}" dt="2021-02-14T02:34:27.011" v="404" actId="1076"/>
          <ac:spMkLst>
            <pc:docMk/>
            <pc:sldMk cId="1377491489" sldId="269"/>
            <ac:spMk id="9" creationId="{4A2A9EF9-0286-419E-9A98-D1DD31CAEFE0}"/>
          </ac:spMkLst>
        </pc:spChg>
        <pc:spChg chg="add mod">
          <ac:chgData name="Li Lixiang" userId="6104bbfcb56aea79" providerId="LiveId" clId="{059B10B3-0B2E-4DA7-8829-C38D8318DEBA}" dt="2021-02-14T02:34:31.115" v="406" actId="1076"/>
          <ac:spMkLst>
            <pc:docMk/>
            <pc:sldMk cId="1377491489" sldId="269"/>
            <ac:spMk id="10" creationId="{F5A6541D-0DBC-4214-A44A-8E683EDC3ABF}"/>
          </ac:spMkLst>
        </pc:spChg>
        <pc:spChg chg="add mod">
          <ac:chgData name="Li Lixiang" userId="6104bbfcb56aea79" providerId="LiveId" clId="{059B10B3-0B2E-4DA7-8829-C38D8318DEBA}" dt="2021-02-14T02:34:38.619" v="409" actId="1076"/>
          <ac:spMkLst>
            <pc:docMk/>
            <pc:sldMk cId="1377491489" sldId="269"/>
            <ac:spMk id="11" creationId="{40E0547A-2CF1-4531-8D73-7FEA6EEA9B00}"/>
          </ac:spMkLst>
        </pc:spChg>
        <pc:spChg chg="add mod">
          <ac:chgData name="Li Lixiang" userId="6104bbfcb56aea79" providerId="LiveId" clId="{059B10B3-0B2E-4DA7-8829-C38D8318DEBA}" dt="2021-02-14T02:34:44.243" v="411" actId="1076"/>
          <ac:spMkLst>
            <pc:docMk/>
            <pc:sldMk cId="1377491489" sldId="269"/>
            <ac:spMk id="12" creationId="{047CD4F2-BC6E-46BB-ABD6-AEAA44FBCC0B}"/>
          </ac:spMkLst>
        </pc:spChg>
        <pc:spChg chg="add del">
          <ac:chgData name="Li Lixiang" userId="6104bbfcb56aea79" providerId="LiveId" clId="{059B10B3-0B2E-4DA7-8829-C38D8318DEBA}" dt="2021-02-14T02:34:57.616" v="413" actId="478"/>
          <ac:spMkLst>
            <pc:docMk/>
            <pc:sldMk cId="1377491489" sldId="269"/>
            <ac:spMk id="13" creationId="{C554AADC-2523-4118-A41D-8D5AFE3CB1D4}"/>
          </ac:spMkLst>
        </pc:spChg>
        <pc:spChg chg="add del">
          <ac:chgData name="Li Lixiang" userId="6104bbfcb56aea79" providerId="LiveId" clId="{059B10B3-0B2E-4DA7-8829-C38D8318DEBA}" dt="2021-02-14T02:35:07.321" v="415" actId="478"/>
          <ac:spMkLst>
            <pc:docMk/>
            <pc:sldMk cId="1377491489" sldId="269"/>
            <ac:spMk id="14" creationId="{4602E301-4D84-4C3C-ACC0-42F274593B0E}"/>
          </ac:spMkLst>
        </pc:spChg>
        <pc:spChg chg="add mod">
          <ac:chgData name="Li Lixiang" userId="6104bbfcb56aea79" providerId="LiveId" clId="{059B10B3-0B2E-4DA7-8829-C38D8318DEBA}" dt="2021-02-14T02:35:24.883" v="420" actId="1076"/>
          <ac:spMkLst>
            <pc:docMk/>
            <pc:sldMk cId="1377491489" sldId="269"/>
            <ac:spMk id="18" creationId="{4D1DD00D-509E-4F9E-9508-109C8086E4E2}"/>
          </ac:spMkLst>
        </pc:spChg>
        <pc:spChg chg="add mod">
          <ac:chgData name="Li Lixiang" userId="6104bbfcb56aea79" providerId="LiveId" clId="{059B10B3-0B2E-4DA7-8829-C38D8318DEBA}" dt="2021-02-14T02:36:20.850" v="492" actId="20577"/>
          <ac:spMkLst>
            <pc:docMk/>
            <pc:sldMk cId="1377491489" sldId="269"/>
            <ac:spMk id="19" creationId="{2B3C3CDD-DE56-4F25-A2C3-A12508097AE9}"/>
          </ac:spMkLst>
        </pc:spChg>
        <pc:spChg chg="add mod">
          <ac:chgData name="Li Lixiang" userId="6104bbfcb56aea79" providerId="LiveId" clId="{059B10B3-0B2E-4DA7-8829-C38D8318DEBA}" dt="2021-02-14T02:36:41.115" v="543" actId="14100"/>
          <ac:spMkLst>
            <pc:docMk/>
            <pc:sldMk cId="1377491489" sldId="269"/>
            <ac:spMk id="20" creationId="{5ACAAC2F-DE4A-441A-9495-FD1A7F155E96}"/>
          </ac:spMkLst>
        </pc:spChg>
        <pc:spChg chg="add mod">
          <ac:chgData name="Li Lixiang" userId="6104bbfcb56aea79" providerId="LiveId" clId="{059B10B3-0B2E-4DA7-8829-C38D8318DEBA}" dt="2021-02-14T02:44:03.306" v="938" actId="1076"/>
          <ac:spMkLst>
            <pc:docMk/>
            <pc:sldMk cId="1377491489" sldId="269"/>
            <ac:spMk id="21" creationId="{A85F8C7E-C636-4CA4-94F3-0313A1FCF58C}"/>
          </ac:spMkLst>
        </pc:spChg>
        <pc:spChg chg="add mod">
          <ac:chgData name="Li Lixiang" userId="6104bbfcb56aea79" providerId="LiveId" clId="{059B10B3-0B2E-4DA7-8829-C38D8318DEBA}" dt="2021-02-14T02:44:08.288" v="941" actId="20577"/>
          <ac:spMkLst>
            <pc:docMk/>
            <pc:sldMk cId="1377491489" sldId="269"/>
            <ac:spMk id="22" creationId="{EC98BF74-604F-4930-80E2-2862D6B7DD2F}"/>
          </ac:spMkLst>
        </pc:spChg>
        <pc:spChg chg="add mod">
          <ac:chgData name="Li Lixiang" userId="6104bbfcb56aea79" providerId="LiveId" clId="{059B10B3-0B2E-4DA7-8829-C38D8318DEBA}" dt="2021-02-14T02:44:14.886" v="944" actId="20577"/>
          <ac:spMkLst>
            <pc:docMk/>
            <pc:sldMk cId="1377491489" sldId="269"/>
            <ac:spMk id="23" creationId="{81AFEA35-C7E6-4B92-B991-5F26C2E14A3F}"/>
          </ac:spMkLst>
        </pc:spChg>
        <pc:spChg chg="add mod">
          <ac:chgData name="Li Lixiang" userId="6104bbfcb56aea79" providerId="LiveId" clId="{059B10B3-0B2E-4DA7-8829-C38D8318DEBA}" dt="2021-02-14T02:44:22.161" v="947" actId="20577"/>
          <ac:spMkLst>
            <pc:docMk/>
            <pc:sldMk cId="1377491489" sldId="269"/>
            <ac:spMk id="24" creationId="{37705139-3763-47F9-881A-6B31E8F6A05E}"/>
          </ac:spMkLst>
        </pc:spChg>
        <pc:spChg chg="add mod">
          <ac:chgData name="Li Lixiang" userId="6104bbfcb56aea79" providerId="LiveId" clId="{059B10B3-0B2E-4DA7-8829-C38D8318DEBA}" dt="2021-02-14T02:44:29.875" v="950" actId="20577"/>
          <ac:spMkLst>
            <pc:docMk/>
            <pc:sldMk cId="1377491489" sldId="269"/>
            <ac:spMk id="25" creationId="{BD741506-28AE-4DE9-8CFB-9B91B642DFCB}"/>
          </ac:spMkLst>
        </pc:spChg>
        <pc:picChg chg="del">
          <ac:chgData name="Li Lixiang" userId="6104bbfcb56aea79" providerId="LiveId" clId="{059B10B3-0B2E-4DA7-8829-C38D8318DEBA}" dt="2021-02-14T02:34:09.201" v="397" actId="478"/>
          <ac:picMkLst>
            <pc:docMk/>
            <pc:sldMk cId="1377491489" sldId="269"/>
            <ac:picMk id="4" creationId="{7598C16D-560E-4826-9B68-9F30BC880C39}"/>
          </ac:picMkLst>
        </pc:picChg>
        <pc:inkChg chg="add del">
          <ac:chgData name="Li Lixiang" userId="6104bbfcb56aea79" providerId="LiveId" clId="{059B10B3-0B2E-4DA7-8829-C38D8318DEBA}" dt="2021-02-25T08:31:36.747" v="2485" actId="478"/>
          <ac:inkMkLst>
            <pc:docMk/>
            <pc:sldMk cId="1377491489" sldId="269"/>
            <ac:inkMk id="4" creationId="{0D42EC62-0A28-4D14-888F-01A7A5DB09F3}"/>
          </ac:inkMkLst>
        </pc:inkChg>
        <pc:cxnChg chg="add">
          <ac:chgData name="Li Lixiang" userId="6104bbfcb56aea79" providerId="LiveId" clId="{059B10B3-0B2E-4DA7-8829-C38D8318DEBA}" dt="2021-02-14T02:35:12.908" v="416" actId="11529"/>
          <ac:cxnSpMkLst>
            <pc:docMk/>
            <pc:sldMk cId="1377491489" sldId="269"/>
            <ac:cxnSpMk id="16" creationId="{6E5C443A-5203-4F0A-9012-C276080AA760}"/>
          </ac:cxnSpMkLst>
        </pc:cxnChg>
        <pc:cxnChg chg="add mod">
          <ac:chgData name="Li Lixiang" userId="6104bbfcb56aea79" providerId="LiveId" clId="{059B10B3-0B2E-4DA7-8829-C38D8318DEBA}" dt="2021-02-14T02:35:20.035" v="418" actId="1076"/>
          <ac:cxnSpMkLst>
            <pc:docMk/>
            <pc:sldMk cId="1377491489" sldId="269"/>
            <ac:cxnSpMk id="17" creationId="{BD50CB79-2DE4-4061-B98E-0B8104DCAA84}"/>
          </ac:cxnSpMkLst>
        </pc:cxnChg>
      </pc:sldChg>
      <pc:sldChg chg="addSp modSp add mod">
        <pc:chgData name="Li Lixiang" userId="6104bbfcb56aea79" providerId="LiveId" clId="{059B10B3-0B2E-4DA7-8829-C38D8318DEBA}" dt="2021-02-14T02:45:57.084" v="973" actId="20577"/>
        <pc:sldMkLst>
          <pc:docMk/>
          <pc:sldMk cId="2536205790" sldId="270"/>
        </pc:sldMkLst>
        <pc:spChg chg="mod">
          <ac:chgData name="Li Lixiang" userId="6104bbfcb56aea79" providerId="LiveId" clId="{059B10B3-0B2E-4DA7-8829-C38D8318DEBA}" dt="2021-02-14T02:41:48.794" v="831" actId="20577"/>
          <ac:spMkLst>
            <pc:docMk/>
            <pc:sldMk cId="2536205790" sldId="270"/>
            <ac:spMk id="2" creationId="{6A7233A0-AF7A-48A1-9892-0D38C61AE772}"/>
          </ac:spMkLst>
        </pc:spChg>
        <pc:spChg chg="mod">
          <ac:chgData name="Li Lixiang" userId="6104bbfcb56aea79" providerId="LiveId" clId="{059B10B3-0B2E-4DA7-8829-C38D8318DEBA}" dt="2021-02-14T02:45:02.439" v="960" actId="20577"/>
          <ac:spMkLst>
            <pc:docMk/>
            <pc:sldMk cId="2536205790" sldId="270"/>
            <ac:spMk id="3" creationId="{AE84BDDD-BBB6-4D65-B40F-2DCAABD5AC26}"/>
          </ac:spMkLst>
        </pc:spChg>
        <pc:spChg chg="mod">
          <ac:chgData name="Li Lixiang" userId="6104bbfcb56aea79" providerId="LiveId" clId="{059B10B3-0B2E-4DA7-8829-C38D8318DEBA}" dt="2021-02-14T02:40:07.595" v="763" actId="1076"/>
          <ac:spMkLst>
            <pc:docMk/>
            <pc:sldMk cId="2536205790" sldId="270"/>
            <ac:spMk id="5" creationId="{D965A968-AF07-4AD7-BC5B-F47C09F3B8C3}"/>
          </ac:spMkLst>
        </pc:spChg>
        <pc:spChg chg="mod">
          <ac:chgData name="Li Lixiang" userId="6104bbfcb56aea79" providerId="LiveId" clId="{059B10B3-0B2E-4DA7-8829-C38D8318DEBA}" dt="2021-02-14T02:40:07.595" v="763" actId="1076"/>
          <ac:spMkLst>
            <pc:docMk/>
            <pc:sldMk cId="2536205790" sldId="270"/>
            <ac:spMk id="8" creationId="{F9684766-F743-48C1-8F65-9DF5F6438285}"/>
          </ac:spMkLst>
        </pc:spChg>
        <pc:spChg chg="mod">
          <ac:chgData name="Li Lixiang" userId="6104bbfcb56aea79" providerId="LiveId" clId="{059B10B3-0B2E-4DA7-8829-C38D8318DEBA}" dt="2021-02-14T02:40:07.595" v="763" actId="1076"/>
          <ac:spMkLst>
            <pc:docMk/>
            <pc:sldMk cId="2536205790" sldId="270"/>
            <ac:spMk id="9" creationId="{4A2A9EF9-0286-419E-9A98-D1DD31CAEFE0}"/>
          </ac:spMkLst>
        </pc:spChg>
        <pc:spChg chg="mod">
          <ac:chgData name="Li Lixiang" userId="6104bbfcb56aea79" providerId="LiveId" clId="{059B10B3-0B2E-4DA7-8829-C38D8318DEBA}" dt="2021-02-14T02:40:07.595" v="763" actId="1076"/>
          <ac:spMkLst>
            <pc:docMk/>
            <pc:sldMk cId="2536205790" sldId="270"/>
            <ac:spMk id="10" creationId="{F5A6541D-0DBC-4214-A44A-8E683EDC3ABF}"/>
          </ac:spMkLst>
        </pc:spChg>
        <pc:spChg chg="mod">
          <ac:chgData name="Li Lixiang" userId="6104bbfcb56aea79" providerId="LiveId" clId="{059B10B3-0B2E-4DA7-8829-C38D8318DEBA}" dt="2021-02-14T02:40:07.595" v="763" actId="1076"/>
          <ac:spMkLst>
            <pc:docMk/>
            <pc:sldMk cId="2536205790" sldId="270"/>
            <ac:spMk id="11" creationId="{40E0547A-2CF1-4531-8D73-7FEA6EEA9B00}"/>
          </ac:spMkLst>
        </pc:spChg>
        <pc:spChg chg="mod">
          <ac:chgData name="Li Lixiang" userId="6104bbfcb56aea79" providerId="LiveId" clId="{059B10B3-0B2E-4DA7-8829-C38D8318DEBA}" dt="2021-02-14T02:40:19.161" v="768" actId="1076"/>
          <ac:spMkLst>
            <pc:docMk/>
            <pc:sldMk cId="2536205790" sldId="270"/>
            <ac:spMk id="12" creationId="{047CD4F2-BC6E-46BB-ABD6-AEAA44FBCC0B}"/>
          </ac:spMkLst>
        </pc:spChg>
        <pc:spChg chg="mod">
          <ac:chgData name="Li Lixiang" userId="6104bbfcb56aea79" providerId="LiveId" clId="{059B10B3-0B2E-4DA7-8829-C38D8318DEBA}" dt="2021-02-14T02:40:07.595" v="763" actId="1076"/>
          <ac:spMkLst>
            <pc:docMk/>
            <pc:sldMk cId="2536205790" sldId="270"/>
            <ac:spMk id="18" creationId="{4D1DD00D-509E-4F9E-9508-109C8086E4E2}"/>
          </ac:spMkLst>
        </pc:spChg>
        <pc:spChg chg="mod">
          <ac:chgData name="Li Lixiang" userId="6104bbfcb56aea79" providerId="LiveId" clId="{059B10B3-0B2E-4DA7-8829-C38D8318DEBA}" dt="2021-02-14T02:40:50.502" v="815" actId="6549"/>
          <ac:spMkLst>
            <pc:docMk/>
            <pc:sldMk cId="2536205790" sldId="270"/>
            <ac:spMk id="19" creationId="{2B3C3CDD-DE56-4F25-A2C3-A12508097AE9}"/>
          </ac:spMkLst>
        </pc:spChg>
        <pc:spChg chg="mod">
          <ac:chgData name="Li Lixiang" userId="6104bbfcb56aea79" providerId="LiveId" clId="{059B10B3-0B2E-4DA7-8829-C38D8318DEBA}" dt="2021-02-14T02:40:54.942" v="816" actId="6549"/>
          <ac:spMkLst>
            <pc:docMk/>
            <pc:sldMk cId="2536205790" sldId="270"/>
            <ac:spMk id="20" creationId="{5ACAAC2F-DE4A-441A-9495-FD1A7F155E96}"/>
          </ac:spMkLst>
        </pc:spChg>
        <pc:spChg chg="add mod">
          <ac:chgData name="Li Lixiang" userId="6104bbfcb56aea79" providerId="LiveId" clId="{059B10B3-0B2E-4DA7-8829-C38D8318DEBA}" dt="2021-02-14T02:45:57.084" v="973" actId="20577"/>
          <ac:spMkLst>
            <pc:docMk/>
            <pc:sldMk cId="2536205790" sldId="270"/>
            <ac:spMk id="21" creationId="{E52D0BA2-5314-4C69-A62D-0B4FE463C86B}"/>
          </ac:spMkLst>
        </pc:spChg>
        <pc:spChg chg="add mod">
          <ac:chgData name="Li Lixiang" userId="6104bbfcb56aea79" providerId="LiveId" clId="{059B10B3-0B2E-4DA7-8829-C38D8318DEBA}" dt="2021-02-14T02:45:53.111" v="972" actId="20577"/>
          <ac:spMkLst>
            <pc:docMk/>
            <pc:sldMk cId="2536205790" sldId="270"/>
            <ac:spMk id="22" creationId="{68F516E2-7270-433A-8A6D-C04A6F5F0528}"/>
          </ac:spMkLst>
        </pc:spChg>
        <pc:spChg chg="add mod">
          <ac:chgData name="Li Lixiang" userId="6104bbfcb56aea79" providerId="LiveId" clId="{059B10B3-0B2E-4DA7-8829-C38D8318DEBA}" dt="2021-02-14T02:45:47.112" v="970" actId="20577"/>
          <ac:spMkLst>
            <pc:docMk/>
            <pc:sldMk cId="2536205790" sldId="270"/>
            <ac:spMk id="23" creationId="{91C8A71C-51D7-492D-B49D-0F57B941DEF7}"/>
          </ac:spMkLst>
        </pc:spChg>
        <pc:spChg chg="add mod">
          <ac:chgData name="Li Lixiang" userId="6104bbfcb56aea79" providerId="LiveId" clId="{059B10B3-0B2E-4DA7-8829-C38D8318DEBA}" dt="2021-02-14T02:45:43.717" v="968" actId="20577"/>
          <ac:spMkLst>
            <pc:docMk/>
            <pc:sldMk cId="2536205790" sldId="270"/>
            <ac:spMk id="24" creationId="{CD165AFE-DFEA-4481-85AF-8291C065D6F8}"/>
          </ac:spMkLst>
        </pc:spChg>
        <pc:spChg chg="add mod">
          <ac:chgData name="Li Lixiang" userId="6104bbfcb56aea79" providerId="LiveId" clId="{059B10B3-0B2E-4DA7-8829-C38D8318DEBA}" dt="2021-02-14T02:45:40.551" v="966" actId="20577"/>
          <ac:spMkLst>
            <pc:docMk/>
            <pc:sldMk cId="2536205790" sldId="270"/>
            <ac:spMk id="25" creationId="{49307063-78C0-49A4-BB75-A7AFC0879735}"/>
          </ac:spMkLst>
        </pc:spChg>
        <pc:cxnChg chg="mod">
          <ac:chgData name="Li Lixiang" userId="6104bbfcb56aea79" providerId="LiveId" clId="{059B10B3-0B2E-4DA7-8829-C38D8318DEBA}" dt="2021-02-14T02:40:15.369" v="767" actId="1076"/>
          <ac:cxnSpMkLst>
            <pc:docMk/>
            <pc:sldMk cId="2536205790" sldId="270"/>
            <ac:cxnSpMk id="16" creationId="{6E5C443A-5203-4F0A-9012-C276080AA760}"/>
          </ac:cxnSpMkLst>
        </pc:cxnChg>
        <pc:cxnChg chg="mod">
          <ac:chgData name="Li Lixiang" userId="6104bbfcb56aea79" providerId="LiveId" clId="{059B10B3-0B2E-4DA7-8829-C38D8318DEBA}" dt="2021-02-14T02:40:07.595" v="763" actId="1076"/>
          <ac:cxnSpMkLst>
            <pc:docMk/>
            <pc:sldMk cId="2536205790" sldId="270"/>
            <ac:cxnSpMk id="17" creationId="{BD50CB79-2DE4-4061-B98E-0B8104DCAA84}"/>
          </ac:cxnSpMkLst>
        </pc:cxnChg>
      </pc:sldChg>
      <pc:sldChg chg="delSp modSp add mod">
        <pc:chgData name="Li Lixiang" userId="6104bbfcb56aea79" providerId="LiveId" clId="{059B10B3-0B2E-4DA7-8829-C38D8318DEBA}" dt="2021-02-14T03:18:57.593" v="1152" actId="20577"/>
        <pc:sldMkLst>
          <pc:docMk/>
          <pc:sldMk cId="3043469661" sldId="271"/>
        </pc:sldMkLst>
        <pc:spChg chg="mod">
          <ac:chgData name="Li Lixiang" userId="6104bbfcb56aea79" providerId="LiveId" clId="{059B10B3-0B2E-4DA7-8829-C38D8318DEBA}" dt="2021-02-14T03:18:57.593" v="1152" actId="20577"/>
          <ac:spMkLst>
            <pc:docMk/>
            <pc:sldMk cId="3043469661" sldId="271"/>
            <ac:spMk id="3" creationId="{AE84BDDD-BBB6-4D65-B40F-2DCAABD5AC26}"/>
          </ac:spMkLst>
        </pc:spChg>
        <pc:spChg chg="del">
          <ac:chgData name="Li Lixiang" userId="6104bbfcb56aea79" providerId="LiveId" clId="{059B10B3-0B2E-4DA7-8829-C38D8318DEBA}" dt="2021-02-14T03:16:44.027" v="979" actId="478"/>
          <ac:spMkLst>
            <pc:docMk/>
            <pc:sldMk cId="3043469661" sldId="271"/>
            <ac:spMk id="9" creationId="{04795046-BD50-4D5C-9F4B-89B86CC0A056}"/>
          </ac:spMkLst>
        </pc:spChg>
        <pc:picChg chg="del">
          <ac:chgData name="Li Lixiang" userId="6104bbfcb56aea79" providerId="LiveId" clId="{059B10B3-0B2E-4DA7-8829-C38D8318DEBA}" dt="2021-02-14T03:16:43.092" v="978" actId="478"/>
          <ac:picMkLst>
            <pc:docMk/>
            <pc:sldMk cId="3043469661" sldId="271"/>
            <ac:picMk id="5" creationId="{CB0BB156-7701-4A7E-B847-B118F6BDDCB7}"/>
          </ac:picMkLst>
        </pc:picChg>
      </pc:sldChg>
      <pc:sldChg chg="modSp add mod">
        <pc:chgData name="Li Lixiang" userId="6104bbfcb56aea79" providerId="LiveId" clId="{059B10B3-0B2E-4DA7-8829-C38D8318DEBA}" dt="2021-03-11T08:06:19.542" v="3040" actId="6549"/>
        <pc:sldMkLst>
          <pc:docMk/>
          <pc:sldMk cId="1235300252" sldId="272"/>
        </pc:sldMkLst>
        <pc:spChg chg="mod">
          <ac:chgData name="Li Lixiang" userId="6104bbfcb56aea79" providerId="LiveId" clId="{059B10B3-0B2E-4DA7-8829-C38D8318DEBA}" dt="2021-02-14T03:51:30.493" v="1179" actId="20577"/>
          <ac:spMkLst>
            <pc:docMk/>
            <pc:sldMk cId="1235300252" sldId="272"/>
            <ac:spMk id="2" creationId="{5EC01E2D-9CFE-4D5D-8863-3BA90731F07B}"/>
          </ac:spMkLst>
        </pc:spChg>
        <pc:spChg chg="mod">
          <ac:chgData name="Li Lixiang" userId="6104bbfcb56aea79" providerId="LiveId" clId="{059B10B3-0B2E-4DA7-8829-C38D8318DEBA}" dt="2021-03-11T08:06:19.542" v="3040" actId="6549"/>
          <ac:spMkLst>
            <pc:docMk/>
            <pc:sldMk cId="1235300252" sldId="272"/>
            <ac:spMk id="3" creationId="{7060439F-2729-478E-B95F-230482B50AA1}"/>
          </ac:spMkLst>
        </pc:spChg>
      </pc:sldChg>
      <pc:sldChg chg="modSp add mod">
        <pc:chgData name="Li Lixiang" userId="6104bbfcb56aea79" providerId="LiveId" clId="{059B10B3-0B2E-4DA7-8829-C38D8318DEBA}" dt="2021-02-14T04:01:21.014" v="1947" actId="20577"/>
        <pc:sldMkLst>
          <pc:docMk/>
          <pc:sldMk cId="223724709" sldId="273"/>
        </pc:sldMkLst>
        <pc:spChg chg="mod">
          <ac:chgData name="Li Lixiang" userId="6104bbfcb56aea79" providerId="LiveId" clId="{059B10B3-0B2E-4DA7-8829-C38D8318DEBA}" dt="2021-02-14T03:53:46.915" v="1437" actId="20577"/>
          <ac:spMkLst>
            <pc:docMk/>
            <pc:sldMk cId="223724709" sldId="273"/>
            <ac:spMk id="2" creationId="{5EC01E2D-9CFE-4D5D-8863-3BA90731F07B}"/>
          </ac:spMkLst>
        </pc:spChg>
        <pc:spChg chg="mod">
          <ac:chgData name="Li Lixiang" userId="6104bbfcb56aea79" providerId="LiveId" clId="{059B10B3-0B2E-4DA7-8829-C38D8318DEBA}" dt="2021-02-14T04:01:21.014" v="1947" actId="20577"/>
          <ac:spMkLst>
            <pc:docMk/>
            <pc:sldMk cId="223724709" sldId="273"/>
            <ac:spMk id="3" creationId="{7060439F-2729-478E-B95F-230482B50AA1}"/>
          </ac:spMkLst>
        </pc:spChg>
      </pc:sldChg>
      <pc:sldChg chg="addSp delSp modSp add mod">
        <pc:chgData name="Li Lixiang" userId="6104bbfcb56aea79" providerId="LiveId" clId="{059B10B3-0B2E-4DA7-8829-C38D8318DEBA}" dt="2021-04-13T07:58:27.098" v="4141" actId="20577"/>
        <pc:sldMkLst>
          <pc:docMk/>
          <pc:sldMk cId="4106087501" sldId="274"/>
        </pc:sldMkLst>
        <pc:spChg chg="mod">
          <ac:chgData name="Li Lixiang" userId="6104bbfcb56aea79" providerId="LiveId" clId="{059B10B3-0B2E-4DA7-8829-C38D8318DEBA}" dt="2021-04-13T07:58:27.098" v="4141" actId="20577"/>
          <ac:spMkLst>
            <pc:docMk/>
            <pc:sldMk cId="4106087501" sldId="274"/>
            <ac:spMk id="3" creationId="{AE84BDDD-BBB6-4D65-B40F-2DCAABD5AC26}"/>
          </ac:spMkLst>
        </pc:spChg>
        <pc:inkChg chg="add del">
          <ac:chgData name="Li Lixiang" userId="6104bbfcb56aea79" providerId="LiveId" clId="{059B10B3-0B2E-4DA7-8829-C38D8318DEBA}" dt="2021-02-25T07:45:15.643" v="2481" actId="478"/>
          <ac:inkMkLst>
            <pc:docMk/>
            <pc:sldMk cId="4106087501" sldId="274"/>
            <ac:inkMk id="4" creationId="{2D5D435F-5F0E-418E-AEC6-77B00CB1D8D0}"/>
          </ac:inkMkLst>
        </pc:inkChg>
      </pc:sldChg>
      <pc:sldChg chg="addSp delSp modSp add mod">
        <pc:chgData name="Li Lixiang" userId="6104bbfcb56aea79" providerId="LiveId" clId="{059B10B3-0B2E-4DA7-8829-C38D8318DEBA}" dt="2021-03-04T07:25:38.126" v="2811" actId="478"/>
        <pc:sldMkLst>
          <pc:docMk/>
          <pc:sldMk cId="1880620557" sldId="275"/>
        </pc:sldMkLst>
        <pc:spChg chg="mod">
          <ac:chgData name="Li Lixiang" userId="6104bbfcb56aea79" providerId="LiveId" clId="{059B10B3-0B2E-4DA7-8829-C38D8318DEBA}" dt="2021-02-18T15:07:24.134" v="2159" actId="20577"/>
          <ac:spMkLst>
            <pc:docMk/>
            <pc:sldMk cId="1880620557" sldId="275"/>
            <ac:spMk id="2" creationId="{6A7233A0-AF7A-48A1-9892-0D38C61AE772}"/>
          </ac:spMkLst>
        </pc:spChg>
        <pc:spChg chg="mod">
          <ac:chgData name="Li Lixiang" userId="6104bbfcb56aea79" providerId="LiveId" clId="{059B10B3-0B2E-4DA7-8829-C38D8318DEBA}" dt="2021-02-18T15:10:37.925" v="2474" actId="207"/>
          <ac:spMkLst>
            <pc:docMk/>
            <pc:sldMk cId="1880620557" sldId="275"/>
            <ac:spMk id="3" creationId="{AE84BDDD-BBB6-4D65-B40F-2DCAABD5AC26}"/>
          </ac:spMkLst>
        </pc:spChg>
        <pc:spChg chg="del">
          <ac:chgData name="Li Lixiang" userId="6104bbfcb56aea79" providerId="LiveId" clId="{059B10B3-0B2E-4DA7-8829-C38D8318DEBA}" dt="2021-02-18T15:07:53.626" v="2253" actId="478"/>
          <ac:spMkLst>
            <pc:docMk/>
            <pc:sldMk cId="1880620557" sldId="275"/>
            <ac:spMk id="5" creationId="{D965A968-AF07-4AD7-BC5B-F47C09F3B8C3}"/>
          </ac:spMkLst>
        </pc:spChg>
        <pc:spChg chg="del">
          <ac:chgData name="Li Lixiang" userId="6104bbfcb56aea79" providerId="LiveId" clId="{059B10B3-0B2E-4DA7-8829-C38D8318DEBA}" dt="2021-02-18T15:07:53.626" v="2253" actId="478"/>
          <ac:spMkLst>
            <pc:docMk/>
            <pc:sldMk cId="1880620557" sldId="275"/>
            <ac:spMk id="8" creationId="{F9684766-F743-48C1-8F65-9DF5F6438285}"/>
          </ac:spMkLst>
        </pc:spChg>
        <pc:spChg chg="del">
          <ac:chgData name="Li Lixiang" userId="6104bbfcb56aea79" providerId="LiveId" clId="{059B10B3-0B2E-4DA7-8829-C38D8318DEBA}" dt="2021-02-18T15:07:53.626" v="2253" actId="478"/>
          <ac:spMkLst>
            <pc:docMk/>
            <pc:sldMk cId="1880620557" sldId="275"/>
            <ac:spMk id="9" creationId="{4A2A9EF9-0286-419E-9A98-D1DD31CAEFE0}"/>
          </ac:spMkLst>
        </pc:spChg>
        <pc:spChg chg="del">
          <ac:chgData name="Li Lixiang" userId="6104bbfcb56aea79" providerId="LiveId" clId="{059B10B3-0B2E-4DA7-8829-C38D8318DEBA}" dt="2021-02-18T15:07:53.626" v="2253" actId="478"/>
          <ac:spMkLst>
            <pc:docMk/>
            <pc:sldMk cId="1880620557" sldId="275"/>
            <ac:spMk id="10" creationId="{F5A6541D-0DBC-4214-A44A-8E683EDC3ABF}"/>
          </ac:spMkLst>
        </pc:spChg>
        <pc:spChg chg="del">
          <ac:chgData name="Li Lixiang" userId="6104bbfcb56aea79" providerId="LiveId" clId="{059B10B3-0B2E-4DA7-8829-C38D8318DEBA}" dt="2021-02-18T15:07:53.626" v="2253" actId="478"/>
          <ac:spMkLst>
            <pc:docMk/>
            <pc:sldMk cId="1880620557" sldId="275"/>
            <ac:spMk id="11" creationId="{40E0547A-2CF1-4531-8D73-7FEA6EEA9B00}"/>
          </ac:spMkLst>
        </pc:spChg>
        <pc:spChg chg="del">
          <ac:chgData name="Li Lixiang" userId="6104bbfcb56aea79" providerId="LiveId" clId="{059B10B3-0B2E-4DA7-8829-C38D8318DEBA}" dt="2021-02-18T15:07:53.626" v="2253" actId="478"/>
          <ac:spMkLst>
            <pc:docMk/>
            <pc:sldMk cId="1880620557" sldId="275"/>
            <ac:spMk id="12" creationId="{047CD4F2-BC6E-46BB-ABD6-AEAA44FBCC0B}"/>
          </ac:spMkLst>
        </pc:spChg>
        <pc:spChg chg="del">
          <ac:chgData name="Li Lixiang" userId="6104bbfcb56aea79" providerId="LiveId" clId="{059B10B3-0B2E-4DA7-8829-C38D8318DEBA}" dt="2021-02-18T15:07:53.626" v="2253" actId="478"/>
          <ac:spMkLst>
            <pc:docMk/>
            <pc:sldMk cId="1880620557" sldId="275"/>
            <ac:spMk id="18" creationId="{4D1DD00D-509E-4F9E-9508-109C8086E4E2}"/>
          </ac:spMkLst>
        </pc:spChg>
        <pc:spChg chg="del">
          <ac:chgData name="Li Lixiang" userId="6104bbfcb56aea79" providerId="LiveId" clId="{059B10B3-0B2E-4DA7-8829-C38D8318DEBA}" dt="2021-02-18T15:07:53.626" v="2253" actId="478"/>
          <ac:spMkLst>
            <pc:docMk/>
            <pc:sldMk cId="1880620557" sldId="275"/>
            <ac:spMk id="19" creationId="{2B3C3CDD-DE56-4F25-A2C3-A12508097AE9}"/>
          </ac:spMkLst>
        </pc:spChg>
        <pc:spChg chg="del">
          <ac:chgData name="Li Lixiang" userId="6104bbfcb56aea79" providerId="LiveId" clId="{059B10B3-0B2E-4DA7-8829-C38D8318DEBA}" dt="2021-02-18T15:07:53.626" v="2253" actId="478"/>
          <ac:spMkLst>
            <pc:docMk/>
            <pc:sldMk cId="1880620557" sldId="275"/>
            <ac:spMk id="20" creationId="{5ACAAC2F-DE4A-441A-9495-FD1A7F155E96}"/>
          </ac:spMkLst>
        </pc:spChg>
        <pc:spChg chg="del">
          <ac:chgData name="Li Lixiang" userId="6104bbfcb56aea79" providerId="LiveId" clId="{059B10B3-0B2E-4DA7-8829-C38D8318DEBA}" dt="2021-02-18T15:07:53.626" v="2253" actId="478"/>
          <ac:spMkLst>
            <pc:docMk/>
            <pc:sldMk cId="1880620557" sldId="275"/>
            <ac:spMk id="21" creationId="{E52D0BA2-5314-4C69-A62D-0B4FE463C86B}"/>
          </ac:spMkLst>
        </pc:spChg>
        <pc:spChg chg="del">
          <ac:chgData name="Li Lixiang" userId="6104bbfcb56aea79" providerId="LiveId" clId="{059B10B3-0B2E-4DA7-8829-C38D8318DEBA}" dt="2021-02-18T15:07:53.626" v="2253" actId="478"/>
          <ac:spMkLst>
            <pc:docMk/>
            <pc:sldMk cId="1880620557" sldId="275"/>
            <ac:spMk id="22" creationId="{68F516E2-7270-433A-8A6D-C04A6F5F0528}"/>
          </ac:spMkLst>
        </pc:spChg>
        <pc:spChg chg="del">
          <ac:chgData name="Li Lixiang" userId="6104bbfcb56aea79" providerId="LiveId" clId="{059B10B3-0B2E-4DA7-8829-C38D8318DEBA}" dt="2021-02-18T15:07:53.626" v="2253" actId="478"/>
          <ac:spMkLst>
            <pc:docMk/>
            <pc:sldMk cId="1880620557" sldId="275"/>
            <ac:spMk id="23" creationId="{91C8A71C-51D7-492D-B49D-0F57B941DEF7}"/>
          </ac:spMkLst>
        </pc:spChg>
        <pc:spChg chg="del">
          <ac:chgData name="Li Lixiang" userId="6104bbfcb56aea79" providerId="LiveId" clId="{059B10B3-0B2E-4DA7-8829-C38D8318DEBA}" dt="2021-02-18T15:07:53.626" v="2253" actId="478"/>
          <ac:spMkLst>
            <pc:docMk/>
            <pc:sldMk cId="1880620557" sldId="275"/>
            <ac:spMk id="24" creationId="{CD165AFE-DFEA-4481-85AF-8291C065D6F8}"/>
          </ac:spMkLst>
        </pc:spChg>
        <pc:spChg chg="del">
          <ac:chgData name="Li Lixiang" userId="6104bbfcb56aea79" providerId="LiveId" clId="{059B10B3-0B2E-4DA7-8829-C38D8318DEBA}" dt="2021-02-18T15:07:53.626" v="2253" actId="478"/>
          <ac:spMkLst>
            <pc:docMk/>
            <pc:sldMk cId="1880620557" sldId="275"/>
            <ac:spMk id="25" creationId="{49307063-78C0-49A4-BB75-A7AFC0879735}"/>
          </ac:spMkLst>
        </pc:spChg>
        <pc:picChg chg="add mod">
          <ac:chgData name="Li Lixiang" userId="6104bbfcb56aea79" providerId="LiveId" clId="{059B10B3-0B2E-4DA7-8829-C38D8318DEBA}" dt="2021-02-18T15:15:50.739" v="2479" actId="1076"/>
          <ac:picMkLst>
            <pc:docMk/>
            <pc:sldMk cId="1880620557" sldId="275"/>
            <ac:picMk id="6" creationId="{3F1C865A-4719-4745-96EB-9C2299F48896}"/>
          </ac:picMkLst>
        </pc:picChg>
        <pc:inkChg chg="add">
          <ac:chgData name="Li Lixiang" userId="6104bbfcb56aea79" providerId="LiveId" clId="{059B10B3-0B2E-4DA7-8829-C38D8318DEBA}" dt="2021-03-04T07:25:25.736" v="2809" actId="9405"/>
          <ac:inkMkLst>
            <pc:docMk/>
            <pc:sldMk cId="1880620557" sldId="275"/>
            <ac:inkMk id="4" creationId="{35136474-38E6-40D9-8B52-61F0A6DFB841}"/>
          </ac:inkMkLst>
        </pc:inkChg>
        <pc:inkChg chg="add del">
          <ac:chgData name="Li Lixiang" userId="6104bbfcb56aea79" providerId="LiveId" clId="{059B10B3-0B2E-4DA7-8829-C38D8318DEBA}" dt="2021-03-04T07:25:38.126" v="2811" actId="478"/>
          <ac:inkMkLst>
            <pc:docMk/>
            <pc:sldMk cId="1880620557" sldId="275"/>
            <ac:inkMk id="5" creationId="{A1C049DF-21DD-48DF-9988-3B17340669BC}"/>
          </ac:inkMkLst>
        </pc:inkChg>
        <pc:cxnChg chg="del">
          <ac:chgData name="Li Lixiang" userId="6104bbfcb56aea79" providerId="LiveId" clId="{059B10B3-0B2E-4DA7-8829-C38D8318DEBA}" dt="2021-02-18T15:07:53.626" v="2253" actId="478"/>
          <ac:cxnSpMkLst>
            <pc:docMk/>
            <pc:sldMk cId="1880620557" sldId="275"/>
            <ac:cxnSpMk id="16" creationId="{6E5C443A-5203-4F0A-9012-C276080AA760}"/>
          </ac:cxnSpMkLst>
        </pc:cxnChg>
        <pc:cxnChg chg="del">
          <ac:chgData name="Li Lixiang" userId="6104bbfcb56aea79" providerId="LiveId" clId="{059B10B3-0B2E-4DA7-8829-C38D8318DEBA}" dt="2021-02-18T15:07:53.626" v="2253" actId="478"/>
          <ac:cxnSpMkLst>
            <pc:docMk/>
            <pc:sldMk cId="1880620557" sldId="275"/>
            <ac:cxnSpMk id="17" creationId="{BD50CB79-2DE4-4061-B98E-0B8104DCAA84}"/>
          </ac:cxnSpMkLst>
        </pc:cxnChg>
      </pc:sldChg>
      <pc:sldChg chg="addSp delSp modSp add del mod ord">
        <pc:chgData name="Li Lixiang" userId="6104bbfcb56aea79" providerId="LiveId" clId="{059B10B3-0B2E-4DA7-8829-C38D8318DEBA}" dt="2021-05-31T09:13:43.738" v="7408" actId="47"/>
        <pc:sldMkLst>
          <pc:docMk/>
          <pc:sldMk cId="3705451296" sldId="276"/>
        </pc:sldMkLst>
        <pc:spChg chg="mod">
          <ac:chgData name="Li Lixiang" userId="6104bbfcb56aea79" providerId="LiveId" clId="{059B10B3-0B2E-4DA7-8829-C38D8318DEBA}" dt="2021-04-21T01:07:24.131" v="5346" actId="1036"/>
          <ac:spMkLst>
            <pc:docMk/>
            <pc:sldMk cId="3705451296" sldId="276"/>
            <ac:spMk id="2" creationId="{D947D2DF-FCBF-47C3-9EC9-872096C568C7}"/>
          </ac:spMkLst>
        </pc:spChg>
        <pc:spChg chg="del">
          <ac:chgData name="Li Lixiang" userId="6104bbfcb56aea79" providerId="LiveId" clId="{059B10B3-0B2E-4DA7-8829-C38D8318DEBA}" dt="2021-04-21T00:53:22.810" v="4181" actId="478"/>
          <ac:spMkLst>
            <pc:docMk/>
            <pc:sldMk cId="3705451296" sldId="276"/>
            <ac:spMk id="4" creationId="{C4BE5A13-A2DA-4076-9A41-5AC412C5DF35}"/>
          </ac:spMkLst>
        </pc:spChg>
        <pc:spChg chg="del">
          <ac:chgData name="Li Lixiang" userId="6104bbfcb56aea79" providerId="LiveId" clId="{059B10B3-0B2E-4DA7-8829-C38D8318DEBA}" dt="2021-04-21T00:53:22.810" v="4181" actId="478"/>
          <ac:spMkLst>
            <pc:docMk/>
            <pc:sldMk cId="3705451296" sldId="276"/>
            <ac:spMk id="5" creationId="{555B1DAA-53DD-483D-810D-314BAF7A4B2B}"/>
          </ac:spMkLst>
        </pc:spChg>
        <pc:spChg chg="del">
          <ac:chgData name="Li Lixiang" userId="6104bbfcb56aea79" providerId="LiveId" clId="{059B10B3-0B2E-4DA7-8829-C38D8318DEBA}" dt="2021-04-21T00:53:22.810" v="4181" actId="478"/>
          <ac:spMkLst>
            <pc:docMk/>
            <pc:sldMk cId="3705451296" sldId="276"/>
            <ac:spMk id="6" creationId="{CDE008C5-26C2-444C-8EE5-DD64A4FE1486}"/>
          </ac:spMkLst>
        </pc:spChg>
        <pc:spChg chg="del">
          <ac:chgData name="Li Lixiang" userId="6104bbfcb56aea79" providerId="LiveId" clId="{059B10B3-0B2E-4DA7-8829-C38D8318DEBA}" dt="2021-04-21T00:53:22.810" v="4181" actId="478"/>
          <ac:spMkLst>
            <pc:docMk/>
            <pc:sldMk cId="3705451296" sldId="276"/>
            <ac:spMk id="7" creationId="{921719A7-054D-4F01-A7FC-F700EA332979}"/>
          </ac:spMkLst>
        </pc:spChg>
        <pc:spChg chg="del">
          <ac:chgData name="Li Lixiang" userId="6104bbfcb56aea79" providerId="LiveId" clId="{059B10B3-0B2E-4DA7-8829-C38D8318DEBA}" dt="2021-04-21T00:53:22.810" v="4181" actId="478"/>
          <ac:spMkLst>
            <pc:docMk/>
            <pc:sldMk cId="3705451296" sldId="276"/>
            <ac:spMk id="8" creationId="{C934CB15-C040-408D-A30F-81D6DF81A84E}"/>
          </ac:spMkLst>
        </pc:spChg>
        <pc:spChg chg="add del mod">
          <ac:chgData name="Li Lixiang" userId="6104bbfcb56aea79" providerId="LiveId" clId="{059B10B3-0B2E-4DA7-8829-C38D8318DEBA}" dt="2021-04-21T00:59:36.100" v="4729" actId="478"/>
          <ac:spMkLst>
            <pc:docMk/>
            <pc:sldMk cId="3705451296" sldId="276"/>
            <ac:spMk id="9" creationId="{12B0D445-2C48-4852-9847-51ABD839D83F}"/>
          </ac:spMkLst>
        </pc:spChg>
        <pc:spChg chg="del">
          <ac:chgData name="Li Lixiang" userId="6104bbfcb56aea79" providerId="LiveId" clId="{059B10B3-0B2E-4DA7-8829-C38D8318DEBA}" dt="2021-04-21T00:53:22.810" v="4181" actId="478"/>
          <ac:spMkLst>
            <pc:docMk/>
            <pc:sldMk cId="3705451296" sldId="276"/>
            <ac:spMk id="10" creationId="{F15E6360-699F-4181-8A99-5E7589AC28D7}"/>
          </ac:spMkLst>
        </pc:spChg>
        <pc:spChg chg="del">
          <ac:chgData name="Li Lixiang" userId="6104bbfcb56aea79" providerId="LiveId" clId="{059B10B3-0B2E-4DA7-8829-C38D8318DEBA}" dt="2021-04-21T00:53:22.810" v="4181" actId="478"/>
          <ac:spMkLst>
            <pc:docMk/>
            <pc:sldMk cId="3705451296" sldId="276"/>
            <ac:spMk id="11" creationId="{930D5F88-10CA-423A-94A5-0F62E51F110E}"/>
          </ac:spMkLst>
        </pc:spChg>
        <pc:spChg chg="del">
          <ac:chgData name="Li Lixiang" userId="6104bbfcb56aea79" providerId="LiveId" clId="{059B10B3-0B2E-4DA7-8829-C38D8318DEBA}" dt="2021-04-21T00:53:22.810" v="4181" actId="478"/>
          <ac:spMkLst>
            <pc:docMk/>
            <pc:sldMk cId="3705451296" sldId="276"/>
            <ac:spMk id="12" creationId="{6682885C-73E2-4C04-AF75-51D05009C9F0}"/>
          </ac:spMkLst>
        </pc:spChg>
        <pc:spChg chg="del">
          <ac:chgData name="Li Lixiang" userId="6104bbfcb56aea79" providerId="LiveId" clId="{059B10B3-0B2E-4DA7-8829-C38D8318DEBA}" dt="2021-04-21T00:53:22.810" v="4181" actId="478"/>
          <ac:spMkLst>
            <pc:docMk/>
            <pc:sldMk cId="3705451296" sldId="276"/>
            <ac:spMk id="13" creationId="{6145E7CD-18FA-4988-952E-590AEF45CB4E}"/>
          </ac:spMkLst>
        </pc:spChg>
        <pc:spChg chg="del">
          <ac:chgData name="Li Lixiang" userId="6104bbfcb56aea79" providerId="LiveId" clId="{059B10B3-0B2E-4DA7-8829-C38D8318DEBA}" dt="2021-04-21T00:53:22.810" v="4181" actId="478"/>
          <ac:spMkLst>
            <pc:docMk/>
            <pc:sldMk cId="3705451296" sldId="276"/>
            <ac:spMk id="14" creationId="{612D01CC-65E8-4800-9BBE-60534E989F09}"/>
          </ac:spMkLst>
        </pc:spChg>
        <pc:spChg chg="del">
          <ac:chgData name="Li Lixiang" userId="6104bbfcb56aea79" providerId="LiveId" clId="{059B10B3-0B2E-4DA7-8829-C38D8318DEBA}" dt="2021-04-21T00:53:22.810" v="4181" actId="478"/>
          <ac:spMkLst>
            <pc:docMk/>
            <pc:sldMk cId="3705451296" sldId="276"/>
            <ac:spMk id="15" creationId="{316B758D-832D-40B6-B211-BA5683ACA273}"/>
          </ac:spMkLst>
        </pc:spChg>
        <pc:spChg chg="add mod">
          <ac:chgData name="Li Lixiang" userId="6104bbfcb56aea79" providerId="LiveId" clId="{059B10B3-0B2E-4DA7-8829-C38D8318DEBA}" dt="2021-04-21T01:02:53.096" v="4902" actId="14100"/>
          <ac:spMkLst>
            <pc:docMk/>
            <pc:sldMk cId="3705451296" sldId="276"/>
            <ac:spMk id="18" creationId="{A318515E-D2DC-4752-BF96-90061EAECE8B}"/>
          </ac:spMkLst>
        </pc:spChg>
        <pc:spChg chg="add del mod">
          <ac:chgData name="Li Lixiang" userId="6104bbfcb56aea79" providerId="LiveId" clId="{059B10B3-0B2E-4DA7-8829-C38D8318DEBA}" dt="2021-04-21T00:59:33.290" v="4728" actId="478"/>
          <ac:spMkLst>
            <pc:docMk/>
            <pc:sldMk cId="3705451296" sldId="276"/>
            <ac:spMk id="28" creationId="{39D71EE6-7BB9-465D-AA60-A5E6C460D83A}"/>
          </ac:spMkLst>
        </pc:spChg>
        <pc:spChg chg="del">
          <ac:chgData name="Li Lixiang" userId="6104bbfcb56aea79" providerId="LiveId" clId="{059B10B3-0B2E-4DA7-8829-C38D8318DEBA}" dt="2021-04-21T00:53:22.810" v="4181" actId="478"/>
          <ac:spMkLst>
            <pc:docMk/>
            <pc:sldMk cId="3705451296" sldId="276"/>
            <ac:spMk id="32" creationId="{3490BA44-F6F4-42EC-856B-E0FAD7EA2349}"/>
          </ac:spMkLst>
        </pc:spChg>
        <pc:spChg chg="add mod">
          <ac:chgData name="Li Lixiang" userId="6104bbfcb56aea79" providerId="LiveId" clId="{059B10B3-0B2E-4DA7-8829-C38D8318DEBA}" dt="2021-04-21T01:00:47.471" v="4785" actId="20577"/>
          <ac:spMkLst>
            <pc:docMk/>
            <pc:sldMk cId="3705451296" sldId="276"/>
            <ac:spMk id="33" creationId="{D7987D92-6521-47C1-85D0-366B7053B58C}"/>
          </ac:spMkLst>
        </pc:spChg>
        <pc:spChg chg="add mod">
          <ac:chgData name="Li Lixiang" userId="6104bbfcb56aea79" providerId="LiveId" clId="{059B10B3-0B2E-4DA7-8829-C38D8318DEBA}" dt="2021-04-21T01:01:17.100" v="4833" actId="20577"/>
          <ac:spMkLst>
            <pc:docMk/>
            <pc:sldMk cId="3705451296" sldId="276"/>
            <ac:spMk id="34" creationId="{6C2B4F57-7173-4203-8B99-E179A8156EB5}"/>
          </ac:spMkLst>
        </pc:spChg>
        <pc:spChg chg="add mod">
          <ac:chgData name="Li Lixiang" userId="6104bbfcb56aea79" providerId="LiveId" clId="{059B10B3-0B2E-4DA7-8829-C38D8318DEBA}" dt="2021-04-21T01:02:08.085" v="4898" actId="313"/>
          <ac:spMkLst>
            <pc:docMk/>
            <pc:sldMk cId="3705451296" sldId="276"/>
            <ac:spMk id="35" creationId="{C8E8B3D0-991F-44D0-A7C8-D4266F084A1B}"/>
          </ac:spMkLst>
        </pc:spChg>
        <pc:spChg chg="add mod">
          <ac:chgData name="Li Lixiang" userId="6104bbfcb56aea79" providerId="LiveId" clId="{059B10B3-0B2E-4DA7-8829-C38D8318DEBA}" dt="2021-04-21T01:03:17.229" v="4952" actId="20577"/>
          <ac:spMkLst>
            <pc:docMk/>
            <pc:sldMk cId="3705451296" sldId="276"/>
            <ac:spMk id="36" creationId="{404E617B-5D08-44C2-9025-B6742A4E3209}"/>
          </ac:spMkLst>
        </pc:spChg>
        <pc:spChg chg="add mod">
          <ac:chgData name="Li Lixiang" userId="6104bbfcb56aea79" providerId="LiveId" clId="{059B10B3-0B2E-4DA7-8829-C38D8318DEBA}" dt="2021-04-21T01:04:28.257" v="5117" actId="14100"/>
          <ac:spMkLst>
            <pc:docMk/>
            <pc:sldMk cId="3705451296" sldId="276"/>
            <ac:spMk id="37" creationId="{4B470DAF-5546-42CA-900E-8EC504250603}"/>
          </ac:spMkLst>
        </pc:spChg>
        <pc:spChg chg="add mod">
          <ac:chgData name="Li Lixiang" userId="6104bbfcb56aea79" providerId="LiveId" clId="{059B10B3-0B2E-4DA7-8829-C38D8318DEBA}" dt="2021-04-21T01:05:48.109" v="5169" actId="14100"/>
          <ac:spMkLst>
            <pc:docMk/>
            <pc:sldMk cId="3705451296" sldId="276"/>
            <ac:spMk id="38" creationId="{1AA4BE9D-3076-4135-B063-42711D752DFB}"/>
          </ac:spMkLst>
        </pc:spChg>
        <pc:spChg chg="add mod">
          <ac:chgData name="Li Lixiang" userId="6104bbfcb56aea79" providerId="LiveId" clId="{059B10B3-0B2E-4DA7-8829-C38D8318DEBA}" dt="2021-04-21T01:06:40.374" v="5249" actId="14100"/>
          <ac:spMkLst>
            <pc:docMk/>
            <pc:sldMk cId="3705451296" sldId="276"/>
            <ac:spMk id="39" creationId="{40ADB6FC-AD4C-4CBF-8A4C-71525B73C05D}"/>
          </ac:spMkLst>
        </pc:spChg>
        <pc:spChg chg="add del mod">
          <ac:chgData name="Li Lixiang" userId="6104bbfcb56aea79" providerId="LiveId" clId="{059B10B3-0B2E-4DA7-8829-C38D8318DEBA}" dt="2021-04-21T01:06:51.377" v="5252" actId="478"/>
          <ac:spMkLst>
            <pc:docMk/>
            <pc:sldMk cId="3705451296" sldId="276"/>
            <ac:spMk id="40" creationId="{27AD2A03-5DBD-487E-B71B-1A630EA57BCA}"/>
          </ac:spMkLst>
        </pc:spChg>
        <pc:spChg chg="add mod">
          <ac:chgData name="Li Lixiang" userId="6104bbfcb56aea79" providerId="LiveId" clId="{059B10B3-0B2E-4DA7-8829-C38D8318DEBA}" dt="2021-04-21T01:07:13.881" v="5315" actId="20577"/>
          <ac:spMkLst>
            <pc:docMk/>
            <pc:sldMk cId="3705451296" sldId="276"/>
            <ac:spMk id="41" creationId="{18C7FB35-E459-461B-9643-E397DFC329EE}"/>
          </ac:spMkLst>
        </pc:spChg>
        <pc:grpChg chg="del mod">
          <ac:chgData name="Li Lixiang" userId="6104bbfcb56aea79" providerId="LiveId" clId="{059B10B3-0B2E-4DA7-8829-C38D8318DEBA}" dt="2021-05-29T11:58:12.777" v="7095" actId="478"/>
          <ac:grpSpMkLst>
            <pc:docMk/>
            <pc:sldMk cId="3705451296" sldId="276"/>
            <ac:grpSpMk id="5" creationId="{7ABD37D9-AE0C-47BA-8112-FD07103F8588}"/>
          </ac:grpSpMkLst>
        </pc:grpChg>
        <pc:picChg chg="add mod">
          <ac:chgData name="Li Lixiang" userId="6104bbfcb56aea79" providerId="LiveId" clId="{059B10B3-0B2E-4DA7-8829-C38D8318DEBA}" dt="2021-04-21T01:00:04.050" v="4731" actId="1076"/>
          <ac:picMkLst>
            <pc:docMk/>
            <pc:sldMk cId="3705451296" sldId="276"/>
            <ac:picMk id="17" creationId="{4BEC49B1-9346-4DC2-8BC6-B690C863EDE7}"/>
          </ac:picMkLst>
        </pc:picChg>
        <pc:inkChg chg="add mod">
          <ac:chgData name="Li Lixiang" userId="6104bbfcb56aea79" providerId="LiveId" clId="{059B10B3-0B2E-4DA7-8829-C38D8318DEBA}" dt="2021-05-29T11:57:32.264" v="7094"/>
          <ac:inkMkLst>
            <pc:docMk/>
            <pc:sldMk cId="3705451296" sldId="276"/>
            <ac:inkMk id="3" creationId="{383705F5-A27E-44CF-A702-063E94EFB76B}"/>
          </ac:inkMkLst>
        </pc:inkChg>
        <pc:inkChg chg="add mod">
          <ac:chgData name="Li Lixiang" userId="6104bbfcb56aea79" providerId="LiveId" clId="{059B10B3-0B2E-4DA7-8829-C38D8318DEBA}" dt="2021-05-29T11:57:32.264" v="7094"/>
          <ac:inkMkLst>
            <pc:docMk/>
            <pc:sldMk cId="3705451296" sldId="276"/>
            <ac:inkMk id="4" creationId="{0A8773D2-72F8-4336-9A62-68425408734E}"/>
          </ac:inkMkLst>
        </pc:inkChg>
        <pc:cxnChg chg="del">
          <ac:chgData name="Li Lixiang" userId="6104bbfcb56aea79" providerId="LiveId" clId="{059B10B3-0B2E-4DA7-8829-C38D8318DEBA}" dt="2021-04-21T00:53:22.810" v="4181" actId="478"/>
          <ac:cxnSpMkLst>
            <pc:docMk/>
            <pc:sldMk cId="3705451296" sldId="276"/>
            <ac:cxnSpMk id="21" creationId="{E4B809C5-1C23-41F6-B4A2-1BC80BF0E94E}"/>
          </ac:cxnSpMkLst>
        </pc:cxnChg>
        <pc:cxnChg chg="del">
          <ac:chgData name="Li Lixiang" userId="6104bbfcb56aea79" providerId="LiveId" clId="{059B10B3-0B2E-4DA7-8829-C38D8318DEBA}" dt="2021-04-21T00:53:22.810" v="4181" actId="478"/>
          <ac:cxnSpMkLst>
            <pc:docMk/>
            <pc:sldMk cId="3705451296" sldId="276"/>
            <ac:cxnSpMk id="22" creationId="{002D1709-FC87-4E2F-9DD9-EBAAC4EAE165}"/>
          </ac:cxnSpMkLst>
        </pc:cxnChg>
        <pc:cxnChg chg="del">
          <ac:chgData name="Li Lixiang" userId="6104bbfcb56aea79" providerId="LiveId" clId="{059B10B3-0B2E-4DA7-8829-C38D8318DEBA}" dt="2021-04-21T00:53:22.810" v="4181" actId="478"/>
          <ac:cxnSpMkLst>
            <pc:docMk/>
            <pc:sldMk cId="3705451296" sldId="276"/>
            <ac:cxnSpMk id="23" creationId="{29D0B261-9D2B-4CE0-A0D6-A3A95654A196}"/>
          </ac:cxnSpMkLst>
        </pc:cxnChg>
        <pc:cxnChg chg="del">
          <ac:chgData name="Li Lixiang" userId="6104bbfcb56aea79" providerId="LiveId" clId="{059B10B3-0B2E-4DA7-8829-C38D8318DEBA}" dt="2021-04-21T00:53:22.810" v="4181" actId="478"/>
          <ac:cxnSpMkLst>
            <pc:docMk/>
            <pc:sldMk cId="3705451296" sldId="276"/>
            <ac:cxnSpMk id="24" creationId="{C06B7B45-BB7A-46A8-9308-185751A2546F}"/>
          </ac:cxnSpMkLst>
        </pc:cxnChg>
        <pc:cxnChg chg="del">
          <ac:chgData name="Li Lixiang" userId="6104bbfcb56aea79" providerId="LiveId" clId="{059B10B3-0B2E-4DA7-8829-C38D8318DEBA}" dt="2021-04-21T00:53:22.810" v="4181" actId="478"/>
          <ac:cxnSpMkLst>
            <pc:docMk/>
            <pc:sldMk cId="3705451296" sldId="276"/>
            <ac:cxnSpMk id="25" creationId="{58703EF9-0D27-43BF-B3CF-6E9736581FDB}"/>
          </ac:cxnSpMkLst>
        </pc:cxnChg>
        <pc:cxnChg chg="del">
          <ac:chgData name="Li Lixiang" userId="6104bbfcb56aea79" providerId="LiveId" clId="{059B10B3-0B2E-4DA7-8829-C38D8318DEBA}" dt="2021-04-21T00:53:22.810" v="4181" actId="478"/>
          <ac:cxnSpMkLst>
            <pc:docMk/>
            <pc:sldMk cId="3705451296" sldId="276"/>
            <ac:cxnSpMk id="26" creationId="{94194DDF-4492-46F4-A701-925B33C10065}"/>
          </ac:cxnSpMkLst>
        </pc:cxnChg>
        <pc:cxnChg chg="del">
          <ac:chgData name="Li Lixiang" userId="6104bbfcb56aea79" providerId="LiveId" clId="{059B10B3-0B2E-4DA7-8829-C38D8318DEBA}" dt="2021-04-21T00:53:22.810" v="4181" actId="478"/>
          <ac:cxnSpMkLst>
            <pc:docMk/>
            <pc:sldMk cId="3705451296" sldId="276"/>
            <ac:cxnSpMk id="27" creationId="{50F9D166-C076-4C48-80A9-8100FFD83467}"/>
          </ac:cxnSpMkLst>
        </pc:cxnChg>
        <pc:cxnChg chg="del">
          <ac:chgData name="Li Lixiang" userId="6104bbfcb56aea79" providerId="LiveId" clId="{059B10B3-0B2E-4DA7-8829-C38D8318DEBA}" dt="2021-04-21T00:53:22.810" v="4181" actId="478"/>
          <ac:cxnSpMkLst>
            <pc:docMk/>
            <pc:sldMk cId="3705451296" sldId="276"/>
            <ac:cxnSpMk id="29" creationId="{38133380-8BDC-4E47-BBFC-4B6335F20BF8}"/>
          </ac:cxnSpMkLst>
        </pc:cxnChg>
        <pc:cxnChg chg="del">
          <ac:chgData name="Li Lixiang" userId="6104bbfcb56aea79" providerId="LiveId" clId="{059B10B3-0B2E-4DA7-8829-C38D8318DEBA}" dt="2021-04-21T00:53:22.810" v="4181" actId="478"/>
          <ac:cxnSpMkLst>
            <pc:docMk/>
            <pc:sldMk cId="3705451296" sldId="276"/>
            <ac:cxnSpMk id="30" creationId="{EC930F31-2F8A-4AB0-903E-86212F62F6EA}"/>
          </ac:cxnSpMkLst>
        </pc:cxnChg>
        <pc:cxnChg chg="del">
          <ac:chgData name="Li Lixiang" userId="6104bbfcb56aea79" providerId="LiveId" clId="{059B10B3-0B2E-4DA7-8829-C38D8318DEBA}" dt="2021-04-21T00:53:22.810" v="4181" actId="478"/>
          <ac:cxnSpMkLst>
            <pc:docMk/>
            <pc:sldMk cId="3705451296" sldId="276"/>
            <ac:cxnSpMk id="31" creationId="{2117448C-17F4-4D09-B242-45749BCEF9A7}"/>
          </ac:cxnSpMkLst>
        </pc:cxnChg>
      </pc:sldChg>
      <pc:sldChg chg="delSp modSp add del mod">
        <pc:chgData name="Li Lixiang" userId="6104bbfcb56aea79" providerId="LiveId" clId="{059B10B3-0B2E-4DA7-8829-C38D8318DEBA}" dt="2021-04-21T00:53:05.645" v="4154" actId="47"/>
        <pc:sldMkLst>
          <pc:docMk/>
          <pc:sldMk cId="236255252" sldId="277"/>
        </pc:sldMkLst>
        <pc:spChg chg="mod">
          <ac:chgData name="Li Lixiang" userId="6104bbfcb56aea79" providerId="LiveId" clId="{059B10B3-0B2E-4DA7-8829-C38D8318DEBA}" dt="2021-03-04T06:06:12.654" v="2523" actId="1076"/>
          <ac:spMkLst>
            <pc:docMk/>
            <pc:sldMk cId="236255252" sldId="277"/>
            <ac:spMk id="5" creationId="{D94FFDDE-535E-4D07-B182-BD631BF44496}"/>
          </ac:spMkLst>
        </pc:spChg>
        <pc:spChg chg="mod">
          <ac:chgData name="Li Lixiang" userId="6104bbfcb56aea79" providerId="LiveId" clId="{059B10B3-0B2E-4DA7-8829-C38D8318DEBA}" dt="2021-03-04T06:06:05.767" v="2522" actId="1076"/>
          <ac:spMkLst>
            <pc:docMk/>
            <pc:sldMk cId="236255252" sldId="277"/>
            <ac:spMk id="6" creationId="{D17ACC57-FB4A-4725-9C4A-2B5A76DE96B1}"/>
          </ac:spMkLst>
        </pc:spChg>
        <pc:spChg chg="mod">
          <ac:chgData name="Li Lixiang" userId="6104bbfcb56aea79" providerId="LiveId" clId="{059B10B3-0B2E-4DA7-8829-C38D8318DEBA}" dt="2021-03-04T06:06:12.654" v="2523" actId="1076"/>
          <ac:spMkLst>
            <pc:docMk/>
            <pc:sldMk cId="236255252" sldId="277"/>
            <ac:spMk id="7" creationId="{79266EAA-8C5B-4CE1-9600-B454AA33BF96}"/>
          </ac:spMkLst>
        </pc:spChg>
        <pc:spChg chg="mod">
          <ac:chgData name="Li Lixiang" userId="6104bbfcb56aea79" providerId="LiveId" clId="{059B10B3-0B2E-4DA7-8829-C38D8318DEBA}" dt="2021-03-04T06:06:05.767" v="2522" actId="1076"/>
          <ac:spMkLst>
            <pc:docMk/>
            <pc:sldMk cId="236255252" sldId="277"/>
            <ac:spMk id="8" creationId="{BBD31CBD-9993-44B7-A88C-5818430D733E}"/>
          </ac:spMkLst>
        </pc:spChg>
        <pc:spChg chg="del">
          <ac:chgData name="Li Lixiang" userId="6104bbfcb56aea79" providerId="LiveId" clId="{059B10B3-0B2E-4DA7-8829-C38D8318DEBA}" dt="2021-03-04T06:05:55.326" v="2520" actId="478"/>
          <ac:spMkLst>
            <pc:docMk/>
            <pc:sldMk cId="236255252" sldId="277"/>
            <ac:spMk id="9" creationId="{E3233F8A-8CE9-4EFA-A9FA-74F900A5DE86}"/>
          </ac:spMkLst>
        </pc:spChg>
        <pc:spChg chg="del">
          <ac:chgData name="Li Lixiang" userId="6104bbfcb56aea79" providerId="LiveId" clId="{059B10B3-0B2E-4DA7-8829-C38D8318DEBA}" dt="2021-03-04T06:05:55.326" v="2520" actId="478"/>
          <ac:spMkLst>
            <pc:docMk/>
            <pc:sldMk cId="236255252" sldId="277"/>
            <ac:spMk id="10" creationId="{2AB2BCCB-667B-416B-9EB0-405293F258BD}"/>
          </ac:spMkLst>
        </pc:spChg>
        <pc:spChg chg="mod">
          <ac:chgData name="Li Lixiang" userId="6104bbfcb56aea79" providerId="LiveId" clId="{059B10B3-0B2E-4DA7-8829-C38D8318DEBA}" dt="2021-03-04T06:06:12.654" v="2523" actId="1076"/>
          <ac:spMkLst>
            <pc:docMk/>
            <pc:sldMk cId="236255252" sldId="277"/>
            <ac:spMk id="11" creationId="{DB7063EA-8FA2-4E4E-87E1-BC71E1BC8502}"/>
          </ac:spMkLst>
        </pc:spChg>
        <pc:spChg chg="mod">
          <ac:chgData name="Li Lixiang" userId="6104bbfcb56aea79" providerId="LiveId" clId="{059B10B3-0B2E-4DA7-8829-C38D8318DEBA}" dt="2021-03-04T06:06:12.654" v="2523" actId="1076"/>
          <ac:spMkLst>
            <pc:docMk/>
            <pc:sldMk cId="236255252" sldId="277"/>
            <ac:spMk id="13" creationId="{15E151C5-4DF6-4A8E-A7CD-298BC92D0A39}"/>
          </ac:spMkLst>
        </pc:spChg>
        <pc:spChg chg="mod">
          <ac:chgData name="Li Lixiang" userId="6104bbfcb56aea79" providerId="LiveId" clId="{059B10B3-0B2E-4DA7-8829-C38D8318DEBA}" dt="2021-03-04T06:06:12.654" v="2523" actId="1076"/>
          <ac:spMkLst>
            <pc:docMk/>
            <pc:sldMk cId="236255252" sldId="277"/>
            <ac:spMk id="14" creationId="{C629BBBF-4767-4F3F-8FD9-112D498680E6}"/>
          </ac:spMkLst>
        </pc:spChg>
        <pc:spChg chg="mod">
          <ac:chgData name="Li Lixiang" userId="6104bbfcb56aea79" providerId="LiveId" clId="{059B10B3-0B2E-4DA7-8829-C38D8318DEBA}" dt="2021-03-04T06:06:12.654" v="2523" actId="1076"/>
          <ac:spMkLst>
            <pc:docMk/>
            <pc:sldMk cId="236255252" sldId="277"/>
            <ac:spMk id="15" creationId="{7ADC1215-4AB3-4383-BE74-BC86F1A2FC28}"/>
          </ac:spMkLst>
        </pc:spChg>
        <pc:spChg chg="mod">
          <ac:chgData name="Li Lixiang" userId="6104bbfcb56aea79" providerId="LiveId" clId="{059B10B3-0B2E-4DA7-8829-C38D8318DEBA}" dt="2021-03-04T06:06:12.654" v="2523" actId="1076"/>
          <ac:spMkLst>
            <pc:docMk/>
            <pc:sldMk cId="236255252" sldId="277"/>
            <ac:spMk id="18" creationId="{77BC062C-AF4F-4848-941F-DEC68B678A3E}"/>
          </ac:spMkLst>
        </pc:spChg>
        <pc:spChg chg="mod">
          <ac:chgData name="Li Lixiang" userId="6104bbfcb56aea79" providerId="LiveId" clId="{059B10B3-0B2E-4DA7-8829-C38D8318DEBA}" dt="2021-03-04T06:06:12.654" v="2523" actId="1076"/>
          <ac:spMkLst>
            <pc:docMk/>
            <pc:sldMk cId="236255252" sldId="277"/>
            <ac:spMk id="28" creationId="{6FA455C2-F9A9-483E-82F6-38FFFD944796}"/>
          </ac:spMkLst>
        </pc:spChg>
        <pc:spChg chg="mod">
          <ac:chgData name="Li Lixiang" userId="6104bbfcb56aea79" providerId="LiveId" clId="{059B10B3-0B2E-4DA7-8829-C38D8318DEBA}" dt="2021-03-04T06:06:12.654" v="2523" actId="1076"/>
          <ac:spMkLst>
            <pc:docMk/>
            <pc:sldMk cId="236255252" sldId="277"/>
            <ac:spMk id="30" creationId="{EBF7A61C-50C3-4887-94DE-3E42D021EC40}"/>
          </ac:spMkLst>
        </pc:spChg>
        <pc:spChg chg="mod">
          <ac:chgData name="Li Lixiang" userId="6104bbfcb56aea79" providerId="LiveId" clId="{059B10B3-0B2E-4DA7-8829-C38D8318DEBA}" dt="2021-03-04T06:06:05.767" v="2522" actId="1076"/>
          <ac:spMkLst>
            <pc:docMk/>
            <pc:sldMk cId="236255252" sldId="277"/>
            <ac:spMk id="33" creationId="{292957EA-8FF1-43B6-988B-AFF0E5CF0DD0}"/>
          </ac:spMkLst>
        </pc:spChg>
        <pc:spChg chg="mod">
          <ac:chgData name="Li Lixiang" userId="6104bbfcb56aea79" providerId="LiveId" clId="{059B10B3-0B2E-4DA7-8829-C38D8318DEBA}" dt="2021-03-04T06:06:05.767" v="2522" actId="1076"/>
          <ac:spMkLst>
            <pc:docMk/>
            <pc:sldMk cId="236255252" sldId="277"/>
            <ac:spMk id="35" creationId="{B08E604E-AD62-44BE-9958-2A28E851D5A9}"/>
          </ac:spMkLst>
        </pc:spChg>
        <pc:spChg chg="mod">
          <ac:chgData name="Li Lixiang" userId="6104bbfcb56aea79" providerId="LiveId" clId="{059B10B3-0B2E-4DA7-8829-C38D8318DEBA}" dt="2021-03-04T06:06:05.767" v="2522" actId="1076"/>
          <ac:spMkLst>
            <pc:docMk/>
            <pc:sldMk cId="236255252" sldId="277"/>
            <ac:spMk id="36" creationId="{EA422221-AACB-4537-9C45-49378081D029}"/>
          </ac:spMkLst>
        </pc:spChg>
        <pc:spChg chg="mod">
          <ac:chgData name="Li Lixiang" userId="6104bbfcb56aea79" providerId="LiveId" clId="{059B10B3-0B2E-4DA7-8829-C38D8318DEBA}" dt="2021-03-04T06:06:05.767" v="2522" actId="1076"/>
          <ac:spMkLst>
            <pc:docMk/>
            <pc:sldMk cId="236255252" sldId="277"/>
            <ac:spMk id="37" creationId="{DBF91AAE-CEA1-4FA2-A68D-FF932544BC48}"/>
          </ac:spMkLst>
        </pc:spChg>
        <pc:spChg chg="mod">
          <ac:chgData name="Li Lixiang" userId="6104bbfcb56aea79" providerId="LiveId" clId="{059B10B3-0B2E-4DA7-8829-C38D8318DEBA}" dt="2021-03-04T06:06:05.767" v="2522" actId="1076"/>
          <ac:spMkLst>
            <pc:docMk/>
            <pc:sldMk cId="236255252" sldId="277"/>
            <ac:spMk id="40" creationId="{3F34753F-2F86-487A-8312-99123BA85486}"/>
          </ac:spMkLst>
        </pc:spChg>
        <pc:spChg chg="mod">
          <ac:chgData name="Li Lixiang" userId="6104bbfcb56aea79" providerId="LiveId" clId="{059B10B3-0B2E-4DA7-8829-C38D8318DEBA}" dt="2021-03-04T06:06:05.767" v="2522" actId="1076"/>
          <ac:spMkLst>
            <pc:docMk/>
            <pc:sldMk cId="236255252" sldId="277"/>
            <ac:spMk id="44" creationId="{D0F2AB0B-E7BA-44C5-A9C7-05E0CE915789}"/>
          </ac:spMkLst>
        </pc:spChg>
        <pc:spChg chg="mod">
          <ac:chgData name="Li Lixiang" userId="6104bbfcb56aea79" providerId="LiveId" clId="{059B10B3-0B2E-4DA7-8829-C38D8318DEBA}" dt="2021-03-04T06:06:05.767" v="2522" actId="1076"/>
          <ac:spMkLst>
            <pc:docMk/>
            <pc:sldMk cId="236255252" sldId="277"/>
            <ac:spMk id="45" creationId="{2FA106B6-8315-4B71-910F-B13C2E8B4078}"/>
          </ac:spMkLst>
        </pc:spChg>
        <pc:spChg chg="mod">
          <ac:chgData name="Li Lixiang" userId="6104bbfcb56aea79" providerId="LiveId" clId="{059B10B3-0B2E-4DA7-8829-C38D8318DEBA}" dt="2021-03-04T06:06:05.767" v="2522" actId="1076"/>
          <ac:spMkLst>
            <pc:docMk/>
            <pc:sldMk cId="236255252" sldId="277"/>
            <ac:spMk id="47" creationId="{EC156788-7C5D-4A77-B13D-8B8CB57B0127}"/>
          </ac:spMkLst>
        </pc:spChg>
        <pc:spChg chg="mod">
          <ac:chgData name="Li Lixiang" userId="6104bbfcb56aea79" providerId="LiveId" clId="{059B10B3-0B2E-4DA7-8829-C38D8318DEBA}" dt="2021-03-04T06:06:05.767" v="2522" actId="1076"/>
          <ac:spMkLst>
            <pc:docMk/>
            <pc:sldMk cId="236255252" sldId="277"/>
            <ac:spMk id="48" creationId="{FAA7F6FE-B15B-4A90-B901-686DC2725680}"/>
          </ac:spMkLst>
        </pc:spChg>
        <pc:spChg chg="del">
          <ac:chgData name="Li Lixiang" userId="6104bbfcb56aea79" providerId="LiveId" clId="{059B10B3-0B2E-4DA7-8829-C38D8318DEBA}" dt="2021-03-04T06:05:59.283" v="2521" actId="478"/>
          <ac:spMkLst>
            <pc:docMk/>
            <pc:sldMk cId="236255252" sldId="277"/>
            <ac:spMk id="51" creationId="{F960B835-2E11-469E-B15F-0C92E98913EF}"/>
          </ac:spMkLst>
        </pc:spChg>
        <pc:cxnChg chg="mod">
          <ac:chgData name="Li Lixiang" userId="6104bbfcb56aea79" providerId="LiveId" clId="{059B10B3-0B2E-4DA7-8829-C38D8318DEBA}" dt="2021-03-04T06:06:12.654" v="2523" actId="1076"/>
          <ac:cxnSpMkLst>
            <pc:docMk/>
            <pc:sldMk cId="236255252" sldId="277"/>
            <ac:cxnSpMk id="12" creationId="{16036EAB-0792-4AEC-BF1B-C999EC67F661}"/>
          </ac:cxnSpMkLst>
        </pc:cxnChg>
        <pc:cxnChg chg="mod">
          <ac:chgData name="Li Lixiang" userId="6104bbfcb56aea79" providerId="LiveId" clId="{059B10B3-0B2E-4DA7-8829-C38D8318DEBA}" dt="2021-03-04T06:06:12.654" v="2523" actId="1076"/>
          <ac:cxnSpMkLst>
            <pc:docMk/>
            <pc:sldMk cId="236255252" sldId="277"/>
            <ac:cxnSpMk id="16" creationId="{781CA403-BD7D-4034-ADF4-BDF552EFE449}"/>
          </ac:cxnSpMkLst>
        </pc:cxnChg>
        <pc:cxnChg chg="mod">
          <ac:chgData name="Li Lixiang" userId="6104bbfcb56aea79" providerId="LiveId" clId="{059B10B3-0B2E-4DA7-8829-C38D8318DEBA}" dt="2021-03-04T06:06:12.654" v="2523" actId="1076"/>
          <ac:cxnSpMkLst>
            <pc:docMk/>
            <pc:sldMk cId="236255252" sldId="277"/>
            <ac:cxnSpMk id="17" creationId="{8FBDCB7B-F9D0-4AE5-B78E-8CBBA42C1B15}"/>
          </ac:cxnSpMkLst>
        </pc:cxnChg>
        <pc:cxnChg chg="mod">
          <ac:chgData name="Li Lixiang" userId="6104bbfcb56aea79" providerId="LiveId" clId="{059B10B3-0B2E-4DA7-8829-C38D8318DEBA}" dt="2021-03-04T06:06:12.654" v="2523" actId="1076"/>
          <ac:cxnSpMkLst>
            <pc:docMk/>
            <pc:sldMk cId="236255252" sldId="277"/>
            <ac:cxnSpMk id="19" creationId="{0D0186D7-6A43-4696-8488-13AC0BD56795}"/>
          </ac:cxnSpMkLst>
        </pc:cxnChg>
        <pc:cxnChg chg="mod">
          <ac:chgData name="Li Lixiang" userId="6104bbfcb56aea79" providerId="LiveId" clId="{059B10B3-0B2E-4DA7-8829-C38D8318DEBA}" dt="2021-03-04T06:06:12.654" v="2523" actId="1076"/>
          <ac:cxnSpMkLst>
            <pc:docMk/>
            <pc:sldMk cId="236255252" sldId="277"/>
            <ac:cxnSpMk id="20" creationId="{02346989-BBE5-425D-8C2D-BA8681818E88}"/>
          </ac:cxnSpMkLst>
        </pc:cxnChg>
        <pc:cxnChg chg="mod">
          <ac:chgData name="Li Lixiang" userId="6104bbfcb56aea79" providerId="LiveId" clId="{059B10B3-0B2E-4DA7-8829-C38D8318DEBA}" dt="2021-03-04T06:06:12.654" v="2523" actId="1076"/>
          <ac:cxnSpMkLst>
            <pc:docMk/>
            <pc:sldMk cId="236255252" sldId="277"/>
            <ac:cxnSpMk id="24" creationId="{B873076B-FC39-4B83-B1ED-6F1D4FC558AA}"/>
          </ac:cxnSpMkLst>
        </pc:cxnChg>
        <pc:cxnChg chg="mod">
          <ac:chgData name="Li Lixiang" userId="6104bbfcb56aea79" providerId="LiveId" clId="{059B10B3-0B2E-4DA7-8829-C38D8318DEBA}" dt="2021-03-04T06:06:05.767" v="2522" actId="1076"/>
          <ac:cxnSpMkLst>
            <pc:docMk/>
            <pc:sldMk cId="236255252" sldId="277"/>
            <ac:cxnSpMk id="34" creationId="{9E3562DD-877E-42B4-BB22-36E53CDCFB9F}"/>
          </ac:cxnSpMkLst>
        </pc:cxnChg>
        <pc:cxnChg chg="mod">
          <ac:chgData name="Li Lixiang" userId="6104bbfcb56aea79" providerId="LiveId" clId="{059B10B3-0B2E-4DA7-8829-C38D8318DEBA}" dt="2021-03-04T06:06:05.767" v="2522" actId="1076"/>
          <ac:cxnSpMkLst>
            <pc:docMk/>
            <pc:sldMk cId="236255252" sldId="277"/>
            <ac:cxnSpMk id="38" creationId="{72CD904F-6D09-4B7B-B814-3B8517971AD2}"/>
          </ac:cxnSpMkLst>
        </pc:cxnChg>
        <pc:cxnChg chg="mod">
          <ac:chgData name="Li Lixiang" userId="6104bbfcb56aea79" providerId="LiveId" clId="{059B10B3-0B2E-4DA7-8829-C38D8318DEBA}" dt="2021-03-04T06:06:05.767" v="2522" actId="1076"/>
          <ac:cxnSpMkLst>
            <pc:docMk/>
            <pc:sldMk cId="236255252" sldId="277"/>
            <ac:cxnSpMk id="39" creationId="{BF938222-B549-4A25-BAE9-7F5AB20E50D6}"/>
          </ac:cxnSpMkLst>
        </pc:cxnChg>
        <pc:cxnChg chg="mod">
          <ac:chgData name="Li Lixiang" userId="6104bbfcb56aea79" providerId="LiveId" clId="{059B10B3-0B2E-4DA7-8829-C38D8318DEBA}" dt="2021-03-04T06:06:05.767" v="2522" actId="1076"/>
          <ac:cxnSpMkLst>
            <pc:docMk/>
            <pc:sldMk cId="236255252" sldId="277"/>
            <ac:cxnSpMk id="41" creationId="{B6999347-85E9-4629-B42A-B86D1A001D2A}"/>
          </ac:cxnSpMkLst>
        </pc:cxnChg>
        <pc:cxnChg chg="mod">
          <ac:chgData name="Li Lixiang" userId="6104bbfcb56aea79" providerId="LiveId" clId="{059B10B3-0B2E-4DA7-8829-C38D8318DEBA}" dt="2021-03-04T06:06:05.767" v="2522" actId="1076"/>
          <ac:cxnSpMkLst>
            <pc:docMk/>
            <pc:sldMk cId="236255252" sldId="277"/>
            <ac:cxnSpMk id="42" creationId="{746AF533-001F-4B7F-A607-A50D864453B0}"/>
          </ac:cxnSpMkLst>
        </pc:cxnChg>
        <pc:cxnChg chg="mod">
          <ac:chgData name="Li Lixiang" userId="6104bbfcb56aea79" providerId="LiveId" clId="{059B10B3-0B2E-4DA7-8829-C38D8318DEBA}" dt="2021-03-04T06:06:05.767" v="2522" actId="1076"/>
          <ac:cxnSpMkLst>
            <pc:docMk/>
            <pc:sldMk cId="236255252" sldId="277"/>
            <ac:cxnSpMk id="43" creationId="{73254342-931A-4B91-9891-7FFBCC40C095}"/>
          </ac:cxnSpMkLst>
        </pc:cxnChg>
        <pc:cxnChg chg="mod">
          <ac:chgData name="Li Lixiang" userId="6104bbfcb56aea79" providerId="LiveId" clId="{059B10B3-0B2E-4DA7-8829-C38D8318DEBA}" dt="2021-03-04T06:06:05.767" v="2522" actId="1076"/>
          <ac:cxnSpMkLst>
            <pc:docMk/>
            <pc:sldMk cId="236255252" sldId="277"/>
            <ac:cxnSpMk id="49" creationId="{6A576DC2-C55F-4779-B0E4-DEE4587CA25E}"/>
          </ac:cxnSpMkLst>
        </pc:cxnChg>
      </pc:sldChg>
      <pc:sldChg chg="addSp modSp add del mod">
        <pc:chgData name="Li Lixiang" userId="6104bbfcb56aea79" providerId="LiveId" clId="{059B10B3-0B2E-4DA7-8829-C38D8318DEBA}" dt="2021-04-21T00:53:04.654" v="4153" actId="47"/>
        <pc:sldMkLst>
          <pc:docMk/>
          <pc:sldMk cId="3382715189" sldId="278"/>
        </pc:sldMkLst>
        <pc:spChg chg="add mod">
          <ac:chgData name="Li Lixiang" userId="6104bbfcb56aea79" providerId="LiveId" clId="{059B10B3-0B2E-4DA7-8829-C38D8318DEBA}" dt="2021-04-13T09:52:08.780" v="4144" actId="1076"/>
          <ac:spMkLst>
            <pc:docMk/>
            <pc:sldMk cId="3382715189" sldId="278"/>
            <ac:spMk id="26" creationId="{EEA3ADC2-BCDD-4416-9184-995966377ADD}"/>
          </ac:spMkLst>
        </pc:spChg>
        <pc:spChg chg="add mod">
          <ac:chgData name="Li Lixiang" userId="6104bbfcb56aea79" providerId="LiveId" clId="{059B10B3-0B2E-4DA7-8829-C38D8318DEBA}" dt="2021-03-04T06:05:46.973" v="2519" actId="1076"/>
          <ac:spMkLst>
            <pc:docMk/>
            <pc:sldMk cId="3382715189" sldId="278"/>
            <ac:spMk id="28" creationId="{B7A8B140-0C8C-48B0-9FE0-61872A66608B}"/>
          </ac:spMkLst>
        </pc:spChg>
        <pc:spChg chg="add mod">
          <ac:chgData name="Li Lixiang" userId="6104bbfcb56aea79" providerId="LiveId" clId="{059B10B3-0B2E-4DA7-8829-C38D8318DEBA}" dt="2021-03-04T06:05:46.973" v="2519" actId="1076"/>
          <ac:spMkLst>
            <pc:docMk/>
            <pc:sldMk cId="3382715189" sldId="278"/>
            <ac:spMk id="35" creationId="{975E4929-3A47-470A-B4B2-6AA46E609FB9}"/>
          </ac:spMkLst>
        </pc:spChg>
      </pc:sldChg>
      <pc:sldChg chg="addSp modSp add del mod">
        <pc:chgData name="Li Lixiang" userId="6104bbfcb56aea79" providerId="LiveId" clId="{059B10B3-0B2E-4DA7-8829-C38D8318DEBA}" dt="2021-04-21T00:53:03.788" v="4152" actId="47"/>
        <pc:sldMkLst>
          <pc:docMk/>
          <pc:sldMk cId="3644787234" sldId="279"/>
        </pc:sldMkLst>
        <pc:spChg chg="mod">
          <ac:chgData name="Li Lixiang" userId="6104bbfcb56aea79" providerId="LiveId" clId="{059B10B3-0B2E-4DA7-8829-C38D8318DEBA}" dt="2021-03-04T07:30:52.684" v="2834" actId="14100"/>
          <ac:spMkLst>
            <pc:docMk/>
            <pc:sldMk cId="3644787234" sldId="279"/>
            <ac:spMk id="5" creationId="{D94FFDDE-535E-4D07-B182-BD631BF44496}"/>
          </ac:spMkLst>
        </pc:spChg>
        <pc:spChg chg="mod">
          <ac:chgData name="Li Lixiang" userId="6104bbfcb56aea79" providerId="LiveId" clId="{059B10B3-0B2E-4DA7-8829-C38D8318DEBA}" dt="2021-03-04T07:31:02.024" v="2844" actId="14100"/>
          <ac:spMkLst>
            <pc:docMk/>
            <pc:sldMk cId="3644787234" sldId="279"/>
            <ac:spMk id="6" creationId="{D17ACC57-FB4A-4725-9C4A-2B5A76DE96B1}"/>
          </ac:spMkLst>
        </pc:spChg>
        <pc:spChg chg="mod">
          <ac:chgData name="Li Lixiang" userId="6104bbfcb56aea79" providerId="LiveId" clId="{059B10B3-0B2E-4DA7-8829-C38D8318DEBA}" dt="2021-03-04T06:06:46.033" v="2524" actId="1076"/>
          <ac:spMkLst>
            <pc:docMk/>
            <pc:sldMk cId="3644787234" sldId="279"/>
            <ac:spMk id="7" creationId="{79266EAA-8C5B-4CE1-9600-B454AA33BF96}"/>
          </ac:spMkLst>
        </pc:spChg>
        <pc:spChg chg="mod">
          <ac:chgData name="Li Lixiang" userId="6104bbfcb56aea79" providerId="LiveId" clId="{059B10B3-0B2E-4DA7-8829-C38D8318DEBA}" dt="2021-03-04T06:06:50.695" v="2525" actId="1076"/>
          <ac:spMkLst>
            <pc:docMk/>
            <pc:sldMk cId="3644787234" sldId="279"/>
            <ac:spMk id="8" creationId="{BBD31CBD-9993-44B7-A88C-5818430D733E}"/>
          </ac:spMkLst>
        </pc:spChg>
        <pc:spChg chg="add mod">
          <ac:chgData name="Li Lixiang" userId="6104bbfcb56aea79" providerId="LiveId" clId="{059B10B3-0B2E-4DA7-8829-C38D8318DEBA}" dt="2021-03-04T06:07:17.763" v="2548" actId="20577"/>
          <ac:spMkLst>
            <pc:docMk/>
            <pc:sldMk cId="3644787234" sldId="279"/>
            <ac:spMk id="9" creationId="{3074C221-591F-4793-AF8B-B324EB4C5EDE}"/>
          </ac:spMkLst>
        </pc:spChg>
        <pc:spChg chg="add mod">
          <ac:chgData name="Li Lixiang" userId="6104bbfcb56aea79" providerId="LiveId" clId="{059B10B3-0B2E-4DA7-8829-C38D8318DEBA}" dt="2021-03-04T06:09:18.247" v="2574" actId="1076"/>
          <ac:spMkLst>
            <pc:docMk/>
            <pc:sldMk cId="3644787234" sldId="279"/>
            <ac:spMk id="10" creationId="{9A7F7AC4-6FBD-439B-BC8C-B2B7CFEEC47E}"/>
          </ac:spMkLst>
        </pc:spChg>
        <pc:spChg chg="add mod">
          <ac:chgData name="Li Lixiang" userId="6104bbfcb56aea79" providerId="LiveId" clId="{059B10B3-0B2E-4DA7-8829-C38D8318DEBA}" dt="2021-03-09T07:34:18.801" v="2987" actId="20577"/>
          <ac:spMkLst>
            <pc:docMk/>
            <pc:sldMk cId="3644787234" sldId="279"/>
            <ac:spMk id="12" creationId="{359852D0-62F3-449C-9A3C-37EDC2BA791D}"/>
          </ac:spMkLst>
        </pc:spChg>
        <pc:spChg chg="add mod">
          <ac:chgData name="Li Lixiang" userId="6104bbfcb56aea79" providerId="LiveId" clId="{059B10B3-0B2E-4DA7-8829-C38D8318DEBA}" dt="2021-03-04T06:09:18.247" v="2574" actId="1076"/>
          <ac:spMkLst>
            <pc:docMk/>
            <pc:sldMk cId="3644787234" sldId="279"/>
            <ac:spMk id="13" creationId="{7F534DCF-5FC0-4EBF-82E7-929B15BF98F5}"/>
          </ac:spMkLst>
        </pc:spChg>
        <pc:spChg chg="add mod">
          <ac:chgData name="Li Lixiang" userId="6104bbfcb56aea79" providerId="LiveId" clId="{059B10B3-0B2E-4DA7-8829-C38D8318DEBA}" dt="2021-03-04T06:09:18.247" v="2574" actId="1076"/>
          <ac:spMkLst>
            <pc:docMk/>
            <pc:sldMk cId="3644787234" sldId="279"/>
            <ac:spMk id="14" creationId="{CC680206-9CF7-4725-AFB4-4653A814CA53}"/>
          </ac:spMkLst>
        </pc:spChg>
        <pc:spChg chg="add mod">
          <ac:chgData name="Li Lixiang" userId="6104bbfcb56aea79" providerId="LiveId" clId="{059B10B3-0B2E-4DA7-8829-C38D8318DEBA}" dt="2021-03-04T06:09:38.264" v="2576" actId="1076"/>
          <ac:spMkLst>
            <pc:docMk/>
            <pc:sldMk cId="3644787234" sldId="279"/>
            <ac:spMk id="21" creationId="{568A03A5-5CBA-401E-BC23-26AD0B3891E0}"/>
          </ac:spMkLst>
        </pc:spChg>
        <pc:spChg chg="add mod">
          <ac:chgData name="Li Lixiang" userId="6104bbfcb56aea79" providerId="LiveId" clId="{059B10B3-0B2E-4DA7-8829-C38D8318DEBA}" dt="2021-03-04T06:12:28.936" v="2648" actId="1076"/>
          <ac:spMkLst>
            <pc:docMk/>
            <pc:sldMk cId="3644787234" sldId="279"/>
            <ac:spMk id="22" creationId="{91CA22A4-179F-446C-9802-6151B068CA9E}"/>
          </ac:spMkLst>
        </pc:spChg>
        <pc:spChg chg="add mod">
          <ac:chgData name="Li Lixiang" userId="6104bbfcb56aea79" providerId="LiveId" clId="{059B10B3-0B2E-4DA7-8829-C38D8318DEBA}" dt="2021-03-04T06:11:02.500" v="2610" actId="1076"/>
          <ac:spMkLst>
            <pc:docMk/>
            <pc:sldMk cId="3644787234" sldId="279"/>
            <ac:spMk id="23" creationId="{69105D10-C5B0-45AA-8FD1-E54082D52C5E}"/>
          </ac:spMkLst>
        </pc:spChg>
        <pc:spChg chg="add mod">
          <ac:chgData name="Li Lixiang" userId="6104bbfcb56aea79" providerId="LiveId" clId="{059B10B3-0B2E-4DA7-8829-C38D8318DEBA}" dt="2021-03-04T06:11:02.500" v="2610" actId="1076"/>
          <ac:spMkLst>
            <pc:docMk/>
            <pc:sldMk cId="3644787234" sldId="279"/>
            <ac:spMk id="24" creationId="{53133E70-5976-4D05-B194-320A34FF7AA0}"/>
          </ac:spMkLst>
        </pc:spChg>
        <pc:spChg chg="add mod">
          <ac:chgData name="Li Lixiang" userId="6104bbfcb56aea79" providerId="LiveId" clId="{059B10B3-0B2E-4DA7-8829-C38D8318DEBA}" dt="2021-03-04T06:11:06.748" v="2612" actId="1076"/>
          <ac:spMkLst>
            <pc:docMk/>
            <pc:sldMk cId="3644787234" sldId="279"/>
            <ac:spMk id="29" creationId="{C76DE83C-3744-46B3-ACC4-EA98E9C4E0FA}"/>
          </ac:spMkLst>
        </pc:spChg>
        <pc:spChg chg="add mod">
          <ac:chgData name="Li Lixiang" userId="6104bbfcb56aea79" providerId="LiveId" clId="{059B10B3-0B2E-4DA7-8829-C38D8318DEBA}" dt="2021-03-04T06:11:10.953" v="2618" actId="5793"/>
          <ac:spMkLst>
            <pc:docMk/>
            <pc:sldMk cId="3644787234" sldId="279"/>
            <ac:spMk id="30" creationId="{6B14F7D3-CE13-4163-8182-3C7F81894AD0}"/>
          </ac:spMkLst>
        </pc:spChg>
        <pc:spChg chg="add mod">
          <ac:chgData name="Li Lixiang" userId="6104bbfcb56aea79" providerId="LiveId" clId="{059B10B3-0B2E-4DA7-8829-C38D8318DEBA}" dt="2021-03-04T06:11:58.559" v="2630" actId="1076"/>
          <ac:spMkLst>
            <pc:docMk/>
            <pc:sldMk cId="3644787234" sldId="279"/>
            <ac:spMk id="39" creationId="{3B1767B7-ADD5-45F5-B79E-44930B00AB08}"/>
          </ac:spMkLst>
        </pc:spChg>
        <pc:cxnChg chg="add mod">
          <ac:chgData name="Li Lixiang" userId="6104bbfcb56aea79" providerId="LiveId" clId="{059B10B3-0B2E-4DA7-8829-C38D8318DEBA}" dt="2021-03-04T06:09:18.247" v="2574" actId="1076"/>
          <ac:cxnSpMkLst>
            <pc:docMk/>
            <pc:sldMk cId="3644787234" sldId="279"/>
            <ac:cxnSpMk id="11" creationId="{2B4B33D3-B01F-4ACE-B2F3-63E3291C03DD}"/>
          </ac:cxnSpMkLst>
        </pc:cxnChg>
        <pc:cxnChg chg="add mod">
          <ac:chgData name="Li Lixiang" userId="6104bbfcb56aea79" providerId="LiveId" clId="{059B10B3-0B2E-4DA7-8829-C38D8318DEBA}" dt="2021-03-04T06:09:18.247" v="2574" actId="1076"/>
          <ac:cxnSpMkLst>
            <pc:docMk/>
            <pc:sldMk cId="3644787234" sldId="279"/>
            <ac:cxnSpMk id="15" creationId="{663BD26E-7512-4297-90AA-6CC7F2EF14DB}"/>
          </ac:cxnSpMkLst>
        </pc:cxnChg>
        <pc:cxnChg chg="add mod">
          <ac:chgData name="Li Lixiang" userId="6104bbfcb56aea79" providerId="LiveId" clId="{059B10B3-0B2E-4DA7-8829-C38D8318DEBA}" dt="2021-03-04T06:09:18.247" v="2574" actId="1076"/>
          <ac:cxnSpMkLst>
            <pc:docMk/>
            <pc:sldMk cId="3644787234" sldId="279"/>
            <ac:cxnSpMk id="16" creationId="{905F9EAD-D475-42D8-954B-52CC89069C2E}"/>
          </ac:cxnSpMkLst>
        </pc:cxnChg>
        <pc:cxnChg chg="add mod">
          <ac:chgData name="Li Lixiang" userId="6104bbfcb56aea79" providerId="LiveId" clId="{059B10B3-0B2E-4DA7-8829-C38D8318DEBA}" dt="2021-03-04T06:10:28.308" v="2606" actId="14100"/>
          <ac:cxnSpMkLst>
            <pc:docMk/>
            <pc:sldMk cId="3644787234" sldId="279"/>
            <ac:cxnSpMk id="25" creationId="{7B53B491-75C5-43DE-8B4F-9280A0FEA267}"/>
          </ac:cxnSpMkLst>
        </pc:cxnChg>
        <pc:cxnChg chg="add mod">
          <ac:chgData name="Li Lixiang" userId="6104bbfcb56aea79" providerId="LiveId" clId="{059B10B3-0B2E-4DA7-8829-C38D8318DEBA}" dt="2021-03-04T07:56:47.004" v="2847" actId="14100"/>
          <ac:cxnSpMkLst>
            <pc:docMk/>
            <pc:sldMk cId="3644787234" sldId="279"/>
            <ac:cxnSpMk id="26" creationId="{DF893FC7-A2C5-4C23-8C01-D590C1A741EA}"/>
          </ac:cxnSpMkLst>
        </pc:cxnChg>
        <pc:cxnChg chg="add mod">
          <ac:chgData name="Li Lixiang" userId="6104bbfcb56aea79" providerId="LiveId" clId="{059B10B3-0B2E-4DA7-8829-C38D8318DEBA}" dt="2021-03-04T06:10:59.988" v="2609" actId="14100"/>
          <ac:cxnSpMkLst>
            <pc:docMk/>
            <pc:sldMk cId="3644787234" sldId="279"/>
            <ac:cxnSpMk id="27" creationId="{38D2497B-587C-49E6-9628-36B828CFFE90}"/>
          </ac:cxnSpMkLst>
        </pc:cxnChg>
        <pc:cxnChg chg="add mod">
          <ac:chgData name="Li Lixiang" userId="6104bbfcb56aea79" providerId="LiveId" clId="{059B10B3-0B2E-4DA7-8829-C38D8318DEBA}" dt="2021-03-04T07:56:55.874" v="2850" actId="14100"/>
          <ac:cxnSpMkLst>
            <pc:docMk/>
            <pc:sldMk cId="3644787234" sldId="279"/>
            <ac:cxnSpMk id="28" creationId="{783C12C9-F2D6-49F3-BD53-F5631D44E4F0}"/>
          </ac:cxnSpMkLst>
        </pc:cxnChg>
        <pc:cxnChg chg="add mod">
          <ac:chgData name="Li Lixiang" userId="6104bbfcb56aea79" providerId="LiveId" clId="{059B10B3-0B2E-4DA7-8829-C38D8318DEBA}" dt="2021-03-04T06:11:44.870" v="2628" actId="14100"/>
          <ac:cxnSpMkLst>
            <pc:docMk/>
            <pc:sldMk cId="3644787234" sldId="279"/>
            <ac:cxnSpMk id="31" creationId="{0B326028-8702-4326-A1A6-5FE462B6BCE1}"/>
          </ac:cxnSpMkLst>
        </pc:cxnChg>
        <pc:cxnChg chg="add mod">
          <ac:chgData name="Li Lixiang" userId="6104bbfcb56aea79" providerId="LiveId" clId="{059B10B3-0B2E-4DA7-8829-C38D8318DEBA}" dt="2021-03-04T07:57:03.218" v="2853" actId="14100"/>
          <ac:cxnSpMkLst>
            <pc:docMk/>
            <pc:sldMk cId="3644787234" sldId="279"/>
            <ac:cxnSpMk id="32" creationId="{69AE5AA3-8B05-4318-9645-11916D7EF8D5}"/>
          </ac:cxnSpMkLst>
        </pc:cxnChg>
        <pc:cxnChg chg="add mod">
          <ac:chgData name="Li Lixiang" userId="6104bbfcb56aea79" providerId="LiveId" clId="{059B10B3-0B2E-4DA7-8829-C38D8318DEBA}" dt="2021-03-04T07:57:07.283" v="2854" actId="14100"/>
          <ac:cxnSpMkLst>
            <pc:docMk/>
            <pc:sldMk cId="3644787234" sldId="279"/>
            <ac:cxnSpMk id="35" creationId="{FD171C20-EAB2-402A-8E4E-E449D2250A04}"/>
          </ac:cxnSpMkLst>
        </pc:cxnChg>
      </pc:sldChg>
      <pc:sldChg chg="addSp delSp modSp add del mod">
        <pc:chgData name="Li Lixiang" userId="6104bbfcb56aea79" providerId="LiveId" clId="{059B10B3-0B2E-4DA7-8829-C38D8318DEBA}" dt="2021-04-21T00:53:02.994" v="4151" actId="47"/>
        <pc:sldMkLst>
          <pc:docMk/>
          <pc:sldMk cId="2458152062" sldId="280"/>
        </pc:sldMkLst>
        <pc:spChg chg="mod">
          <ac:chgData name="Li Lixiang" userId="6104bbfcb56aea79" providerId="LiveId" clId="{059B10B3-0B2E-4DA7-8829-C38D8318DEBA}" dt="2021-03-04T06:12:38.510" v="2649" actId="1076"/>
          <ac:spMkLst>
            <pc:docMk/>
            <pc:sldMk cId="2458152062" sldId="280"/>
            <ac:spMk id="5" creationId="{D94FFDDE-535E-4D07-B182-BD631BF44496}"/>
          </ac:spMkLst>
        </pc:spChg>
        <pc:spChg chg="mod">
          <ac:chgData name="Li Lixiang" userId="6104bbfcb56aea79" providerId="LiveId" clId="{059B10B3-0B2E-4DA7-8829-C38D8318DEBA}" dt="2021-03-04T06:12:43.677" v="2650" actId="1076"/>
          <ac:spMkLst>
            <pc:docMk/>
            <pc:sldMk cId="2458152062" sldId="280"/>
            <ac:spMk id="6" creationId="{D17ACC57-FB4A-4725-9C4A-2B5A76DE96B1}"/>
          </ac:spMkLst>
        </pc:spChg>
        <pc:spChg chg="mod">
          <ac:chgData name="Li Lixiang" userId="6104bbfcb56aea79" providerId="LiveId" clId="{059B10B3-0B2E-4DA7-8829-C38D8318DEBA}" dt="2021-03-04T06:12:38.510" v="2649" actId="1076"/>
          <ac:spMkLst>
            <pc:docMk/>
            <pc:sldMk cId="2458152062" sldId="280"/>
            <ac:spMk id="7" creationId="{79266EAA-8C5B-4CE1-9600-B454AA33BF96}"/>
          </ac:spMkLst>
        </pc:spChg>
        <pc:spChg chg="mod">
          <ac:chgData name="Li Lixiang" userId="6104bbfcb56aea79" providerId="LiveId" clId="{059B10B3-0B2E-4DA7-8829-C38D8318DEBA}" dt="2021-03-04T06:12:43.677" v="2650" actId="1076"/>
          <ac:spMkLst>
            <pc:docMk/>
            <pc:sldMk cId="2458152062" sldId="280"/>
            <ac:spMk id="8" creationId="{BBD31CBD-9993-44B7-A88C-5818430D733E}"/>
          </ac:spMkLst>
        </pc:spChg>
        <pc:spChg chg="add mod">
          <ac:chgData name="Li Lixiang" userId="6104bbfcb56aea79" providerId="LiveId" clId="{059B10B3-0B2E-4DA7-8829-C38D8318DEBA}" dt="2021-03-04T06:12:50.017" v="2651"/>
          <ac:spMkLst>
            <pc:docMk/>
            <pc:sldMk cId="2458152062" sldId="280"/>
            <ac:spMk id="9" creationId="{475A69D9-D1A3-46B7-A79F-3205779D9E52}"/>
          </ac:spMkLst>
        </pc:spChg>
        <pc:spChg chg="add mod">
          <ac:chgData name="Li Lixiang" userId="6104bbfcb56aea79" providerId="LiveId" clId="{059B10B3-0B2E-4DA7-8829-C38D8318DEBA}" dt="2021-03-04T06:12:58.610" v="2652"/>
          <ac:spMkLst>
            <pc:docMk/>
            <pc:sldMk cId="2458152062" sldId="280"/>
            <ac:spMk id="10" creationId="{CAFEDA2D-9468-4E51-9F86-0BEE37CD89D9}"/>
          </ac:spMkLst>
        </pc:spChg>
        <pc:spChg chg="add mod">
          <ac:chgData name="Li Lixiang" userId="6104bbfcb56aea79" providerId="LiveId" clId="{059B10B3-0B2E-4DA7-8829-C38D8318DEBA}" dt="2021-03-04T06:13:07.108" v="2667" actId="20577"/>
          <ac:spMkLst>
            <pc:docMk/>
            <pc:sldMk cId="2458152062" sldId="280"/>
            <ac:spMk id="12" creationId="{19B38C74-3E32-45DD-BEBC-EB59DCF21062}"/>
          </ac:spMkLst>
        </pc:spChg>
        <pc:spChg chg="add mod">
          <ac:chgData name="Li Lixiang" userId="6104bbfcb56aea79" providerId="LiveId" clId="{059B10B3-0B2E-4DA7-8829-C38D8318DEBA}" dt="2021-03-04T06:12:58.610" v="2652"/>
          <ac:spMkLst>
            <pc:docMk/>
            <pc:sldMk cId="2458152062" sldId="280"/>
            <ac:spMk id="13" creationId="{0EA72161-C1EA-40C0-8FAC-5C968E34C1C9}"/>
          </ac:spMkLst>
        </pc:spChg>
        <pc:spChg chg="add mod">
          <ac:chgData name="Li Lixiang" userId="6104bbfcb56aea79" providerId="LiveId" clId="{059B10B3-0B2E-4DA7-8829-C38D8318DEBA}" dt="2021-03-04T06:12:58.610" v="2652"/>
          <ac:spMkLst>
            <pc:docMk/>
            <pc:sldMk cId="2458152062" sldId="280"/>
            <ac:spMk id="14" creationId="{881650C2-BEF7-49F4-9D54-1BDF747C0A62}"/>
          </ac:spMkLst>
        </pc:spChg>
        <pc:spChg chg="add del mod">
          <ac:chgData name="Li Lixiang" userId="6104bbfcb56aea79" providerId="LiveId" clId="{059B10B3-0B2E-4DA7-8829-C38D8318DEBA}" dt="2021-03-04T06:13:11.555" v="2669" actId="478"/>
          <ac:spMkLst>
            <pc:docMk/>
            <pc:sldMk cId="2458152062" sldId="280"/>
            <ac:spMk id="17" creationId="{0E4EAF09-EFB6-47A7-A1DB-1185D0682D63}"/>
          </ac:spMkLst>
        </pc:spChg>
        <pc:spChg chg="add del mod">
          <ac:chgData name="Li Lixiang" userId="6104bbfcb56aea79" providerId="LiveId" clId="{059B10B3-0B2E-4DA7-8829-C38D8318DEBA}" dt="2021-03-04T06:13:10.839" v="2668" actId="478"/>
          <ac:spMkLst>
            <pc:docMk/>
            <pc:sldMk cId="2458152062" sldId="280"/>
            <ac:spMk id="18" creationId="{0B196010-2778-4496-BE33-930AA422585E}"/>
          </ac:spMkLst>
        </pc:spChg>
        <pc:spChg chg="add mod">
          <ac:chgData name="Li Lixiang" userId="6104bbfcb56aea79" providerId="LiveId" clId="{059B10B3-0B2E-4DA7-8829-C38D8318DEBA}" dt="2021-03-04T06:12:58.610" v="2652"/>
          <ac:spMkLst>
            <pc:docMk/>
            <pc:sldMk cId="2458152062" sldId="280"/>
            <ac:spMk id="19" creationId="{27B99940-BEBD-4D7E-B246-F9CC3CE8300C}"/>
          </ac:spMkLst>
        </pc:spChg>
        <pc:spChg chg="add mod">
          <ac:chgData name="Li Lixiang" userId="6104bbfcb56aea79" providerId="LiveId" clId="{059B10B3-0B2E-4DA7-8829-C38D8318DEBA}" dt="2021-03-04T06:12:58.610" v="2652"/>
          <ac:spMkLst>
            <pc:docMk/>
            <pc:sldMk cId="2458152062" sldId="280"/>
            <ac:spMk id="20" creationId="{16E96542-0EC1-4DD6-BF39-A993C7484DB3}"/>
          </ac:spMkLst>
        </pc:spChg>
        <pc:spChg chg="add mod">
          <ac:chgData name="Li Lixiang" userId="6104bbfcb56aea79" providerId="LiveId" clId="{059B10B3-0B2E-4DA7-8829-C38D8318DEBA}" dt="2021-03-04T06:12:58.610" v="2652"/>
          <ac:spMkLst>
            <pc:docMk/>
            <pc:sldMk cId="2458152062" sldId="280"/>
            <ac:spMk id="23" creationId="{746A2356-4FCC-4B56-AD16-4FEFF2FDDF98}"/>
          </ac:spMkLst>
        </pc:spChg>
        <pc:spChg chg="add mod">
          <ac:chgData name="Li Lixiang" userId="6104bbfcb56aea79" providerId="LiveId" clId="{059B10B3-0B2E-4DA7-8829-C38D8318DEBA}" dt="2021-03-04T06:12:58.610" v="2652"/>
          <ac:spMkLst>
            <pc:docMk/>
            <pc:sldMk cId="2458152062" sldId="280"/>
            <ac:spMk id="24" creationId="{67268C72-3CBB-4095-BFCC-E6064E768D04}"/>
          </ac:spMkLst>
        </pc:spChg>
        <pc:spChg chg="add mod">
          <ac:chgData name="Li Lixiang" userId="6104bbfcb56aea79" providerId="LiveId" clId="{059B10B3-0B2E-4DA7-8829-C38D8318DEBA}" dt="2021-03-04T06:12:58.610" v="2652"/>
          <ac:spMkLst>
            <pc:docMk/>
            <pc:sldMk cId="2458152062" sldId="280"/>
            <ac:spMk id="27" creationId="{58038CA5-54D0-4D5B-8258-183361008C5D}"/>
          </ac:spMkLst>
        </pc:spChg>
        <pc:cxnChg chg="add mod">
          <ac:chgData name="Li Lixiang" userId="6104bbfcb56aea79" providerId="LiveId" clId="{059B10B3-0B2E-4DA7-8829-C38D8318DEBA}" dt="2021-03-04T06:12:58.610" v="2652"/>
          <ac:cxnSpMkLst>
            <pc:docMk/>
            <pc:sldMk cId="2458152062" sldId="280"/>
            <ac:cxnSpMk id="11" creationId="{189D6937-5B7C-4CF1-B58D-3BED1593AD14}"/>
          </ac:cxnSpMkLst>
        </pc:cxnChg>
        <pc:cxnChg chg="add mod">
          <ac:chgData name="Li Lixiang" userId="6104bbfcb56aea79" providerId="LiveId" clId="{059B10B3-0B2E-4DA7-8829-C38D8318DEBA}" dt="2021-03-04T06:12:58.610" v="2652"/>
          <ac:cxnSpMkLst>
            <pc:docMk/>
            <pc:sldMk cId="2458152062" sldId="280"/>
            <ac:cxnSpMk id="15" creationId="{CDDFCFD5-21C6-4040-BCCB-959133C6D383}"/>
          </ac:cxnSpMkLst>
        </pc:cxnChg>
        <pc:cxnChg chg="add mod">
          <ac:chgData name="Li Lixiang" userId="6104bbfcb56aea79" providerId="LiveId" clId="{059B10B3-0B2E-4DA7-8829-C38D8318DEBA}" dt="2021-03-04T06:13:22.912" v="2671" actId="14100"/>
          <ac:cxnSpMkLst>
            <pc:docMk/>
            <pc:sldMk cId="2458152062" sldId="280"/>
            <ac:cxnSpMk id="16" creationId="{AB70D392-EE85-4212-82AD-279082CF0DC0}"/>
          </ac:cxnSpMkLst>
        </pc:cxnChg>
        <pc:cxnChg chg="add del mod">
          <ac:chgData name="Li Lixiang" userId="6104bbfcb56aea79" providerId="LiveId" clId="{059B10B3-0B2E-4DA7-8829-C38D8318DEBA}" dt="2021-03-04T06:13:13.399" v="2670" actId="478"/>
          <ac:cxnSpMkLst>
            <pc:docMk/>
            <pc:sldMk cId="2458152062" sldId="280"/>
            <ac:cxnSpMk id="21" creationId="{2E162289-D34C-4D3C-B6A9-23D7A79B9567}"/>
          </ac:cxnSpMkLst>
        </pc:cxnChg>
        <pc:cxnChg chg="add mod">
          <ac:chgData name="Li Lixiang" userId="6104bbfcb56aea79" providerId="LiveId" clId="{059B10B3-0B2E-4DA7-8829-C38D8318DEBA}" dt="2021-03-04T06:12:58.610" v="2652"/>
          <ac:cxnSpMkLst>
            <pc:docMk/>
            <pc:sldMk cId="2458152062" sldId="280"/>
            <ac:cxnSpMk id="22" creationId="{5D7E0919-82C6-45A8-9018-9DF8333F89B4}"/>
          </ac:cxnSpMkLst>
        </pc:cxnChg>
        <pc:cxnChg chg="add mod">
          <ac:chgData name="Li Lixiang" userId="6104bbfcb56aea79" providerId="LiveId" clId="{059B10B3-0B2E-4DA7-8829-C38D8318DEBA}" dt="2021-03-04T06:12:58.610" v="2652"/>
          <ac:cxnSpMkLst>
            <pc:docMk/>
            <pc:sldMk cId="2458152062" sldId="280"/>
            <ac:cxnSpMk id="25" creationId="{5A84128B-E754-4CF7-B2AE-A75405F7080B}"/>
          </ac:cxnSpMkLst>
        </pc:cxnChg>
        <pc:cxnChg chg="add mod">
          <ac:chgData name="Li Lixiang" userId="6104bbfcb56aea79" providerId="LiveId" clId="{059B10B3-0B2E-4DA7-8829-C38D8318DEBA}" dt="2021-03-04T07:57:55.249" v="2855" actId="14100"/>
          <ac:cxnSpMkLst>
            <pc:docMk/>
            <pc:sldMk cId="2458152062" sldId="280"/>
            <ac:cxnSpMk id="26" creationId="{12617041-DC45-4440-BA90-FB7B34E7F8B0}"/>
          </ac:cxnSpMkLst>
        </pc:cxnChg>
        <pc:cxnChg chg="add mod">
          <ac:chgData name="Li Lixiang" userId="6104bbfcb56aea79" providerId="LiveId" clId="{059B10B3-0B2E-4DA7-8829-C38D8318DEBA}" dt="2021-03-04T07:58:03.282" v="2858" actId="14100"/>
          <ac:cxnSpMkLst>
            <pc:docMk/>
            <pc:sldMk cId="2458152062" sldId="280"/>
            <ac:cxnSpMk id="28" creationId="{9EF8D2CB-FE64-458E-9265-845FBE2D1622}"/>
          </ac:cxnSpMkLst>
        </pc:cxnChg>
        <pc:cxnChg chg="add mod">
          <ac:chgData name="Li Lixiang" userId="6104bbfcb56aea79" providerId="LiveId" clId="{059B10B3-0B2E-4DA7-8829-C38D8318DEBA}" dt="2021-03-04T07:58:10.956" v="2861" actId="14100"/>
          <ac:cxnSpMkLst>
            <pc:docMk/>
            <pc:sldMk cId="2458152062" sldId="280"/>
            <ac:cxnSpMk id="29" creationId="{BF3E635F-18DF-4BF0-9860-2D27A3397CB6}"/>
          </ac:cxnSpMkLst>
        </pc:cxnChg>
        <pc:cxnChg chg="add mod">
          <ac:chgData name="Li Lixiang" userId="6104bbfcb56aea79" providerId="LiveId" clId="{059B10B3-0B2E-4DA7-8829-C38D8318DEBA}" dt="2021-03-04T07:58:17.624" v="2864" actId="14100"/>
          <ac:cxnSpMkLst>
            <pc:docMk/>
            <pc:sldMk cId="2458152062" sldId="280"/>
            <ac:cxnSpMk id="30" creationId="{0DB735D3-A2D1-434E-AE37-EEE52C088331}"/>
          </ac:cxnSpMkLst>
        </pc:cxnChg>
      </pc:sldChg>
      <pc:sldChg chg="addSp delSp modSp add del mod">
        <pc:chgData name="Li Lixiang" userId="6104bbfcb56aea79" providerId="LiveId" clId="{059B10B3-0B2E-4DA7-8829-C38D8318DEBA}" dt="2021-04-21T00:53:02.169" v="4150" actId="47"/>
        <pc:sldMkLst>
          <pc:docMk/>
          <pc:sldMk cId="285537872" sldId="281"/>
        </pc:sldMkLst>
        <pc:spChg chg="add mod">
          <ac:chgData name="Li Lixiang" userId="6104bbfcb56aea79" providerId="LiveId" clId="{059B10B3-0B2E-4DA7-8829-C38D8318DEBA}" dt="2021-03-04T06:14:51.113" v="2692" actId="14100"/>
          <ac:spMkLst>
            <pc:docMk/>
            <pc:sldMk cId="285537872" sldId="281"/>
            <ac:spMk id="6" creationId="{FC0D0CCC-2669-4BEA-A601-191B398B36E1}"/>
          </ac:spMkLst>
        </pc:spChg>
        <pc:spChg chg="add mod">
          <ac:chgData name="Li Lixiang" userId="6104bbfcb56aea79" providerId="LiveId" clId="{059B10B3-0B2E-4DA7-8829-C38D8318DEBA}" dt="2021-03-04T06:14:37.927" v="2673"/>
          <ac:spMkLst>
            <pc:docMk/>
            <pc:sldMk cId="285537872" sldId="281"/>
            <ac:spMk id="7" creationId="{A746A457-C064-4608-A75D-14BEAD167399}"/>
          </ac:spMkLst>
        </pc:spChg>
        <pc:spChg chg="add mod">
          <ac:chgData name="Li Lixiang" userId="6104bbfcb56aea79" providerId="LiveId" clId="{059B10B3-0B2E-4DA7-8829-C38D8318DEBA}" dt="2021-03-04T06:14:37.927" v="2673"/>
          <ac:spMkLst>
            <pc:docMk/>
            <pc:sldMk cId="285537872" sldId="281"/>
            <ac:spMk id="8" creationId="{9212197E-F0EC-40DC-B152-B3FF50CD06A2}"/>
          </ac:spMkLst>
        </pc:spChg>
        <pc:spChg chg="mod">
          <ac:chgData name="Li Lixiang" userId="6104bbfcb56aea79" providerId="LiveId" clId="{059B10B3-0B2E-4DA7-8829-C38D8318DEBA}" dt="2021-03-09T07:34:08.567" v="2980" actId="20577"/>
          <ac:spMkLst>
            <pc:docMk/>
            <pc:sldMk cId="285537872" sldId="281"/>
            <ac:spMk id="9" creationId="{30257987-5DAD-4BA9-A19E-34AE3588C3FA}"/>
          </ac:spMkLst>
        </pc:spChg>
        <pc:spChg chg="add mod">
          <ac:chgData name="Li Lixiang" userId="6104bbfcb56aea79" providerId="LiveId" clId="{059B10B3-0B2E-4DA7-8829-C38D8318DEBA}" dt="2021-03-04T06:15:26.880" v="2699" actId="1076"/>
          <ac:spMkLst>
            <pc:docMk/>
            <pc:sldMk cId="285537872" sldId="281"/>
            <ac:spMk id="12" creationId="{F3D6C0E8-2A0F-474F-AB5C-1591CE9F7BA4}"/>
          </ac:spMkLst>
        </pc:spChg>
        <pc:spChg chg="add mod">
          <ac:chgData name="Li Lixiang" userId="6104bbfcb56aea79" providerId="LiveId" clId="{059B10B3-0B2E-4DA7-8829-C38D8318DEBA}" dt="2021-03-04T06:15:26.880" v="2699" actId="1076"/>
          <ac:spMkLst>
            <pc:docMk/>
            <pc:sldMk cId="285537872" sldId="281"/>
            <ac:spMk id="13" creationId="{BD5B4E6B-DF6F-4677-8F67-77480FEF4F81}"/>
          </ac:spMkLst>
        </pc:spChg>
        <pc:spChg chg="add mod">
          <ac:chgData name="Li Lixiang" userId="6104bbfcb56aea79" providerId="LiveId" clId="{059B10B3-0B2E-4DA7-8829-C38D8318DEBA}" dt="2021-03-09T07:33:46.103" v="2958" actId="1036"/>
          <ac:spMkLst>
            <pc:docMk/>
            <pc:sldMk cId="285537872" sldId="281"/>
            <ac:spMk id="15" creationId="{5958AB10-02A6-4C5A-8A2B-B02B08F72D77}"/>
          </ac:spMkLst>
        </pc:spChg>
        <pc:spChg chg="add mod">
          <ac:chgData name="Li Lixiang" userId="6104bbfcb56aea79" providerId="LiveId" clId="{059B10B3-0B2E-4DA7-8829-C38D8318DEBA}" dt="2021-03-09T07:33:46.103" v="2958" actId="1036"/>
          <ac:spMkLst>
            <pc:docMk/>
            <pc:sldMk cId="285537872" sldId="281"/>
            <ac:spMk id="16" creationId="{FAC802A5-0CD8-4EF7-AE34-50E9AB57E124}"/>
          </ac:spMkLst>
        </pc:spChg>
        <pc:spChg chg="add mod">
          <ac:chgData name="Li Lixiang" userId="6104bbfcb56aea79" providerId="LiveId" clId="{059B10B3-0B2E-4DA7-8829-C38D8318DEBA}" dt="2021-03-04T06:16:53.617" v="2747" actId="1036"/>
          <ac:spMkLst>
            <pc:docMk/>
            <pc:sldMk cId="285537872" sldId="281"/>
            <ac:spMk id="22" creationId="{EAA6405C-ED05-4EDD-B178-DC8CC115F19E}"/>
          </ac:spMkLst>
        </pc:spChg>
        <pc:spChg chg="add mod">
          <ac:chgData name="Li Lixiang" userId="6104bbfcb56aea79" providerId="LiveId" clId="{059B10B3-0B2E-4DA7-8829-C38D8318DEBA}" dt="2021-03-04T06:16:53.617" v="2747" actId="1036"/>
          <ac:spMkLst>
            <pc:docMk/>
            <pc:sldMk cId="285537872" sldId="281"/>
            <ac:spMk id="23" creationId="{5B6C7A4B-5BA3-443E-9E9E-C0611BF48403}"/>
          </ac:spMkLst>
        </pc:spChg>
        <pc:spChg chg="add mod">
          <ac:chgData name="Li Lixiang" userId="6104bbfcb56aea79" providerId="LiveId" clId="{059B10B3-0B2E-4DA7-8829-C38D8318DEBA}" dt="2021-03-04T06:17:02.805" v="2780" actId="1035"/>
          <ac:spMkLst>
            <pc:docMk/>
            <pc:sldMk cId="285537872" sldId="281"/>
            <ac:spMk id="25" creationId="{09B7A4DE-2355-4DD5-BCF8-A15F6CFBF7C2}"/>
          </ac:spMkLst>
        </pc:spChg>
        <pc:spChg chg="add mod">
          <ac:chgData name="Li Lixiang" userId="6104bbfcb56aea79" providerId="LiveId" clId="{059B10B3-0B2E-4DA7-8829-C38D8318DEBA}" dt="2021-03-04T08:00:48.947" v="2877" actId="1076"/>
          <ac:spMkLst>
            <pc:docMk/>
            <pc:sldMk cId="285537872" sldId="281"/>
            <ac:spMk id="26" creationId="{6AAF631B-B978-44F0-B1E3-3DBFEF31F077}"/>
          </ac:spMkLst>
        </pc:spChg>
        <pc:spChg chg="add mod">
          <ac:chgData name="Li Lixiang" userId="6104bbfcb56aea79" providerId="LiveId" clId="{059B10B3-0B2E-4DA7-8829-C38D8318DEBA}" dt="2021-03-04T06:17:19.086" v="2791" actId="20577"/>
          <ac:spMkLst>
            <pc:docMk/>
            <pc:sldMk cId="285537872" sldId="281"/>
            <ac:spMk id="34" creationId="{F6621DD6-D25D-44E1-A83A-F2563D1E2B38}"/>
          </ac:spMkLst>
        </pc:spChg>
        <pc:picChg chg="del">
          <ac:chgData name="Li Lixiang" userId="6104bbfcb56aea79" providerId="LiveId" clId="{059B10B3-0B2E-4DA7-8829-C38D8318DEBA}" dt="2021-03-04T06:14:14.867" v="2672" actId="478"/>
          <ac:picMkLst>
            <pc:docMk/>
            <pc:sldMk cId="285537872" sldId="281"/>
            <ac:picMk id="1026" creationId="{BE219327-CCBE-4485-9239-9A7E84DF2E27}"/>
          </ac:picMkLst>
        </pc:picChg>
        <pc:cxnChg chg="add mod">
          <ac:chgData name="Li Lixiang" userId="6104bbfcb56aea79" providerId="LiveId" clId="{059B10B3-0B2E-4DA7-8829-C38D8318DEBA}" dt="2021-03-04T06:14:37.927" v="2673"/>
          <ac:cxnSpMkLst>
            <pc:docMk/>
            <pc:sldMk cId="285537872" sldId="281"/>
            <ac:cxnSpMk id="5" creationId="{8325B56B-D1AC-4695-8640-7C03829625A6}"/>
          </ac:cxnSpMkLst>
        </pc:cxnChg>
        <pc:cxnChg chg="add mod">
          <ac:chgData name="Li Lixiang" userId="6104bbfcb56aea79" providerId="LiveId" clId="{059B10B3-0B2E-4DA7-8829-C38D8318DEBA}" dt="2021-03-04T06:14:51.113" v="2692" actId="14100"/>
          <ac:cxnSpMkLst>
            <pc:docMk/>
            <pc:sldMk cId="285537872" sldId="281"/>
            <ac:cxnSpMk id="10" creationId="{9ED289DF-696E-4540-A9FF-9E633C550570}"/>
          </ac:cxnSpMkLst>
        </pc:cxnChg>
        <pc:cxnChg chg="add mod">
          <ac:chgData name="Li Lixiang" userId="6104bbfcb56aea79" providerId="LiveId" clId="{059B10B3-0B2E-4DA7-8829-C38D8318DEBA}" dt="2021-03-04T06:15:10.851" v="2694" actId="14100"/>
          <ac:cxnSpMkLst>
            <pc:docMk/>
            <pc:sldMk cId="285537872" sldId="281"/>
            <ac:cxnSpMk id="11" creationId="{98082AB3-1EB6-4C6B-A40F-107875C4A3D6}"/>
          </ac:cxnSpMkLst>
        </pc:cxnChg>
        <pc:cxnChg chg="add mod">
          <ac:chgData name="Li Lixiang" userId="6104bbfcb56aea79" providerId="LiveId" clId="{059B10B3-0B2E-4DA7-8829-C38D8318DEBA}" dt="2021-03-09T07:33:54.609" v="2960" actId="14100"/>
          <ac:cxnSpMkLst>
            <pc:docMk/>
            <pc:sldMk cId="285537872" sldId="281"/>
            <ac:cxnSpMk id="14" creationId="{11A77050-2D33-45BB-B660-851CB91A6836}"/>
          </ac:cxnSpMkLst>
        </pc:cxnChg>
        <pc:cxnChg chg="add mod">
          <ac:chgData name="Li Lixiang" userId="6104bbfcb56aea79" providerId="LiveId" clId="{059B10B3-0B2E-4DA7-8829-C38D8318DEBA}" dt="2021-03-09T07:33:46.103" v="2958" actId="1036"/>
          <ac:cxnSpMkLst>
            <pc:docMk/>
            <pc:sldMk cId="285537872" sldId="281"/>
            <ac:cxnSpMk id="17" creationId="{04E85CB1-8137-4003-A3F8-FCF9B3009718}"/>
          </ac:cxnSpMkLst>
        </pc:cxnChg>
        <pc:cxnChg chg="add mod">
          <ac:chgData name="Li Lixiang" userId="6104bbfcb56aea79" providerId="LiveId" clId="{059B10B3-0B2E-4DA7-8829-C38D8318DEBA}" dt="2021-03-09T07:33:38.389" v="2931" actId="1076"/>
          <ac:cxnSpMkLst>
            <pc:docMk/>
            <pc:sldMk cId="285537872" sldId="281"/>
            <ac:cxnSpMk id="18" creationId="{314FB4ED-227F-4BBB-A0D5-56128173FE68}"/>
          </ac:cxnSpMkLst>
        </pc:cxnChg>
        <pc:cxnChg chg="add mod">
          <ac:chgData name="Li Lixiang" userId="6104bbfcb56aea79" providerId="LiveId" clId="{059B10B3-0B2E-4DA7-8829-C38D8318DEBA}" dt="2021-03-09T07:33:50.279" v="2959" actId="14100"/>
          <ac:cxnSpMkLst>
            <pc:docMk/>
            <pc:sldMk cId="285537872" sldId="281"/>
            <ac:cxnSpMk id="27" creationId="{D06EBD9A-3D81-41A2-BB4F-1A70BCF60EB0}"/>
          </ac:cxnSpMkLst>
        </pc:cxnChg>
        <pc:cxnChg chg="add mod">
          <ac:chgData name="Li Lixiang" userId="6104bbfcb56aea79" providerId="LiveId" clId="{059B10B3-0B2E-4DA7-8829-C38D8318DEBA}" dt="2021-03-04T08:00:25.639" v="2869" actId="14100"/>
          <ac:cxnSpMkLst>
            <pc:docMk/>
            <pc:sldMk cId="285537872" sldId="281"/>
            <ac:cxnSpMk id="28" creationId="{9A34B749-3BC5-42DF-A77A-F53B617A7B8C}"/>
          </ac:cxnSpMkLst>
        </pc:cxnChg>
        <pc:cxnChg chg="add del mod">
          <ac:chgData name="Li Lixiang" userId="6104bbfcb56aea79" providerId="LiveId" clId="{059B10B3-0B2E-4DA7-8829-C38D8318DEBA}" dt="2021-03-04T08:00:58.318" v="2881" actId="478"/>
          <ac:cxnSpMkLst>
            <pc:docMk/>
            <pc:sldMk cId="285537872" sldId="281"/>
            <ac:cxnSpMk id="30" creationId="{12048B38-71EC-4D93-BF08-D0AFA8091354}"/>
          </ac:cxnSpMkLst>
        </pc:cxnChg>
        <pc:cxnChg chg="add mod">
          <ac:chgData name="Li Lixiang" userId="6104bbfcb56aea79" providerId="LiveId" clId="{059B10B3-0B2E-4DA7-8829-C38D8318DEBA}" dt="2021-03-04T08:00:33.139" v="2872" actId="14100"/>
          <ac:cxnSpMkLst>
            <pc:docMk/>
            <pc:sldMk cId="285537872" sldId="281"/>
            <ac:cxnSpMk id="31" creationId="{F2174AD9-646A-4E00-B354-F1C5948E4669}"/>
          </ac:cxnSpMkLst>
        </pc:cxnChg>
        <pc:cxnChg chg="add mod">
          <ac:chgData name="Li Lixiang" userId="6104bbfcb56aea79" providerId="LiveId" clId="{059B10B3-0B2E-4DA7-8829-C38D8318DEBA}" dt="2021-03-04T08:00:42.987" v="2876" actId="14100"/>
          <ac:cxnSpMkLst>
            <pc:docMk/>
            <pc:sldMk cId="285537872" sldId="281"/>
            <ac:cxnSpMk id="33" creationId="{60B45FDB-D0F9-4975-BA57-FE8D5093857E}"/>
          </ac:cxnSpMkLst>
        </pc:cxnChg>
        <pc:cxnChg chg="add mod">
          <ac:chgData name="Li Lixiang" userId="6104bbfcb56aea79" providerId="LiveId" clId="{059B10B3-0B2E-4DA7-8829-C38D8318DEBA}" dt="2021-03-04T06:17:31.050" v="2794" actId="14100"/>
          <ac:cxnSpMkLst>
            <pc:docMk/>
            <pc:sldMk cId="285537872" sldId="281"/>
            <ac:cxnSpMk id="35" creationId="{D43F7C11-7FB4-44A3-9FEF-D23988968543}"/>
          </ac:cxnSpMkLst>
        </pc:cxnChg>
        <pc:cxnChg chg="add mod">
          <ac:chgData name="Li Lixiang" userId="6104bbfcb56aea79" providerId="LiveId" clId="{059B10B3-0B2E-4DA7-8829-C38D8318DEBA}" dt="2021-03-04T06:17:34.807" v="2796" actId="1076"/>
          <ac:cxnSpMkLst>
            <pc:docMk/>
            <pc:sldMk cId="285537872" sldId="281"/>
            <ac:cxnSpMk id="37" creationId="{C57E4C2F-39B9-4760-BBF8-151F3595360B}"/>
          </ac:cxnSpMkLst>
        </pc:cxnChg>
        <pc:cxnChg chg="add del mod">
          <ac:chgData name="Li Lixiang" userId="6104bbfcb56aea79" providerId="LiveId" clId="{059B10B3-0B2E-4DA7-8829-C38D8318DEBA}" dt="2021-03-04T08:00:57.171" v="2880" actId="478"/>
          <ac:cxnSpMkLst>
            <pc:docMk/>
            <pc:sldMk cId="285537872" sldId="281"/>
            <ac:cxnSpMk id="39" creationId="{90CD62E6-DAB2-4904-BC5C-AE6EF319F7FD}"/>
          </ac:cxnSpMkLst>
        </pc:cxnChg>
      </pc:sldChg>
      <pc:sldChg chg="addSp delSp modSp add del mod">
        <pc:chgData name="Li Lixiang" userId="6104bbfcb56aea79" providerId="LiveId" clId="{059B10B3-0B2E-4DA7-8829-C38D8318DEBA}" dt="2021-04-21T00:53:01.220" v="4149" actId="47"/>
        <pc:sldMkLst>
          <pc:docMk/>
          <pc:sldMk cId="1892396108" sldId="282"/>
        </pc:sldMkLst>
        <pc:spChg chg="mod">
          <ac:chgData name="Li Lixiang" userId="6104bbfcb56aea79" providerId="LiveId" clId="{059B10B3-0B2E-4DA7-8829-C38D8318DEBA}" dt="2021-03-09T07:32:48.532" v="2930" actId="20577"/>
          <ac:spMkLst>
            <pc:docMk/>
            <pc:sldMk cId="1892396108" sldId="282"/>
            <ac:spMk id="5" creationId="{D94FFDDE-535E-4D07-B182-BD631BF44496}"/>
          </ac:spMkLst>
        </pc:spChg>
        <pc:spChg chg="add mod">
          <ac:chgData name="Li Lixiang" userId="6104bbfcb56aea79" providerId="LiveId" clId="{059B10B3-0B2E-4DA7-8829-C38D8318DEBA}" dt="2021-03-04T06:19:11.316" v="2803"/>
          <ac:spMkLst>
            <pc:docMk/>
            <pc:sldMk cId="1892396108" sldId="282"/>
            <ac:spMk id="7" creationId="{9ABC303C-74D1-4314-A786-A79FCE17854E}"/>
          </ac:spMkLst>
        </pc:spChg>
        <pc:spChg chg="add mod">
          <ac:chgData name="Li Lixiang" userId="6104bbfcb56aea79" providerId="LiveId" clId="{059B10B3-0B2E-4DA7-8829-C38D8318DEBA}" dt="2021-03-04T06:19:11.316" v="2803"/>
          <ac:spMkLst>
            <pc:docMk/>
            <pc:sldMk cId="1892396108" sldId="282"/>
            <ac:spMk id="8" creationId="{A0DA2AC0-0723-464A-8A90-A7B85A5239B3}"/>
          </ac:spMkLst>
        </pc:spChg>
        <pc:spChg chg="add mod">
          <ac:chgData name="Li Lixiang" userId="6104bbfcb56aea79" providerId="LiveId" clId="{059B10B3-0B2E-4DA7-8829-C38D8318DEBA}" dt="2021-03-04T06:19:11.316" v="2803"/>
          <ac:spMkLst>
            <pc:docMk/>
            <pc:sldMk cId="1892396108" sldId="282"/>
            <ac:spMk id="9" creationId="{8C45F6EA-2FCF-47FE-9DF3-347CB7B2C656}"/>
          </ac:spMkLst>
        </pc:spChg>
        <pc:spChg chg="add mod">
          <ac:chgData name="Li Lixiang" userId="6104bbfcb56aea79" providerId="LiveId" clId="{059B10B3-0B2E-4DA7-8829-C38D8318DEBA}" dt="2021-03-04T06:19:11.316" v="2803"/>
          <ac:spMkLst>
            <pc:docMk/>
            <pc:sldMk cId="1892396108" sldId="282"/>
            <ac:spMk id="12" creationId="{275B5028-DF89-4F17-9244-0579CA4075C3}"/>
          </ac:spMkLst>
        </pc:spChg>
        <pc:spChg chg="add mod">
          <ac:chgData name="Li Lixiang" userId="6104bbfcb56aea79" providerId="LiveId" clId="{059B10B3-0B2E-4DA7-8829-C38D8318DEBA}" dt="2021-03-04T06:19:11.316" v="2803"/>
          <ac:spMkLst>
            <pc:docMk/>
            <pc:sldMk cId="1892396108" sldId="282"/>
            <ac:spMk id="13" creationId="{3EDF6AD1-2E4A-469F-A689-9DED6DDB615B}"/>
          </ac:spMkLst>
        </pc:spChg>
        <pc:spChg chg="add mod">
          <ac:chgData name="Li Lixiang" userId="6104bbfcb56aea79" providerId="LiveId" clId="{059B10B3-0B2E-4DA7-8829-C38D8318DEBA}" dt="2021-03-09T07:32:24.215" v="2909" actId="1036"/>
          <ac:spMkLst>
            <pc:docMk/>
            <pc:sldMk cId="1892396108" sldId="282"/>
            <ac:spMk id="15" creationId="{AC59B6B3-C02F-4BD0-9A4C-15B6C4436BE5}"/>
          </ac:spMkLst>
        </pc:spChg>
        <pc:spChg chg="add mod">
          <ac:chgData name="Li Lixiang" userId="6104bbfcb56aea79" providerId="LiveId" clId="{059B10B3-0B2E-4DA7-8829-C38D8318DEBA}" dt="2021-03-09T07:32:24.215" v="2909" actId="1036"/>
          <ac:spMkLst>
            <pc:docMk/>
            <pc:sldMk cId="1892396108" sldId="282"/>
            <ac:spMk id="16" creationId="{F64131FC-0923-4D66-9833-72B2FCF513AB}"/>
          </ac:spMkLst>
        </pc:spChg>
        <pc:spChg chg="add mod">
          <ac:chgData name="Li Lixiang" userId="6104bbfcb56aea79" providerId="LiveId" clId="{059B10B3-0B2E-4DA7-8829-C38D8318DEBA}" dt="2021-03-04T06:19:11.316" v="2803"/>
          <ac:spMkLst>
            <pc:docMk/>
            <pc:sldMk cId="1892396108" sldId="282"/>
            <ac:spMk id="19" creationId="{EDBF89C3-4276-4C06-A5B0-5ACF3FEEDE44}"/>
          </ac:spMkLst>
        </pc:spChg>
        <pc:spChg chg="add mod">
          <ac:chgData name="Li Lixiang" userId="6104bbfcb56aea79" providerId="LiveId" clId="{059B10B3-0B2E-4DA7-8829-C38D8318DEBA}" dt="2021-03-04T06:19:11.316" v="2803"/>
          <ac:spMkLst>
            <pc:docMk/>
            <pc:sldMk cId="1892396108" sldId="282"/>
            <ac:spMk id="20" creationId="{7A5D4C56-3DE3-4427-83DC-7A33599DA6C0}"/>
          </ac:spMkLst>
        </pc:spChg>
        <pc:spChg chg="add mod">
          <ac:chgData name="Li Lixiang" userId="6104bbfcb56aea79" providerId="LiveId" clId="{059B10B3-0B2E-4DA7-8829-C38D8318DEBA}" dt="2021-03-04T06:19:11.316" v="2803"/>
          <ac:spMkLst>
            <pc:docMk/>
            <pc:sldMk cId="1892396108" sldId="282"/>
            <ac:spMk id="21" creationId="{B37FB13A-1E40-40CA-B22F-8C33609CB9C8}"/>
          </ac:spMkLst>
        </pc:spChg>
        <pc:spChg chg="add mod">
          <ac:chgData name="Li Lixiang" userId="6104bbfcb56aea79" providerId="LiveId" clId="{059B10B3-0B2E-4DA7-8829-C38D8318DEBA}" dt="2021-03-04T06:19:11.316" v="2803"/>
          <ac:spMkLst>
            <pc:docMk/>
            <pc:sldMk cId="1892396108" sldId="282"/>
            <ac:spMk id="22" creationId="{482A9FD0-25A4-4C8B-8EB4-889987C3C54C}"/>
          </ac:spMkLst>
        </pc:spChg>
        <pc:spChg chg="add mod">
          <ac:chgData name="Li Lixiang" userId="6104bbfcb56aea79" providerId="LiveId" clId="{059B10B3-0B2E-4DA7-8829-C38D8318DEBA}" dt="2021-03-04T06:19:11.316" v="2803"/>
          <ac:spMkLst>
            <pc:docMk/>
            <pc:sldMk cId="1892396108" sldId="282"/>
            <ac:spMk id="25" creationId="{7AA8E964-D637-4118-A487-F9F3FBB73966}"/>
          </ac:spMkLst>
        </pc:spChg>
        <pc:picChg chg="del">
          <ac:chgData name="Li Lixiang" userId="6104bbfcb56aea79" providerId="LiveId" clId="{059B10B3-0B2E-4DA7-8829-C38D8318DEBA}" dt="2021-03-04T06:19:09.993" v="2802" actId="478"/>
          <ac:picMkLst>
            <pc:docMk/>
            <pc:sldMk cId="1892396108" sldId="282"/>
            <ac:picMk id="1028" creationId="{2D28478F-F77B-4514-A344-271ECA410EDF}"/>
          </ac:picMkLst>
        </pc:picChg>
        <pc:cxnChg chg="add mod">
          <ac:chgData name="Li Lixiang" userId="6104bbfcb56aea79" providerId="LiveId" clId="{059B10B3-0B2E-4DA7-8829-C38D8318DEBA}" dt="2021-03-04T06:19:11.316" v="2803"/>
          <ac:cxnSpMkLst>
            <pc:docMk/>
            <pc:sldMk cId="1892396108" sldId="282"/>
            <ac:cxnSpMk id="6" creationId="{B0FAEE03-2545-454C-A1CE-1989866C6453}"/>
          </ac:cxnSpMkLst>
        </pc:cxnChg>
        <pc:cxnChg chg="add mod">
          <ac:chgData name="Li Lixiang" userId="6104bbfcb56aea79" providerId="LiveId" clId="{059B10B3-0B2E-4DA7-8829-C38D8318DEBA}" dt="2021-03-04T06:19:11.316" v="2803"/>
          <ac:cxnSpMkLst>
            <pc:docMk/>
            <pc:sldMk cId="1892396108" sldId="282"/>
            <ac:cxnSpMk id="10" creationId="{29F76115-B4FF-41EE-8EEC-0B0D5A97981D}"/>
          </ac:cxnSpMkLst>
        </pc:cxnChg>
        <pc:cxnChg chg="add mod">
          <ac:chgData name="Li Lixiang" userId="6104bbfcb56aea79" providerId="LiveId" clId="{059B10B3-0B2E-4DA7-8829-C38D8318DEBA}" dt="2021-03-04T06:19:11.316" v="2803"/>
          <ac:cxnSpMkLst>
            <pc:docMk/>
            <pc:sldMk cId="1892396108" sldId="282"/>
            <ac:cxnSpMk id="11" creationId="{FB182827-0C19-4DB7-8973-AEF94906669A}"/>
          </ac:cxnSpMkLst>
        </pc:cxnChg>
        <pc:cxnChg chg="add mod">
          <ac:chgData name="Li Lixiang" userId="6104bbfcb56aea79" providerId="LiveId" clId="{059B10B3-0B2E-4DA7-8829-C38D8318DEBA}" dt="2021-03-09T07:32:29.814" v="2910" actId="14100"/>
          <ac:cxnSpMkLst>
            <pc:docMk/>
            <pc:sldMk cId="1892396108" sldId="282"/>
            <ac:cxnSpMk id="14" creationId="{9441F248-E968-4E40-9E77-CF1CB29F3067}"/>
          </ac:cxnSpMkLst>
        </pc:cxnChg>
        <pc:cxnChg chg="add mod">
          <ac:chgData name="Li Lixiang" userId="6104bbfcb56aea79" providerId="LiveId" clId="{059B10B3-0B2E-4DA7-8829-C38D8318DEBA}" dt="2021-03-09T07:32:24.215" v="2909" actId="1036"/>
          <ac:cxnSpMkLst>
            <pc:docMk/>
            <pc:sldMk cId="1892396108" sldId="282"/>
            <ac:cxnSpMk id="17" creationId="{AFB67960-98DE-4EA6-8FF5-1D3649D95746}"/>
          </ac:cxnSpMkLst>
        </pc:cxnChg>
        <pc:cxnChg chg="add mod">
          <ac:chgData name="Li Lixiang" userId="6104bbfcb56aea79" providerId="LiveId" clId="{059B10B3-0B2E-4DA7-8829-C38D8318DEBA}" dt="2021-03-09T07:32:24.215" v="2909" actId="1036"/>
          <ac:cxnSpMkLst>
            <pc:docMk/>
            <pc:sldMk cId="1892396108" sldId="282"/>
            <ac:cxnSpMk id="18" creationId="{CA38E5EA-9BA7-4219-90E4-9BCB71450CEB}"/>
          </ac:cxnSpMkLst>
        </pc:cxnChg>
        <pc:cxnChg chg="add mod">
          <ac:chgData name="Li Lixiang" userId="6104bbfcb56aea79" providerId="LiveId" clId="{059B10B3-0B2E-4DA7-8829-C38D8318DEBA}" dt="2021-03-04T06:19:11.316" v="2803"/>
          <ac:cxnSpMkLst>
            <pc:docMk/>
            <pc:sldMk cId="1892396108" sldId="282"/>
            <ac:cxnSpMk id="23" creationId="{741F59F0-5DD6-44EC-8A23-263FCE39FE32}"/>
          </ac:cxnSpMkLst>
        </pc:cxnChg>
        <pc:cxnChg chg="add mod">
          <ac:chgData name="Li Lixiang" userId="6104bbfcb56aea79" providerId="LiveId" clId="{059B10B3-0B2E-4DA7-8829-C38D8318DEBA}" dt="2021-03-04T06:19:38.879" v="2808" actId="14100"/>
          <ac:cxnSpMkLst>
            <pc:docMk/>
            <pc:sldMk cId="1892396108" sldId="282"/>
            <ac:cxnSpMk id="24" creationId="{E8A33E58-4887-4924-9D78-9EEFAF8A4A31}"/>
          </ac:cxnSpMkLst>
        </pc:cxnChg>
        <pc:cxnChg chg="add mod">
          <ac:chgData name="Li Lixiang" userId="6104bbfcb56aea79" providerId="LiveId" clId="{059B10B3-0B2E-4DA7-8829-C38D8318DEBA}" dt="2021-03-04T06:19:11.316" v="2803"/>
          <ac:cxnSpMkLst>
            <pc:docMk/>
            <pc:sldMk cId="1892396108" sldId="282"/>
            <ac:cxnSpMk id="26" creationId="{D750EA97-ACE8-467A-9462-E68540DDE609}"/>
          </ac:cxnSpMkLst>
        </pc:cxnChg>
        <pc:cxnChg chg="add mod">
          <ac:chgData name="Li Lixiang" userId="6104bbfcb56aea79" providerId="LiveId" clId="{059B10B3-0B2E-4DA7-8829-C38D8318DEBA}" dt="2021-03-04T06:19:11.316" v="2803"/>
          <ac:cxnSpMkLst>
            <pc:docMk/>
            <pc:sldMk cId="1892396108" sldId="282"/>
            <ac:cxnSpMk id="27" creationId="{1EB8B21B-FFB4-4300-AF2D-F94F494C3A6F}"/>
          </ac:cxnSpMkLst>
        </pc:cxnChg>
        <pc:cxnChg chg="add mod">
          <ac:chgData name="Li Lixiang" userId="6104bbfcb56aea79" providerId="LiveId" clId="{059B10B3-0B2E-4DA7-8829-C38D8318DEBA}" dt="2021-03-04T08:02:56.432" v="2891" actId="14100"/>
          <ac:cxnSpMkLst>
            <pc:docMk/>
            <pc:sldMk cId="1892396108" sldId="282"/>
            <ac:cxnSpMk id="28" creationId="{F46A9C51-3025-4F5C-9CEC-14310CF8EDA2}"/>
          </ac:cxnSpMkLst>
        </pc:cxnChg>
        <pc:cxnChg chg="add mod">
          <ac:chgData name="Li Lixiang" userId="6104bbfcb56aea79" providerId="LiveId" clId="{059B10B3-0B2E-4DA7-8829-C38D8318DEBA}" dt="2021-03-04T08:02:50.339" v="2890" actId="14100"/>
          <ac:cxnSpMkLst>
            <pc:docMk/>
            <pc:sldMk cId="1892396108" sldId="282"/>
            <ac:cxnSpMk id="29" creationId="{05473C83-C7D5-48E8-8FA6-CF19FC8C7FE8}"/>
          </ac:cxnSpMkLst>
        </pc:cxnChg>
        <pc:cxnChg chg="add mod">
          <ac:chgData name="Li Lixiang" userId="6104bbfcb56aea79" providerId="LiveId" clId="{059B10B3-0B2E-4DA7-8829-C38D8318DEBA}" dt="2021-03-04T08:02:59.777" v="2892" actId="14100"/>
          <ac:cxnSpMkLst>
            <pc:docMk/>
            <pc:sldMk cId="1892396108" sldId="282"/>
            <ac:cxnSpMk id="30" creationId="{8AB500DA-C52E-46DF-91D9-6561395D447D}"/>
          </ac:cxnSpMkLst>
        </pc:cxnChg>
      </pc:sldChg>
      <pc:sldChg chg="addSp delSp modSp add mod">
        <pc:chgData name="Li Lixiang" userId="6104bbfcb56aea79" providerId="LiveId" clId="{059B10B3-0B2E-4DA7-8829-C38D8318DEBA}" dt="2021-04-13T09:28:43.761" v="4142" actId="1076"/>
        <pc:sldMkLst>
          <pc:docMk/>
          <pc:sldMk cId="1284943699" sldId="283"/>
        </pc:sldMkLst>
        <pc:spChg chg="mod">
          <ac:chgData name="Li Lixiang" userId="6104bbfcb56aea79" providerId="LiveId" clId="{059B10B3-0B2E-4DA7-8829-C38D8318DEBA}" dt="2021-04-07T23:51:40.906" v="3956" actId="1076"/>
          <ac:spMkLst>
            <pc:docMk/>
            <pc:sldMk cId="1284943699" sldId="283"/>
            <ac:spMk id="2" creationId="{6A7233A0-AF7A-48A1-9892-0D38C61AE772}"/>
          </ac:spMkLst>
        </pc:spChg>
        <pc:spChg chg="mod">
          <ac:chgData name="Li Lixiang" userId="6104bbfcb56aea79" providerId="LiveId" clId="{059B10B3-0B2E-4DA7-8829-C38D8318DEBA}" dt="2021-04-07T23:51:40.906" v="3956" actId="1076"/>
          <ac:spMkLst>
            <pc:docMk/>
            <pc:sldMk cId="1284943699" sldId="283"/>
            <ac:spMk id="3" creationId="{AE84BDDD-BBB6-4D65-B40F-2DCAABD5AC26}"/>
          </ac:spMkLst>
        </pc:spChg>
        <pc:spChg chg="add mod">
          <ac:chgData name="Li Lixiang" userId="6104bbfcb56aea79" providerId="LiveId" clId="{059B10B3-0B2E-4DA7-8829-C38D8318DEBA}" dt="2021-04-07T23:51:46.818" v="3957" actId="1076"/>
          <ac:spMkLst>
            <pc:docMk/>
            <pc:sldMk cId="1284943699" sldId="283"/>
            <ac:spMk id="4" creationId="{E7AF6C67-2F19-456F-874A-D8EC18B987B7}"/>
          </ac:spMkLst>
        </pc:spChg>
        <pc:spChg chg="add mod">
          <ac:chgData name="Li Lixiang" userId="6104bbfcb56aea79" providerId="LiveId" clId="{059B10B3-0B2E-4DA7-8829-C38D8318DEBA}" dt="2021-04-07T23:51:46.818" v="3957" actId="1076"/>
          <ac:spMkLst>
            <pc:docMk/>
            <pc:sldMk cId="1284943699" sldId="283"/>
            <ac:spMk id="5" creationId="{3799CB7C-380D-418F-B38B-7B6EE7000AA1}"/>
          </ac:spMkLst>
        </pc:spChg>
        <pc:spChg chg="add mod">
          <ac:chgData name="Li Lixiang" userId="6104bbfcb56aea79" providerId="LiveId" clId="{059B10B3-0B2E-4DA7-8829-C38D8318DEBA}" dt="2021-04-07T23:51:46.818" v="3957" actId="1076"/>
          <ac:spMkLst>
            <pc:docMk/>
            <pc:sldMk cId="1284943699" sldId="283"/>
            <ac:spMk id="6" creationId="{68E2BEE6-7A73-4A3C-9B23-CF627051047E}"/>
          </ac:spMkLst>
        </pc:spChg>
        <pc:spChg chg="add mod">
          <ac:chgData name="Li Lixiang" userId="6104bbfcb56aea79" providerId="LiveId" clId="{059B10B3-0B2E-4DA7-8829-C38D8318DEBA}" dt="2021-04-07T23:51:46.818" v="3957" actId="1076"/>
          <ac:spMkLst>
            <pc:docMk/>
            <pc:sldMk cId="1284943699" sldId="283"/>
            <ac:spMk id="12" creationId="{205C09C8-E565-43EE-A6C2-798036CDD6F6}"/>
          </ac:spMkLst>
        </pc:spChg>
        <pc:spChg chg="add mod">
          <ac:chgData name="Li Lixiang" userId="6104bbfcb56aea79" providerId="LiveId" clId="{059B10B3-0B2E-4DA7-8829-C38D8318DEBA}" dt="2021-04-07T23:51:46.818" v="3957" actId="1076"/>
          <ac:spMkLst>
            <pc:docMk/>
            <pc:sldMk cId="1284943699" sldId="283"/>
            <ac:spMk id="13" creationId="{9675C761-DDE5-40B9-80AB-2200C7199EC9}"/>
          </ac:spMkLst>
        </pc:spChg>
        <pc:spChg chg="add mod">
          <ac:chgData name="Li Lixiang" userId="6104bbfcb56aea79" providerId="LiveId" clId="{059B10B3-0B2E-4DA7-8829-C38D8318DEBA}" dt="2021-04-07T23:51:46.818" v="3957" actId="1076"/>
          <ac:spMkLst>
            <pc:docMk/>
            <pc:sldMk cId="1284943699" sldId="283"/>
            <ac:spMk id="14" creationId="{DBD25320-E3F4-4E95-9E20-60DD9DDDFB69}"/>
          </ac:spMkLst>
        </pc:spChg>
        <pc:spChg chg="add mod">
          <ac:chgData name="Li Lixiang" userId="6104bbfcb56aea79" providerId="LiveId" clId="{059B10B3-0B2E-4DA7-8829-C38D8318DEBA}" dt="2021-04-07T23:51:46.818" v="3957" actId="1076"/>
          <ac:spMkLst>
            <pc:docMk/>
            <pc:sldMk cId="1284943699" sldId="283"/>
            <ac:spMk id="15" creationId="{AE64A7ED-E36C-4ABF-BF71-14380FB0D77D}"/>
          </ac:spMkLst>
        </pc:spChg>
        <pc:spChg chg="add mod">
          <ac:chgData name="Li Lixiang" userId="6104bbfcb56aea79" providerId="LiveId" clId="{059B10B3-0B2E-4DA7-8829-C38D8318DEBA}" dt="2021-04-07T23:51:46.818" v="3957" actId="1076"/>
          <ac:spMkLst>
            <pc:docMk/>
            <pc:sldMk cId="1284943699" sldId="283"/>
            <ac:spMk id="16" creationId="{5B673758-D87B-43B2-94FF-113F04D57205}"/>
          </ac:spMkLst>
        </pc:spChg>
        <pc:spChg chg="add mod">
          <ac:chgData name="Li Lixiang" userId="6104bbfcb56aea79" providerId="LiveId" clId="{059B10B3-0B2E-4DA7-8829-C38D8318DEBA}" dt="2021-04-07T23:51:46.818" v="3957" actId="1076"/>
          <ac:spMkLst>
            <pc:docMk/>
            <pc:sldMk cId="1284943699" sldId="283"/>
            <ac:spMk id="17" creationId="{F464F8EB-212A-4406-9630-86DC0D2B0F5B}"/>
          </ac:spMkLst>
        </pc:spChg>
        <pc:spChg chg="add mod">
          <ac:chgData name="Li Lixiang" userId="6104bbfcb56aea79" providerId="LiveId" clId="{059B10B3-0B2E-4DA7-8829-C38D8318DEBA}" dt="2021-04-07T23:51:46.818" v="3957" actId="1076"/>
          <ac:spMkLst>
            <pc:docMk/>
            <pc:sldMk cId="1284943699" sldId="283"/>
            <ac:spMk id="21" creationId="{C7B9B6C2-23A2-4E8B-8502-27F74F0FC11A}"/>
          </ac:spMkLst>
        </pc:spChg>
        <pc:spChg chg="add mod">
          <ac:chgData name="Li Lixiang" userId="6104bbfcb56aea79" providerId="LiveId" clId="{059B10B3-0B2E-4DA7-8829-C38D8318DEBA}" dt="2021-04-07T23:51:46.818" v="3957" actId="1076"/>
          <ac:spMkLst>
            <pc:docMk/>
            <pc:sldMk cId="1284943699" sldId="283"/>
            <ac:spMk id="22" creationId="{FCC52BC5-ACA9-4AF1-A144-75260F4079E7}"/>
          </ac:spMkLst>
        </pc:spChg>
        <pc:spChg chg="add mod">
          <ac:chgData name="Li Lixiang" userId="6104bbfcb56aea79" providerId="LiveId" clId="{059B10B3-0B2E-4DA7-8829-C38D8318DEBA}" dt="2021-04-07T23:51:46.818" v="3957" actId="1076"/>
          <ac:spMkLst>
            <pc:docMk/>
            <pc:sldMk cId="1284943699" sldId="283"/>
            <ac:spMk id="23" creationId="{DCEB5606-ED41-4129-A0E2-EED4C2D945D4}"/>
          </ac:spMkLst>
        </pc:spChg>
        <pc:spChg chg="add mod">
          <ac:chgData name="Li Lixiang" userId="6104bbfcb56aea79" providerId="LiveId" clId="{059B10B3-0B2E-4DA7-8829-C38D8318DEBA}" dt="2021-04-07T23:51:46.818" v="3957" actId="1076"/>
          <ac:spMkLst>
            <pc:docMk/>
            <pc:sldMk cId="1284943699" sldId="283"/>
            <ac:spMk id="24" creationId="{C5DEBBED-E3C0-4A67-A37D-46EEDE549148}"/>
          </ac:spMkLst>
        </pc:spChg>
        <pc:spChg chg="add mod">
          <ac:chgData name="Li Lixiang" userId="6104bbfcb56aea79" providerId="LiveId" clId="{059B10B3-0B2E-4DA7-8829-C38D8318DEBA}" dt="2021-04-07T23:51:46.818" v="3957" actId="1076"/>
          <ac:spMkLst>
            <pc:docMk/>
            <pc:sldMk cId="1284943699" sldId="283"/>
            <ac:spMk id="25" creationId="{388442A6-2E74-4E82-8054-71762A504D71}"/>
          </ac:spMkLst>
        </pc:spChg>
        <pc:spChg chg="add mod">
          <ac:chgData name="Li Lixiang" userId="6104bbfcb56aea79" providerId="LiveId" clId="{059B10B3-0B2E-4DA7-8829-C38D8318DEBA}" dt="2021-04-07T23:51:46.818" v="3957" actId="1076"/>
          <ac:spMkLst>
            <pc:docMk/>
            <pc:sldMk cId="1284943699" sldId="283"/>
            <ac:spMk id="26" creationId="{24F06BD1-D5F7-4459-9C4B-A7C2F248EBDC}"/>
          </ac:spMkLst>
        </pc:spChg>
        <pc:spChg chg="add mod">
          <ac:chgData name="Li Lixiang" userId="6104bbfcb56aea79" providerId="LiveId" clId="{059B10B3-0B2E-4DA7-8829-C38D8318DEBA}" dt="2021-04-07T23:51:46.818" v="3957" actId="1076"/>
          <ac:spMkLst>
            <pc:docMk/>
            <pc:sldMk cId="1284943699" sldId="283"/>
            <ac:spMk id="27" creationId="{75168273-6045-4231-934B-A6E9FEF79219}"/>
          </ac:spMkLst>
        </pc:spChg>
        <pc:spChg chg="add mod">
          <ac:chgData name="Li Lixiang" userId="6104bbfcb56aea79" providerId="LiveId" clId="{059B10B3-0B2E-4DA7-8829-C38D8318DEBA}" dt="2021-04-13T09:28:43.761" v="4142" actId="1076"/>
          <ac:spMkLst>
            <pc:docMk/>
            <pc:sldMk cId="1284943699" sldId="283"/>
            <ac:spMk id="28" creationId="{9849049C-1EA0-4799-9BDE-B1DD93E1332C}"/>
          </ac:spMkLst>
        </pc:spChg>
        <pc:spChg chg="add mod">
          <ac:chgData name="Li Lixiang" userId="6104bbfcb56aea79" providerId="LiveId" clId="{059B10B3-0B2E-4DA7-8829-C38D8318DEBA}" dt="2021-04-07T23:51:46.818" v="3957" actId="1076"/>
          <ac:spMkLst>
            <pc:docMk/>
            <pc:sldMk cId="1284943699" sldId="283"/>
            <ac:spMk id="29" creationId="{88552924-F159-41A0-9B87-400E3CE5515B}"/>
          </ac:spMkLst>
        </pc:spChg>
        <pc:spChg chg="add mod">
          <ac:chgData name="Li Lixiang" userId="6104bbfcb56aea79" providerId="LiveId" clId="{059B10B3-0B2E-4DA7-8829-C38D8318DEBA}" dt="2021-04-07T23:51:46.818" v="3957" actId="1076"/>
          <ac:spMkLst>
            <pc:docMk/>
            <pc:sldMk cId="1284943699" sldId="283"/>
            <ac:spMk id="30" creationId="{B83FF80A-49D3-4A62-82AE-C6B7352A6C3F}"/>
          </ac:spMkLst>
        </pc:spChg>
        <pc:spChg chg="add mod">
          <ac:chgData name="Li Lixiang" userId="6104bbfcb56aea79" providerId="LiveId" clId="{059B10B3-0B2E-4DA7-8829-C38D8318DEBA}" dt="2021-04-07T23:51:46.818" v="3957" actId="1076"/>
          <ac:spMkLst>
            <pc:docMk/>
            <pc:sldMk cId="1284943699" sldId="283"/>
            <ac:spMk id="31" creationId="{76B25544-F43A-4788-BE43-27BFE77CC4E8}"/>
          </ac:spMkLst>
        </pc:spChg>
        <pc:spChg chg="add mod">
          <ac:chgData name="Li Lixiang" userId="6104bbfcb56aea79" providerId="LiveId" clId="{059B10B3-0B2E-4DA7-8829-C38D8318DEBA}" dt="2021-04-07T23:51:46.818" v="3957" actId="1076"/>
          <ac:spMkLst>
            <pc:docMk/>
            <pc:sldMk cId="1284943699" sldId="283"/>
            <ac:spMk id="32" creationId="{8F82608D-A713-4221-9A26-2DC6EEDC2B52}"/>
          </ac:spMkLst>
        </pc:spChg>
        <pc:spChg chg="add mod">
          <ac:chgData name="Li Lixiang" userId="6104bbfcb56aea79" providerId="LiveId" clId="{059B10B3-0B2E-4DA7-8829-C38D8318DEBA}" dt="2021-04-07T23:51:52.030" v="3958" actId="1076"/>
          <ac:spMkLst>
            <pc:docMk/>
            <pc:sldMk cId="1284943699" sldId="283"/>
            <ac:spMk id="38" creationId="{DE4CB37E-78E7-4B6F-B940-A21E5AC4A76A}"/>
          </ac:spMkLst>
        </pc:spChg>
        <pc:spChg chg="add mod">
          <ac:chgData name="Li Lixiang" userId="6104bbfcb56aea79" providerId="LiveId" clId="{059B10B3-0B2E-4DA7-8829-C38D8318DEBA}" dt="2021-04-07T23:51:52.030" v="3958" actId="1076"/>
          <ac:spMkLst>
            <pc:docMk/>
            <pc:sldMk cId="1284943699" sldId="283"/>
            <ac:spMk id="39" creationId="{F9DA9175-881F-4050-AF37-F46F1B577F74}"/>
          </ac:spMkLst>
        </pc:spChg>
        <pc:spChg chg="add mod">
          <ac:chgData name="Li Lixiang" userId="6104bbfcb56aea79" providerId="LiveId" clId="{059B10B3-0B2E-4DA7-8829-C38D8318DEBA}" dt="2021-04-07T23:51:59.719" v="3960" actId="1076"/>
          <ac:spMkLst>
            <pc:docMk/>
            <pc:sldMk cId="1284943699" sldId="283"/>
            <ac:spMk id="41" creationId="{89DC7C67-52AD-4C41-A39C-4B286E529AE0}"/>
          </ac:spMkLst>
        </pc:spChg>
        <pc:spChg chg="add mod">
          <ac:chgData name="Li Lixiang" userId="6104bbfcb56aea79" providerId="LiveId" clId="{059B10B3-0B2E-4DA7-8829-C38D8318DEBA}" dt="2021-04-07T23:51:59.719" v="3960" actId="1076"/>
          <ac:spMkLst>
            <pc:docMk/>
            <pc:sldMk cId="1284943699" sldId="283"/>
            <ac:spMk id="42" creationId="{05DC774F-FBB7-44AE-A987-0D4D6E921391}"/>
          </ac:spMkLst>
        </pc:spChg>
        <pc:spChg chg="add mod">
          <ac:chgData name="Li Lixiang" userId="6104bbfcb56aea79" providerId="LiveId" clId="{059B10B3-0B2E-4DA7-8829-C38D8318DEBA}" dt="2021-04-07T23:51:59.719" v="3960" actId="1076"/>
          <ac:spMkLst>
            <pc:docMk/>
            <pc:sldMk cId="1284943699" sldId="283"/>
            <ac:spMk id="43" creationId="{6954DA8A-A657-40C7-B3B5-08AFAE69D28C}"/>
          </ac:spMkLst>
        </pc:spChg>
        <pc:spChg chg="add mod">
          <ac:chgData name="Li Lixiang" userId="6104bbfcb56aea79" providerId="LiveId" clId="{059B10B3-0B2E-4DA7-8829-C38D8318DEBA}" dt="2021-04-07T23:51:59.719" v="3960" actId="1076"/>
          <ac:spMkLst>
            <pc:docMk/>
            <pc:sldMk cId="1284943699" sldId="283"/>
            <ac:spMk id="44" creationId="{F025E014-46DA-444D-98B1-75F7DE0ADB2C}"/>
          </ac:spMkLst>
        </pc:spChg>
        <pc:spChg chg="add mod">
          <ac:chgData name="Li Lixiang" userId="6104bbfcb56aea79" providerId="LiveId" clId="{059B10B3-0B2E-4DA7-8829-C38D8318DEBA}" dt="2021-04-07T23:51:59.719" v="3960" actId="1076"/>
          <ac:spMkLst>
            <pc:docMk/>
            <pc:sldMk cId="1284943699" sldId="283"/>
            <ac:spMk id="45" creationId="{88295A41-16CE-40A8-92DC-77E747029F55}"/>
          </ac:spMkLst>
        </pc:spChg>
        <pc:spChg chg="add mod">
          <ac:chgData name="Li Lixiang" userId="6104bbfcb56aea79" providerId="LiveId" clId="{059B10B3-0B2E-4DA7-8829-C38D8318DEBA}" dt="2021-04-07T23:51:59.719" v="3960" actId="1076"/>
          <ac:spMkLst>
            <pc:docMk/>
            <pc:sldMk cId="1284943699" sldId="283"/>
            <ac:spMk id="46" creationId="{C1692481-2851-4EF9-9930-9582E8477D69}"/>
          </ac:spMkLst>
        </pc:spChg>
        <pc:spChg chg="add mod">
          <ac:chgData name="Li Lixiang" userId="6104bbfcb56aea79" providerId="LiveId" clId="{059B10B3-0B2E-4DA7-8829-C38D8318DEBA}" dt="2021-04-07T23:52:08.999" v="3962" actId="1076"/>
          <ac:spMkLst>
            <pc:docMk/>
            <pc:sldMk cId="1284943699" sldId="283"/>
            <ac:spMk id="50" creationId="{1391309F-8A66-4E53-BF8E-310F7837D633}"/>
          </ac:spMkLst>
        </pc:spChg>
        <pc:spChg chg="add mod">
          <ac:chgData name="Li Lixiang" userId="6104bbfcb56aea79" providerId="LiveId" clId="{059B10B3-0B2E-4DA7-8829-C38D8318DEBA}" dt="2021-04-07T23:52:08.999" v="3962" actId="1076"/>
          <ac:spMkLst>
            <pc:docMk/>
            <pc:sldMk cId="1284943699" sldId="283"/>
            <ac:spMk id="51" creationId="{0644D4C5-CB83-46A9-A61A-71608C5E43FF}"/>
          </ac:spMkLst>
        </pc:spChg>
        <pc:spChg chg="add mod">
          <ac:chgData name="Li Lixiang" userId="6104bbfcb56aea79" providerId="LiveId" clId="{059B10B3-0B2E-4DA7-8829-C38D8318DEBA}" dt="2021-04-07T23:52:23.302" v="3965" actId="20577"/>
          <ac:spMkLst>
            <pc:docMk/>
            <pc:sldMk cId="1284943699" sldId="283"/>
            <ac:spMk id="52" creationId="{07FB31C2-859F-4BF5-8EEA-34AA51F1D526}"/>
          </ac:spMkLst>
        </pc:spChg>
        <pc:spChg chg="add mod">
          <ac:chgData name="Li Lixiang" userId="6104bbfcb56aea79" providerId="LiveId" clId="{059B10B3-0B2E-4DA7-8829-C38D8318DEBA}" dt="2021-04-07T23:52:18.727" v="3964" actId="1076"/>
          <ac:spMkLst>
            <pc:docMk/>
            <pc:sldMk cId="1284943699" sldId="283"/>
            <ac:spMk id="54" creationId="{2C04F157-D933-4C15-8A36-0A5676BAAACE}"/>
          </ac:spMkLst>
        </pc:spChg>
        <pc:spChg chg="add mod">
          <ac:chgData name="Li Lixiang" userId="6104bbfcb56aea79" providerId="LiveId" clId="{059B10B3-0B2E-4DA7-8829-C38D8318DEBA}" dt="2021-04-07T23:52:18.727" v="3964" actId="1076"/>
          <ac:spMkLst>
            <pc:docMk/>
            <pc:sldMk cId="1284943699" sldId="283"/>
            <ac:spMk id="55" creationId="{0F761D38-DA0E-44A1-BD60-45025F67FCB6}"/>
          </ac:spMkLst>
        </pc:spChg>
        <pc:spChg chg="add mod">
          <ac:chgData name="Li Lixiang" userId="6104bbfcb56aea79" providerId="LiveId" clId="{059B10B3-0B2E-4DA7-8829-C38D8318DEBA}" dt="2021-04-07T23:52:18.727" v="3964" actId="1076"/>
          <ac:spMkLst>
            <pc:docMk/>
            <pc:sldMk cId="1284943699" sldId="283"/>
            <ac:spMk id="56" creationId="{3D9CE0BA-7740-43B5-B877-765659715F70}"/>
          </ac:spMkLst>
        </pc:spChg>
        <pc:spChg chg="add mod">
          <ac:chgData name="Li Lixiang" userId="6104bbfcb56aea79" providerId="LiveId" clId="{059B10B3-0B2E-4DA7-8829-C38D8318DEBA}" dt="2021-04-07T23:52:18.727" v="3964" actId="1076"/>
          <ac:spMkLst>
            <pc:docMk/>
            <pc:sldMk cId="1284943699" sldId="283"/>
            <ac:spMk id="57" creationId="{03133DC0-4BA5-4715-9DD3-3DA26C9A9F46}"/>
          </ac:spMkLst>
        </pc:spChg>
        <pc:spChg chg="add mod">
          <ac:chgData name="Li Lixiang" userId="6104bbfcb56aea79" providerId="LiveId" clId="{059B10B3-0B2E-4DA7-8829-C38D8318DEBA}" dt="2021-04-07T23:52:18.727" v="3964" actId="1076"/>
          <ac:spMkLst>
            <pc:docMk/>
            <pc:sldMk cId="1284943699" sldId="283"/>
            <ac:spMk id="58" creationId="{2BFA6795-0A1E-4047-9678-6F8C443220B2}"/>
          </ac:spMkLst>
        </pc:spChg>
        <pc:spChg chg="add mod">
          <ac:chgData name="Li Lixiang" userId="6104bbfcb56aea79" providerId="LiveId" clId="{059B10B3-0B2E-4DA7-8829-C38D8318DEBA}" dt="2021-04-07T23:52:18.727" v="3964" actId="1076"/>
          <ac:spMkLst>
            <pc:docMk/>
            <pc:sldMk cId="1284943699" sldId="283"/>
            <ac:spMk id="59" creationId="{A20696CB-ACED-4F94-B11C-2310A1FEAC54}"/>
          </ac:spMkLst>
        </pc:spChg>
        <pc:spChg chg="add mod">
          <ac:chgData name="Li Lixiang" userId="6104bbfcb56aea79" providerId="LiveId" clId="{059B10B3-0B2E-4DA7-8829-C38D8318DEBA}" dt="2021-04-07T23:52:18.727" v="3964" actId="1076"/>
          <ac:spMkLst>
            <pc:docMk/>
            <pc:sldMk cId="1284943699" sldId="283"/>
            <ac:spMk id="61" creationId="{565960A4-E7AC-426C-B817-58A431AE71A2}"/>
          </ac:spMkLst>
        </pc:spChg>
        <pc:spChg chg="add mod">
          <ac:chgData name="Li Lixiang" userId="6104bbfcb56aea79" providerId="LiveId" clId="{059B10B3-0B2E-4DA7-8829-C38D8318DEBA}" dt="2021-04-07T23:52:18.727" v="3964" actId="1076"/>
          <ac:spMkLst>
            <pc:docMk/>
            <pc:sldMk cId="1284943699" sldId="283"/>
            <ac:spMk id="62" creationId="{1A532280-02BA-4E74-BE4B-92E5079BF9B2}"/>
          </ac:spMkLst>
        </pc:spChg>
        <pc:spChg chg="add mod">
          <ac:chgData name="Li Lixiang" userId="6104bbfcb56aea79" providerId="LiveId" clId="{059B10B3-0B2E-4DA7-8829-C38D8318DEBA}" dt="2021-04-07T23:52:45.808" v="3969" actId="14100"/>
          <ac:spMkLst>
            <pc:docMk/>
            <pc:sldMk cId="1284943699" sldId="283"/>
            <ac:spMk id="63" creationId="{F6A497EC-3CF6-45AE-A3BA-87A4E8A23D69}"/>
          </ac:spMkLst>
        </pc:spChg>
        <pc:spChg chg="add mod">
          <ac:chgData name="Li Lixiang" userId="6104bbfcb56aea79" providerId="LiveId" clId="{059B10B3-0B2E-4DA7-8829-C38D8318DEBA}" dt="2021-04-07T23:53:02.469" v="3974" actId="14100"/>
          <ac:spMkLst>
            <pc:docMk/>
            <pc:sldMk cId="1284943699" sldId="283"/>
            <ac:spMk id="64" creationId="{4C9E39ED-2E4C-4462-9CF6-D6529740B13B}"/>
          </ac:spMkLst>
        </pc:spChg>
        <pc:spChg chg="add mod">
          <ac:chgData name="Li Lixiang" userId="6104bbfcb56aea79" providerId="LiveId" clId="{059B10B3-0B2E-4DA7-8829-C38D8318DEBA}" dt="2021-04-07T23:53:15.220" v="3983" actId="1036"/>
          <ac:spMkLst>
            <pc:docMk/>
            <pc:sldMk cId="1284943699" sldId="283"/>
            <ac:spMk id="65" creationId="{A391200B-1680-4A3E-A3D0-D272B21789EF}"/>
          </ac:spMkLst>
        </pc:spChg>
        <pc:cxnChg chg="add mod">
          <ac:chgData name="Li Lixiang" userId="6104bbfcb56aea79" providerId="LiveId" clId="{059B10B3-0B2E-4DA7-8829-C38D8318DEBA}" dt="2021-04-07T23:51:46.818" v="3957" actId="1076"/>
          <ac:cxnSpMkLst>
            <pc:docMk/>
            <pc:sldMk cId="1284943699" sldId="283"/>
            <ac:cxnSpMk id="8" creationId="{C629D9A3-697A-4D86-A3FF-415013417563}"/>
          </ac:cxnSpMkLst>
        </pc:cxnChg>
        <pc:cxnChg chg="add mod">
          <ac:chgData name="Li Lixiang" userId="6104bbfcb56aea79" providerId="LiveId" clId="{059B10B3-0B2E-4DA7-8829-C38D8318DEBA}" dt="2021-04-07T23:51:46.818" v="3957" actId="1076"/>
          <ac:cxnSpMkLst>
            <pc:docMk/>
            <pc:sldMk cId="1284943699" sldId="283"/>
            <ac:cxnSpMk id="9" creationId="{1955C34B-3669-4970-9B49-1BF08493844D}"/>
          </ac:cxnSpMkLst>
        </pc:cxnChg>
        <pc:cxnChg chg="add mod">
          <ac:chgData name="Li Lixiang" userId="6104bbfcb56aea79" providerId="LiveId" clId="{059B10B3-0B2E-4DA7-8829-C38D8318DEBA}" dt="2021-04-07T23:51:46.818" v="3957" actId="1076"/>
          <ac:cxnSpMkLst>
            <pc:docMk/>
            <pc:sldMk cId="1284943699" sldId="283"/>
            <ac:cxnSpMk id="18" creationId="{7F914503-AA51-4484-91CA-FBA4E353F49D}"/>
          </ac:cxnSpMkLst>
        </pc:cxnChg>
        <pc:cxnChg chg="add mod">
          <ac:chgData name="Li Lixiang" userId="6104bbfcb56aea79" providerId="LiveId" clId="{059B10B3-0B2E-4DA7-8829-C38D8318DEBA}" dt="2021-04-07T23:51:46.818" v="3957" actId="1076"/>
          <ac:cxnSpMkLst>
            <pc:docMk/>
            <pc:sldMk cId="1284943699" sldId="283"/>
            <ac:cxnSpMk id="20" creationId="{8D0D6F86-F701-4559-96A9-730D6E1C1AA5}"/>
          </ac:cxnSpMkLst>
        </pc:cxnChg>
        <pc:cxnChg chg="add mod">
          <ac:chgData name="Li Lixiang" userId="6104bbfcb56aea79" providerId="LiveId" clId="{059B10B3-0B2E-4DA7-8829-C38D8318DEBA}" dt="2021-04-07T23:51:46.818" v="3957" actId="1076"/>
          <ac:cxnSpMkLst>
            <pc:docMk/>
            <pc:sldMk cId="1284943699" sldId="283"/>
            <ac:cxnSpMk id="34" creationId="{A417904B-FE3C-4073-8773-DD2BC024C84F}"/>
          </ac:cxnSpMkLst>
        </pc:cxnChg>
        <pc:cxnChg chg="add mod">
          <ac:chgData name="Li Lixiang" userId="6104bbfcb56aea79" providerId="LiveId" clId="{059B10B3-0B2E-4DA7-8829-C38D8318DEBA}" dt="2021-04-07T23:51:46.818" v="3957" actId="1076"/>
          <ac:cxnSpMkLst>
            <pc:docMk/>
            <pc:sldMk cId="1284943699" sldId="283"/>
            <ac:cxnSpMk id="35" creationId="{283CE80A-6F70-467F-AD73-6F62C6BFC3A3}"/>
          </ac:cxnSpMkLst>
        </pc:cxnChg>
        <pc:cxnChg chg="add mod">
          <ac:chgData name="Li Lixiang" userId="6104bbfcb56aea79" providerId="LiveId" clId="{059B10B3-0B2E-4DA7-8829-C38D8318DEBA}" dt="2021-04-07T23:51:55.214" v="3959" actId="14100"/>
          <ac:cxnSpMkLst>
            <pc:docMk/>
            <pc:sldMk cId="1284943699" sldId="283"/>
            <ac:cxnSpMk id="40" creationId="{2A2B6D87-2CB5-4B71-982F-168F1C5CBE0D}"/>
          </ac:cxnSpMkLst>
        </pc:cxnChg>
        <pc:cxnChg chg="add mod">
          <ac:chgData name="Li Lixiang" userId="6104bbfcb56aea79" providerId="LiveId" clId="{059B10B3-0B2E-4DA7-8829-C38D8318DEBA}" dt="2021-04-07T23:51:59.719" v="3960" actId="1076"/>
          <ac:cxnSpMkLst>
            <pc:docMk/>
            <pc:sldMk cId="1284943699" sldId="283"/>
            <ac:cxnSpMk id="47" creationId="{3505DC16-E2EE-48E2-BF6A-F60A5BDDE837}"/>
          </ac:cxnSpMkLst>
        </pc:cxnChg>
        <pc:cxnChg chg="add del mod">
          <ac:chgData name="Li Lixiang" userId="6104bbfcb56aea79" providerId="LiveId" clId="{059B10B3-0B2E-4DA7-8829-C38D8318DEBA}" dt="2021-04-07T23:51:16.920" v="3952" actId="478"/>
          <ac:cxnSpMkLst>
            <pc:docMk/>
            <pc:sldMk cId="1284943699" sldId="283"/>
            <ac:cxnSpMk id="48" creationId="{BCC1E16F-8FC8-45C0-A03A-F1D8373D75D1}"/>
          </ac:cxnSpMkLst>
        </pc:cxnChg>
        <pc:cxnChg chg="add mod">
          <ac:chgData name="Li Lixiang" userId="6104bbfcb56aea79" providerId="LiveId" clId="{059B10B3-0B2E-4DA7-8829-C38D8318DEBA}" dt="2021-04-07T23:52:18.727" v="3964" actId="1076"/>
          <ac:cxnSpMkLst>
            <pc:docMk/>
            <pc:sldMk cId="1284943699" sldId="283"/>
            <ac:cxnSpMk id="53" creationId="{8F18A3B3-BCC2-4424-80C5-F708BBD478E9}"/>
          </ac:cxnSpMkLst>
        </pc:cxnChg>
        <pc:cxnChg chg="add mod">
          <ac:chgData name="Li Lixiang" userId="6104bbfcb56aea79" providerId="LiveId" clId="{059B10B3-0B2E-4DA7-8829-C38D8318DEBA}" dt="2021-04-07T23:52:18.727" v="3964" actId="1076"/>
          <ac:cxnSpMkLst>
            <pc:docMk/>
            <pc:sldMk cId="1284943699" sldId="283"/>
            <ac:cxnSpMk id="60" creationId="{16D45FE3-DE31-4F67-8EDF-8740EB14980A}"/>
          </ac:cxnSpMkLst>
        </pc:cxnChg>
      </pc:sldChg>
      <pc:sldChg chg="add del">
        <pc:chgData name="Li Lixiang" userId="6104bbfcb56aea79" providerId="LiveId" clId="{059B10B3-0B2E-4DA7-8829-C38D8318DEBA}" dt="2021-03-29T08:41:57.228" v="3044" actId="2696"/>
        <pc:sldMkLst>
          <pc:docMk/>
          <pc:sldMk cId="3369638101" sldId="283"/>
        </pc:sldMkLst>
      </pc:sldChg>
      <pc:sldChg chg="add del">
        <pc:chgData name="Li Lixiang" userId="6104bbfcb56aea79" providerId="LiveId" clId="{059B10B3-0B2E-4DA7-8829-C38D8318DEBA}" dt="2021-03-29T01:02:59.743" v="3042"/>
        <pc:sldMkLst>
          <pc:docMk/>
          <pc:sldMk cId="3752940968" sldId="283"/>
        </pc:sldMkLst>
      </pc:sldChg>
      <pc:sldChg chg="add del">
        <pc:chgData name="Li Lixiang" userId="6104bbfcb56aea79" providerId="LiveId" clId="{059B10B3-0B2E-4DA7-8829-C38D8318DEBA}" dt="2021-05-31T09:13:42.362" v="7407" actId="47"/>
        <pc:sldMkLst>
          <pc:docMk/>
          <pc:sldMk cId="3575300521" sldId="284"/>
        </pc:sldMkLst>
      </pc:sldChg>
      <pc:sldChg chg="addSp delSp modSp add del mod ord">
        <pc:chgData name="Li Lixiang" userId="6104bbfcb56aea79" providerId="LiveId" clId="{059B10B3-0B2E-4DA7-8829-C38D8318DEBA}" dt="2021-05-31T09:13:45.163" v="7409" actId="47"/>
        <pc:sldMkLst>
          <pc:docMk/>
          <pc:sldMk cId="1566997948" sldId="285"/>
        </pc:sldMkLst>
        <pc:spChg chg="mod">
          <ac:chgData name="Li Lixiang" userId="6104bbfcb56aea79" providerId="LiveId" clId="{059B10B3-0B2E-4DA7-8829-C38D8318DEBA}" dt="2021-04-21T01:12:25.045" v="5635" actId="20577"/>
          <ac:spMkLst>
            <pc:docMk/>
            <pc:sldMk cId="1566997948" sldId="285"/>
            <ac:spMk id="2" creationId="{D947D2DF-FCBF-47C3-9EC9-872096C568C7}"/>
          </ac:spMkLst>
        </pc:spChg>
        <pc:spChg chg="add mod">
          <ac:chgData name="Li Lixiang" userId="6104bbfcb56aea79" providerId="LiveId" clId="{059B10B3-0B2E-4DA7-8829-C38D8318DEBA}" dt="2021-04-21T01:14:28.225" v="5757" actId="20577"/>
          <ac:spMkLst>
            <pc:docMk/>
            <pc:sldMk cId="1566997948" sldId="285"/>
            <ac:spMk id="15" creationId="{F6E4BC8C-67FE-44C5-8DAE-60B51939EF5A}"/>
          </ac:spMkLst>
        </pc:spChg>
        <pc:spChg chg="del">
          <ac:chgData name="Li Lixiang" userId="6104bbfcb56aea79" providerId="LiveId" clId="{059B10B3-0B2E-4DA7-8829-C38D8318DEBA}" dt="2021-04-21T01:08:40.814" v="5348" actId="478"/>
          <ac:spMkLst>
            <pc:docMk/>
            <pc:sldMk cId="1566997948" sldId="285"/>
            <ac:spMk id="18" creationId="{A318515E-D2DC-4752-BF96-90061EAECE8B}"/>
          </ac:spMkLst>
        </pc:spChg>
        <pc:spChg chg="del">
          <ac:chgData name="Li Lixiang" userId="6104bbfcb56aea79" providerId="LiveId" clId="{059B10B3-0B2E-4DA7-8829-C38D8318DEBA}" dt="2021-04-21T01:08:40.814" v="5348" actId="478"/>
          <ac:spMkLst>
            <pc:docMk/>
            <pc:sldMk cId="1566997948" sldId="285"/>
            <ac:spMk id="33" creationId="{D7987D92-6521-47C1-85D0-366B7053B58C}"/>
          </ac:spMkLst>
        </pc:spChg>
        <pc:spChg chg="del">
          <ac:chgData name="Li Lixiang" userId="6104bbfcb56aea79" providerId="LiveId" clId="{059B10B3-0B2E-4DA7-8829-C38D8318DEBA}" dt="2021-04-21T01:08:40.814" v="5348" actId="478"/>
          <ac:spMkLst>
            <pc:docMk/>
            <pc:sldMk cId="1566997948" sldId="285"/>
            <ac:spMk id="34" creationId="{6C2B4F57-7173-4203-8B99-E179A8156EB5}"/>
          </ac:spMkLst>
        </pc:spChg>
        <pc:spChg chg="del">
          <ac:chgData name="Li Lixiang" userId="6104bbfcb56aea79" providerId="LiveId" clId="{059B10B3-0B2E-4DA7-8829-C38D8318DEBA}" dt="2021-04-21T01:08:40.814" v="5348" actId="478"/>
          <ac:spMkLst>
            <pc:docMk/>
            <pc:sldMk cId="1566997948" sldId="285"/>
            <ac:spMk id="35" creationId="{C8E8B3D0-991F-44D0-A7C8-D4266F084A1B}"/>
          </ac:spMkLst>
        </pc:spChg>
        <pc:spChg chg="del">
          <ac:chgData name="Li Lixiang" userId="6104bbfcb56aea79" providerId="LiveId" clId="{059B10B3-0B2E-4DA7-8829-C38D8318DEBA}" dt="2021-04-21T01:08:40.814" v="5348" actId="478"/>
          <ac:spMkLst>
            <pc:docMk/>
            <pc:sldMk cId="1566997948" sldId="285"/>
            <ac:spMk id="36" creationId="{404E617B-5D08-44C2-9025-B6742A4E3209}"/>
          </ac:spMkLst>
        </pc:spChg>
        <pc:spChg chg="del">
          <ac:chgData name="Li Lixiang" userId="6104bbfcb56aea79" providerId="LiveId" clId="{059B10B3-0B2E-4DA7-8829-C38D8318DEBA}" dt="2021-04-21T01:08:40.814" v="5348" actId="478"/>
          <ac:spMkLst>
            <pc:docMk/>
            <pc:sldMk cId="1566997948" sldId="285"/>
            <ac:spMk id="37" creationId="{4B470DAF-5546-42CA-900E-8EC504250603}"/>
          </ac:spMkLst>
        </pc:spChg>
        <pc:spChg chg="del">
          <ac:chgData name="Li Lixiang" userId="6104bbfcb56aea79" providerId="LiveId" clId="{059B10B3-0B2E-4DA7-8829-C38D8318DEBA}" dt="2021-04-21T01:08:40.814" v="5348" actId="478"/>
          <ac:spMkLst>
            <pc:docMk/>
            <pc:sldMk cId="1566997948" sldId="285"/>
            <ac:spMk id="38" creationId="{1AA4BE9D-3076-4135-B063-42711D752DFB}"/>
          </ac:spMkLst>
        </pc:spChg>
        <pc:spChg chg="del">
          <ac:chgData name="Li Lixiang" userId="6104bbfcb56aea79" providerId="LiveId" clId="{059B10B3-0B2E-4DA7-8829-C38D8318DEBA}" dt="2021-04-21T01:08:40.814" v="5348" actId="478"/>
          <ac:spMkLst>
            <pc:docMk/>
            <pc:sldMk cId="1566997948" sldId="285"/>
            <ac:spMk id="39" creationId="{40ADB6FC-AD4C-4CBF-8A4C-71525B73C05D}"/>
          </ac:spMkLst>
        </pc:spChg>
        <pc:spChg chg="del">
          <ac:chgData name="Li Lixiang" userId="6104bbfcb56aea79" providerId="LiveId" clId="{059B10B3-0B2E-4DA7-8829-C38D8318DEBA}" dt="2021-04-21T01:08:40.814" v="5348" actId="478"/>
          <ac:spMkLst>
            <pc:docMk/>
            <pc:sldMk cId="1566997948" sldId="285"/>
            <ac:spMk id="41" creationId="{18C7FB35-E459-461B-9643-E397DFC329EE}"/>
          </ac:spMkLst>
        </pc:spChg>
        <pc:picChg chg="add del mod">
          <ac:chgData name="Li Lixiang" userId="6104bbfcb56aea79" providerId="LiveId" clId="{059B10B3-0B2E-4DA7-8829-C38D8318DEBA}" dt="2021-04-21T01:10:36.537" v="5477" actId="478"/>
          <ac:picMkLst>
            <pc:docMk/>
            <pc:sldMk cId="1566997948" sldId="285"/>
            <ac:picMk id="4" creationId="{28049450-DBAA-41CE-90FD-552524E39ABC}"/>
          </ac:picMkLst>
        </pc:picChg>
        <pc:picChg chg="add mod">
          <ac:chgData name="Li Lixiang" userId="6104bbfcb56aea79" providerId="LiveId" clId="{059B10B3-0B2E-4DA7-8829-C38D8318DEBA}" dt="2021-04-21T01:14:08.884" v="5719" actId="1035"/>
          <ac:picMkLst>
            <pc:docMk/>
            <pc:sldMk cId="1566997948" sldId="285"/>
            <ac:picMk id="6" creationId="{FD1B2BCE-B51A-4F9F-937D-90453B537392}"/>
          </ac:picMkLst>
        </pc:picChg>
        <pc:picChg chg="add mod">
          <ac:chgData name="Li Lixiang" userId="6104bbfcb56aea79" providerId="LiveId" clId="{059B10B3-0B2E-4DA7-8829-C38D8318DEBA}" dt="2021-04-21T01:14:31.318" v="5758" actId="1076"/>
          <ac:picMkLst>
            <pc:docMk/>
            <pc:sldMk cId="1566997948" sldId="285"/>
            <ac:picMk id="8" creationId="{08F4D112-2051-4E28-8AE0-546278400458}"/>
          </ac:picMkLst>
        </pc:picChg>
        <pc:picChg chg="del">
          <ac:chgData name="Li Lixiang" userId="6104bbfcb56aea79" providerId="LiveId" clId="{059B10B3-0B2E-4DA7-8829-C38D8318DEBA}" dt="2021-04-21T01:08:40.814" v="5348" actId="478"/>
          <ac:picMkLst>
            <pc:docMk/>
            <pc:sldMk cId="1566997948" sldId="285"/>
            <ac:picMk id="17" creationId="{4BEC49B1-9346-4DC2-8BC6-B690C863EDE7}"/>
          </ac:picMkLst>
        </pc:picChg>
      </pc:sldChg>
      <pc:sldChg chg="addSp delSp modSp add del mod">
        <pc:chgData name="Li Lixiang" userId="6104bbfcb56aea79" providerId="LiveId" clId="{059B10B3-0B2E-4DA7-8829-C38D8318DEBA}" dt="2021-05-31T09:13:46.082" v="7410" actId="47"/>
        <pc:sldMkLst>
          <pc:docMk/>
          <pc:sldMk cId="1052484605" sldId="286"/>
        </pc:sldMkLst>
        <pc:spChg chg="mod">
          <ac:chgData name="Li Lixiang" userId="6104bbfcb56aea79" providerId="LiveId" clId="{059B10B3-0B2E-4DA7-8829-C38D8318DEBA}" dt="2021-04-21T01:56:40.780" v="6310" actId="20577"/>
          <ac:spMkLst>
            <pc:docMk/>
            <pc:sldMk cId="1052484605" sldId="286"/>
            <ac:spMk id="2" creationId="{D947D2DF-FCBF-47C3-9EC9-872096C568C7}"/>
          </ac:spMkLst>
        </pc:spChg>
        <pc:spChg chg="mod">
          <ac:chgData name="Li Lixiang" userId="6104bbfcb56aea79" providerId="LiveId" clId="{059B10B3-0B2E-4DA7-8829-C38D8318DEBA}" dt="2021-05-22T15:40:11.823" v="7091" actId="6549"/>
          <ac:spMkLst>
            <pc:docMk/>
            <pc:sldMk cId="1052484605" sldId="286"/>
            <ac:spMk id="15" creationId="{F6E4BC8C-67FE-44C5-8DAE-60B51939EF5A}"/>
          </ac:spMkLst>
        </pc:spChg>
        <pc:picChg chg="add mod">
          <ac:chgData name="Li Lixiang" userId="6104bbfcb56aea79" providerId="LiveId" clId="{059B10B3-0B2E-4DA7-8829-C38D8318DEBA}" dt="2021-04-21T01:52:33.088" v="5791" actId="1076"/>
          <ac:picMkLst>
            <pc:docMk/>
            <pc:sldMk cId="1052484605" sldId="286"/>
            <ac:picMk id="4" creationId="{46D96F3C-0577-425E-8F5F-8400B290635C}"/>
          </ac:picMkLst>
        </pc:picChg>
        <pc:picChg chg="del">
          <ac:chgData name="Li Lixiang" userId="6104bbfcb56aea79" providerId="LiveId" clId="{059B10B3-0B2E-4DA7-8829-C38D8318DEBA}" dt="2021-04-21T01:51:21.671" v="5789" actId="478"/>
          <ac:picMkLst>
            <pc:docMk/>
            <pc:sldMk cId="1052484605" sldId="286"/>
            <ac:picMk id="6" creationId="{FD1B2BCE-B51A-4F9F-937D-90453B537392}"/>
          </ac:picMkLst>
        </pc:picChg>
        <pc:picChg chg="del">
          <ac:chgData name="Li Lixiang" userId="6104bbfcb56aea79" providerId="LiveId" clId="{059B10B3-0B2E-4DA7-8829-C38D8318DEBA}" dt="2021-04-21T01:54:32.152" v="6107" actId="478"/>
          <ac:picMkLst>
            <pc:docMk/>
            <pc:sldMk cId="1052484605" sldId="286"/>
            <ac:picMk id="8" creationId="{08F4D112-2051-4E28-8AE0-546278400458}"/>
          </ac:picMkLst>
        </pc:picChg>
      </pc:sldChg>
      <pc:sldChg chg="addSp delSp modSp add del mod">
        <pc:chgData name="Li Lixiang" userId="6104bbfcb56aea79" providerId="LiveId" clId="{059B10B3-0B2E-4DA7-8829-C38D8318DEBA}" dt="2021-05-31T09:13:47.458" v="7411" actId="47"/>
        <pc:sldMkLst>
          <pc:docMk/>
          <pc:sldMk cId="2441130311" sldId="287"/>
        </pc:sldMkLst>
        <pc:spChg chg="mod">
          <ac:chgData name="Li Lixiang" userId="6104bbfcb56aea79" providerId="LiveId" clId="{059B10B3-0B2E-4DA7-8829-C38D8318DEBA}" dt="2021-04-21T01:59:28.144" v="6351" actId="20577"/>
          <ac:spMkLst>
            <pc:docMk/>
            <pc:sldMk cId="2441130311" sldId="287"/>
            <ac:spMk id="2" creationId="{D947D2DF-FCBF-47C3-9EC9-872096C568C7}"/>
          </ac:spMkLst>
        </pc:spChg>
        <pc:spChg chg="add mod">
          <ac:chgData name="Li Lixiang" userId="6104bbfcb56aea79" providerId="LiveId" clId="{059B10B3-0B2E-4DA7-8829-C38D8318DEBA}" dt="2021-04-21T02:07:27.246" v="6697" actId="1036"/>
          <ac:spMkLst>
            <pc:docMk/>
            <pc:sldMk cId="2441130311" sldId="287"/>
            <ac:spMk id="8" creationId="{D0ED21A4-4D06-4279-BD4C-C7C32BA82745}"/>
          </ac:spMkLst>
        </pc:spChg>
        <pc:spChg chg="add mod">
          <ac:chgData name="Li Lixiang" userId="6104bbfcb56aea79" providerId="LiveId" clId="{059B10B3-0B2E-4DA7-8829-C38D8318DEBA}" dt="2021-04-21T02:07:53.218" v="6702" actId="14100"/>
          <ac:spMkLst>
            <pc:docMk/>
            <pc:sldMk cId="2441130311" sldId="287"/>
            <ac:spMk id="14" creationId="{18E1D102-76F9-4119-8A5D-5DB15E78094B}"/>
          </ac:spMkLst>
        </pc:spChg>
        <pc:spChg chg="mod">
          <ac:chgData name="Li Lixiang" userId="6104bbfcb56aea79" providerId="LiveId" clId="{059B10B3-0B2E-4DA7-8829-C38D8318DEBA}" dt="2021-04-21T02:06:00.438" v="6679" actId="20577"/>
          <ac:spMkLst>
            <pc:docMk/>
            <pc:sldMk cId="2441130311" sldId="287"/>
            <ac:spMk id="15" creationId="{F6E4BC8C-67FE-44C5-8DAE-60B51939EF5A}"/>
          </ac:spMkLst>
        </pc:spChg>
        <pc:picChg chg="del">
          <ac:chgData name="Li Lixiang" userId="6104bbfcb56aea79" providerId="LiveId" clId="{059B10B3-0B2E-4DA7-8829-C38D8318DEBA}" dt="2021-04-21T01:58:54.535" v="6342" actId="478"/>
          <ac:picMkLst>
            <pc:docMk/>
            <pc:sldMk cId="2441130311" sldId="287"/>
            <ac:picMk id="4" creationId="{46D96F3C-0577-425E-8F5F-8400B290635C}"/>
          </ac:picMkLst>
        </pc:picChg>
        <pc:picChg chg="add mod">
          <ac:chgData name="Li Lixiang" userId="6104bbfcb56aea79" providerId="LiveId" clId="{059B10B3-0B2E-4DA7-8829-C38D8318DEBA}" dt="2021-04-21T02:05:00.944" v="6592" actId="1036"/>
          <ac:picMkLst>
            <pc:docMk/>
            <pc:sldMk cId="2441130311" sldId="287"/>
            <ac:picMk id="5" creationId="{EFDF630E-68CB-4A46-8E79-60F9E5A5FED3}"/>
          </ac:picMkLst>
        </pc:picChg>
        <pc:picChg chg="add mod">
          <ac:chgData name="Li Lixiang" userId="6104bbfcb56aea79" providerId="LiveId" clId="{059B10B3-0B2E-4DA7-8829-C38D8318DEBA}" dt="2021-04-21T02:07:00.695" v="6682" actId="1076"/>
          <ac:picMkLst>
            <pc:docMk/>
            <pc:sldMk cId="2441130311" sldId="287"/>
            <ac:picMk id="7" creationId="{C7BA7886-3913-42EE-9E87-DF561EA2A4B7}"/>
          </ac:picMkLst>
        </pc:picChg>
        <pc:cxnChg chg="add">
          <ac:chgData name="Li Lixiang" userId="6104bbfcb56aea79" providerId="LiveId" clId="{059B10B3-0B2E-4DA7-8829-C38D8318DEBA}" dt="2021-04-21T02:07:35.311" v="6698" actId="11529"/>
          <ac:cxnSpMkLst>
            <pc:docMk/>
            <pc:sldMk cId="2441130311" sldId="287"/>
            <ac:cxnSpMk id="10" creationId="{2B9603A3-F1BA-4B98-9A81-6B19DE61CC7F}"/>
          </ac:cxnSpMkLst>
        </pc:cxnChg>
        <pc:cxnChg chg="add">
          <ac:chgData name="Li Lixiang" userId="6104bbfcb56aea79" providerId="LiveId" clId="{059B10B3-0B2E-4DA7-8829-C38D8318DEBA}" dt="2021-04-21T02:07:43.979" v="6699" actId="11529"/>
          <ac:cxnSpMkLst>
            <pc:docMk/>
            <pc:sldMk cId="2441130311" sldId="287"/>
            <ac:cxnSpMk id="12" creationId="{3FCD62F3-1C48-4A92-AA9B-2A2B8CF913C0}"/>
          </ac:cxnSpMkLst>
        </pc:cxnChg>
        <pc:cxnChg chg="add mod">
          <ac:chgData name="Li Lixiang" userId="6104bbfcb56aea79" providerId="LiveId" clId="{059B10B3-0B2E-4DA7-8829-C38D8318DEBA}" dt="2021-04-21T02:08:03.516" v="6705" actId="14100"/>
          <ac:cxnSpMkLst>
            <pc:docMk/>
            <pc:sldMk cId="2441130311" sldId="287"/>
            <ac:cxnSpMk id="16" creationId="{482C2795-BDD3-4CB5-AF8E-E25E6F302584}"/>
          </ac:cxnSpMkLst>
        </pc:cxnChg>
      </pc:sldChg>
      <pc:sldChg chg="addSp delSp modSp add del mod">
        <pc:chgData name="Li Lixiang" userId="6104bbfcb56aea79" providerId="LiveId" clId="{059B10B3-0B2E-4DA7-8829-C38D8318DEBA}" dt="2021-05-31T09:13:48.431" v="7412" actId="47"/>
        <pc:sldMkLst>
          <pc:docMk/>
          <pc:sldMk cId="1241975191" sldId="288"/>
        </pc:sldMkLst>
        <pc:spChg chg="mod">
          <ac:chgData name="Li Lixiang" userId="6104bbfcb56aea79" providerId="LiveId" clId="{059B10B3-0B2E-4DA7-8829-C38D8318DEBA}" dt="2021-04-21T02:05:13.783" v="6611" actId="20577"/>
          <ac:spMkLst>
            <pc:docMk/>
            <pc:sldMk cId="1241975191" sldId="288"/>
            <ac:spMk id="2" creationId="{D947D2DF-FCBF-47C3-9EC9-872096C568C7}"/>
          </ac:spMkLst>
        </pc:spChg>
        <pc:spChg chg="mod">
          <ac:chgData name="Li Lixiang" userId="6104bbfcb56aea79" providerId="LiveId" clId="{059B10B3-0B2E-4DA7-8829-C38D8318DEBA}" dt="2021-04-21T02:13:29.826" v="6819"/>
          <ac:spMkLst>
            <pc:docMk/>
            <pc:sldMk cId="1241975191" sldId="288"/>
            <ac:spMk id="15" creationId="{F6E4BC8C-67FE-44C5-8DAE-60B51939EF5A}"/>
          </ac:spMkLst>
        </pc:spChg>
        <pc:picChg chg="add mod">
          <ac:chgData name="Li Lixiang" userId="6104bbfcb56aea79" providerId="LiveId" clId="{059B10B3-0B2E-4DA7-8829-C38D8318DEBA}" dt="2021-04-21T02:12:06.339" v="6707" actId="1076"/>
          <ac:picMkLst>
            <pc:docMk/>
            <pc:sldMk cId="1241975191" sldId="288"/>
            <ac:picMk id="4" creationId="{C4C1A119-EEF6-4A03-A0E1-9E3623E1FB9E}"/>
          </ac:picMkLst>
        </pc:picChg>
        <pc:picChg chg="del">
          <ac:chgData name="Li Lixiang" userId="6104bbfcb56aea79" providerId="LiveId" clId="{059B10B3-0B2E-4DA7-8829-C38D8318DEBA}" dt="2021-04-21T02:05:18.200" v="6612" actId="478"/>
          <ac:picMkLst>
            <pc:docMk/>
            <pc:sldMk cId="1241975191" sldId="288"/>
            <ac:picMk id="5" creationId="{EFDF630E-68CB-4A46-8E79-60F9E5A5FED3}"/>
          </ac:picMkLst>
        </pc:picChg>
      </pc:sldChg>
      <pc:sldChg chg="addSp delSp modSp add del mod">
        <pc:chgData name="Li Lixiang" userId="6104bbfcb56aea79" providerId="LiveId" clId="{059B10B3-0B2E-4DA7-8829-C38D8318DEBA}" dt="2021-05-31T09:13:49.779" v="7413" actId="47"/>
        <pc:sldMkLst>
          <pc:docMk/>
          <pc:sldMk cId="926358613" sldId="289"/>
        </pc:sldMkLst>
        <pc:spChg chg="mod">
          <ac:chgData name="Li Lixiang" userId="6104bbfcb56aea79" providerId="LiveId" clId="{059B10B3-0B2E-4DA7-8829-C38D8318DEBA}" dt="2021-04-21T02:14:14.033" v="6917" actId="20577"/>
          <ac:spMkLst>
            <pc:docMk/>
            <pc:sldMk cId="926358613" sldId="289"/>
            <ac:spMk id="2" creationId="{D947D2DF-FCBF-47C3-9EC9-872096C568C7}"/>
          </ac:spMkLst>
        </pc:spChg>
        <pc:spChg chg="mod">
          <ac:chgData name="Li Lixiang" userId="6104bbfcb56aea79" providerId="LiveId" clId="{059B10B3-0B2E-4DA7-8829-C38D8318DEBA}" dt="2021-04-21T02:15:53.603" v="7081" actId="20577"/>
          <ac:spMkLst>
            <pc:docMk/>
            <pc:sldMk cId="926358613" sldId="289"/>
            <ac:spMk id="15" creationId="{F6E4BC8C-67FE-44C5-8DAE-60B51939EF5A}"/>
          </ac:spMkLst>
        </pc:spChg>
        <pc:picChg chg="del">
          <ac:chgData name="Li Lixiang" userId="6104bbfcb56aea79" providerId="LiveId" clId="{059B10B3-0B2E-4DA7-8829-C38D8318DEBA}" dt="2021-04-21T02:14:17.264" v="6918" actId="478"/>
          <ac:picMkLst>
            <pc:docMk/>
            <pc:sldMk cId="926358613" sldId="289"/>
            <ac:picMk id="4" creationId="{C4C1A119-EEF6-4A03-A0E1-9E3623E1FB9E}"/>
          </ac:picMkLst>
        </pc:picChg>
        <pc:picChg chg="add mod">
          <ac:chgData name="Li Lixiang" userId="6104bbfcb56aea79" providerId="LiveId" clId="{059B10B3-0B2E-4DA7-8829-C38D8318DEBA}" dt="2021-04-21T02:15:17.329" v="6920" actId="1076"/>
          <ac:picMkLst>
            <pc:docMk/>
            <pc:sldMk cId="926358613" sldId="289"/>
            <ac:picMk id="5" creationId="{362D6BBC-E897-4327-BFA9-BE200376BFDE}"/>
          </ac:picMkLst>
        </pc:picChg>
        <pc:inkChg chg="add">
          <ac:chgData name="Li Lixiang" userId="6104bbfcb56aea79" providerId="LiveId" clId="{059B10B3-0B2E-4DA7-8829-C38D8318DEBA}" dt="2021-04-27T09:21:22.964" v="7089" actId="9405"/>
          <ac:inkMkLst>
            <pc:docMk/>
            <pc:sldMk cId="926358613" sldId="289"/>
            <ac:inkMk id="3" creationId="{F748F770-6789-4D91-B622-6E253E56FA33}"/>
          </ac:inkMkLst>
        </pc:inkChg>
        <pc:cxnChg chg="add mod">
          <ac:chgData name="Li Lixiang" userId="6104bbfcb56aea79" providerId="LiveId" clId="{059B10B3-0B2E-4DA7-8829-C38D8318DEBA}" dt="2021-04-21T02:16:18.398" v="7088" actId="14100"/>
          <ac:cxnSpMkLst>
            <pc:docMk/>
            <pc:sldMk cId="926358613" sldId="289"/>
            <ac:cxnSpMk id="7" creationId="{72393CD5-413A-43A7-B270-13EA439524F2}"/>
          </ac:cxnSpMkLst>
        </pc:cxnChg>
        <pc:cxnChg chg="add mod">
          <ac:chgData name="Li Lixiang" userId="6104bbfcb56aea79" providerId="LiveId" clId="{059B10B3-0B2E-4DA7-8829-C38D8318DEBA}" dt="2021-04-21T02:16:13.574" v="7087" actId="14100"/>
          <ac:cxnSpMkLst>
            <pc:docMk/>
            <pc:sldMk cId="926358613" sldId="289"/>
            <ac:cxnSpMk id="10" creationId="{798043A9-6D96-4AD7-9D30-3E3B8CDB9E2B}"/>
          </ac:cxnSpMkLst>
        </pc:cxnChg>
      </pc:sldChg>
      <pc:sldChg chg="addSp delSp modSp add del mod">
        <pc:chgData name="Li Lixiang" userId="6104bbfcb56aea79" providerId="LiveId" clId="{059B10B3-0B2E-4DA7-8829-C38D8318DEBA}" dt="2021-05-31T09:13:51.487" v="7414" actId="47"/>
        <pc:sldMkLst>
          <pc:docMk/>
          <pc:sldMk cId="2762807510" sldId="290"/>
        </pc:sldMkLst>
        <pc:spChg chg="mod">
          <ac:chgData name="Li Lixiang" userId="6104bbfcb56aea79" providerId="LiveId" clId="{059B10B3-0B2E-4DA7-8829-C38D8318DEBA}" dt="2021-05-30T11:13:45.698" v="7117" actId="20577"/>
          <ac:spMkLst>
            <pc:docMk/>
            <pc:sldMk cId="2762807510" sldId="290"/>
            <ac:spMk id="2" creationId="{D947D2DF-FCBF-47C3-9EC9-872096C568C7}"/>
          </ac:spMkLst>
        </pc:spChg>
        <pc:spChg chg="mod">
          <ac:chgData name="Li Lixiang" userId="6104bbfcb56aea79" providerId="LiveId" clId="{059B10B3-0B2E-4DA7-8829-C38D8318DEBA}" dt="2021-05-30T11:24:29.316" v="7404" actId="14100"/>
          <ac:spMkLst>
            <pc:docMk/>
            <pc:sldMk cId="2762807510" sldId="290"/>
            <ac:spMk id="15" creationId="{F6E4BC8C-67FE-44C5-8DAE-60B51939EF5A}"/>
          </ac:spMkLst>
        </pc:spChg>
        <pc:picChg chg="del">
          <ac:chgData name="Li Lixiang" userId="6104bbfcb56aea79" providerId="LiveId" clId="{059B10B3-0B2E-4DA7-8829-C38D8318DEBA}" dt="2021-05-30T11:13:48.452" v="7118" actId="478"/>
          <ac:picMkLst>
            <pc:docMk/>
            <pc:sldMk cId="2762807510" sldId="290"/>
            <ac:picMk id="5" creationId="{362D6BBC-E897-4327-BFA9-BE200376BFDE}"/>
          </ac:picMkLst>
        </pc:picChg>
        <pc:picChg chg="add mod ord">
          <ac:chgData name="Li Lixiang" userId="6104bbfcb56aea79" providerId="LiveId" clId="{059B10B3-0B2E-4DA7-8829-C38D8318DEBA}" dt="2021-05-30T11:24:46.306" v="7406" actId="14100"/>
          <ac:picMkLst>
            <pc:docMk/>
            <pc:sldMk cId="2762807510" sldId="290"/>
            <ac:picMk id="6" creationId="{415482FB-22D5-4E36-A5DB-7F043E54A00B}"/>
          </ac:picMkLst>
        </pc:picChg>
        <pc:cxnChg chg="del">
          <ac:chgData name="Li Lixiang" userId="6104bbfcb56aea79" providerId="LiveId" clId="{059B10B3-0B2E-4DA7-8829-C38D8318DEBA}" dt="2021-05-30T11:13:50.852" v="7119" actId="478"/>
          <ac:cxnSpMkLst>
            <pc:docMk/>
            <pc:sldMk cId="2762807510" sldId="290"/>
            <ac:cxnSpMk id="7" creationId="{72393CD5-413A-43A7-B270-13EA439524F2}"/>
          </ac:cxnSpMkLst>
        </pc:cxnChg>
        <pc:cxnChg chg="del">
          <ac:chgData name="Li Lixiang" userId="6104bbfcb56aea79" providerId="LiveId" clId="{059B10B3-0B2E-4DA7-8829-C38D8318DEBA}" dt="2021-05-30T11:13:50.852" v="7119" actId="478"/>
          <ac:cxnSpMkLst>
            <pc:docMk/>
            <pc:sldMk cId="2762807510" sldId="290"/>
            <ac:cxnSpMk id="10" creationId="{798043A9-6D96-4AD7-9D30-3E3B8CDB9E2B}"/>
          </ac:cxnSpMkLst>
        </pc:cxnChg>
      </pc:sldChg>
    </pc:docChg>
  </pc:docChgLst>
  <pc:docChgLst>
    <pc:chgData name="Li Lixiang" userId="6104bbfcb56aea79" providerId="LiveId" clId="{184D2CA1-AC6F-4357-BDD3-1DC1A91151D1}"/>
    <pc:docChg chg="custSel addSld delSld modSld sldOrd">
      <pc:chgData name="Li Lixiang" userId="6104bbfcb56aea79" providerId="LiveId" clId="{184D2CA1-AC6F-4357-BDD3-1DC1A91151D1}" dt="2021-07-05T09:07:39.511" v="1624" actId="20577"/>
      <pc:docMkLst>
        <pc:docMk/>
      </pc:docMkLst>
      <pc:sldChg chg="modSp add del mod ord">
        <pc:chgData name="Li Lixiang" userId="6104bbfcb56aea79" providerId="LiveId" clId="{184D2CA1-AC6F-4357-BDD3-1DC1A91151D1}" dt="2021-07-05T09:07:39.511" v="1624" actId="20577"/>
        <pc:sldMkLst>
          <pc:docMk/>
          <pc:sldMk cId="3650079851" sldId="256"/>
        </pc:sldMkLst>
        <pc:spChg chg="mod">
          <ac:chgData name="Li Lixiang" userId="6104bbfcb56aea79" providerId="LiveId" clId="{184D2CA1-AC6F-4357-BDD3-1DC1A91151D1}" dt="2021-07-05T09:07:39.511" v="1624" actId="20577"/>
          <ac:spMkLst>
            <pc:docMk/>
            <pc:sldMk cId="3650079851" sldId="256"/>
            <ac:spMk id="4" creationId="{8DE6899A-D842-4C9E-ADC1-B0C1377122EA}"/>
          </ac:spMkLst>
        </pc:spChg>
      </pc:sldChg>
      <pc:sldChg chg="add ord">
        <pc:chgData name="Li Lixiang" userId="6104bbfcb56aea79" providerId="LiveId" clId="{184D2CA1-AC6F-4357-BDD3-1DC1A91151D1}" dt="2021-07-05T09:05:07.737" v="1619"/>
        <pc:sldMkLst>
          <pc:docMk/>
          <pc:sldMk cId="3903523967" sldId="258"/>
        </pc:sldMkLst>
      </pc:sldChg>
      <pc:sldChg chg="modSp mod">
        <pc:chgData name="Li Lixiang" userId="6104bbfcb56aea79" providerId="LiveId" clId="{184D2CA1-AC6F-4357-BDD3-1DC1A91151D1}" dt="2021-07-02T12:19:47.398" v="1616" actId="6549"/>
        <pc:sldMkLst>
          <pc:docMk/>
          <pc:sldMk cId="3409578767" sldId="261"/>
        </pc:sldMkLst>
        <pc:spChg chg="mod">
          <ac:chgData name="Li Lixiang" userId="6104bbfcb56aea79" providerId="LiveId" clId="{184D2CA1-AC6F-4357-BDD3-1DC1A91151D1}" dt="2021-07-02T12:19:47.398" v="1616" actId="6549"/>
          <ac:spMkLst>
            <pc:docMk/>
            <pc:sldMk cId="3409578767" sldId="261"/>
            <ac:spMk id="2" creationId="{5EC01E2D-9CFE-4D5D-8863-3BA90731F07B}"/>
          </ac:spMkLst>
        </pc:spChg>
        <pc:spChg chg="mod">
          <ac:chgData name="Li Lixiang" userId="6104bbfcb56aea79" providerId="LiveId" clId="{184D2CA1-AC6F-4357-BDD3-1DC1A91151D1}" dt="2021-07-02T12:18:44.100" v="1593" actId="6549"/>
          <ac:spMkLst>
            <pc:docMk/>
            <pc:sldMk cId="3409578767" sldId="261"/>
            <ac:spMk id="3" creationId="{7060439F-2729-478E-B95F-230482B50AA1}"/>
          </ac:spMkLst>
        </pc:spChg>
      </pc:sldChg>
      <pc:sldChg chg="add ord">
        <pc:chgData name="Li Lixiang" userId="6104bbfcb56aea79" providerId="LiveId" clId="{184D2CA1-AC6F-4357-BDD3-1DC1A91151D1}" dt="2021-07-05T09:05:07.737" v="1619"/>
        <pc:sldMkLst>
          <pc:docMk/>
          <pc:sldMk cId="43257341" sldId="262"/>
        </pc:sldMkLst>
      </pc:sldChg>
      <pc:sldChg chg="del">
        <pc:chgData name="Li Lixiang" userId="6104bbfcb56aea79" providerId="LiveId" clId="{184D2CA1-AC6F-4357-BDD3-1DC1A91151D1}" dt="2021-05-31T09:14:25.560" v="1" actId="47"/>
        <pc:sldMkLst>
          <pc:docMk/>
          <pc:sldMk cId="1653093981" sldId="262"/>
        </pc:sldMkLst>
      </pc:sldChg>
      <pc:sldChg chg="del">
        <pc:chgData name="Li Lixiang" userId="6104bbfcb56aea79" providerId="LiveId" clId="{184D2CA1-AC6F-4357-BDD3-1DC1A91151D1}" dt="2021-05-31T09:14:28.881" v="5" actId="47"/>
        <pc:sldMkLst>
          <pc:docMk/>
          <pc:sldMk cId="4286605024" sldId="263"/>
        </pc:sldMkLst>
      </pc:sldChg>
      <pc:sldChg chg="del">
        <pc:chgData name="Li Lixiang" userId="6104bbfcb56aea79" providerId="LiveId" clId="{184D2CA1-AC6F-4357-BDD3-1DC1A91151D1}" dt="2021-05-31T09:14:28.036" v="4" actId="47"/>
        <pc:sldMkLst>
          <pc:docMk/>
          <pc:sldMk cId="3733305708" sldId="264"/>
        </pc:sldMkLst>
      </pc:sldChg>
      <pc:sldChg chg="del">
        <pc:chgData name="Li Lixiang" userId="6104bbfcb56aea79" providerId="LiveId" clId="{184D2CA1-AC6F-4357-BDD3-1DC1A91151D1}" dt="2021-05-31T09:14:33.958" v="11" actId="47"/>
        <pc:sldMkLst>
          <pc:docMk/>
          <pc:sldMk cId="173377487" sldId="265"/>
        </pc:sldMkLst>
      </pc:sldChg>
      <pc:sldChg chg="del">
        <pc:chgData name="Li Lixiang" userId="6104bbfcb56aea79" providerId="LiveId" clId="{184D2CA1-AC6F-4357-BDD3-1DC1A91151D1}" dt="2021-05-31T09:14:32.032" v="9" actId="47"/>
        <pc:sldMkLst>
          <pc:docMk/>
          <pc:sldMk cId="42589722" sldId="266"/>
        </pc:sldMkLst>
      </pc:sldChg>
      <pc:sldChg chg="add ord setBg">
        <pc:chgData name="Li Lixiang" userId="6104bbfcb56aea79" providerId="LiveId" clId="{184D2CA1-AC6F-4357-BDD3-1DC1A91151D1}" dt="2021-07-05T09:05:07.737" v="1619"/>
        <pc:sldMkLst>
          <pc:docMk/>
          <pc:sldMk cId="2423402082" sldId="266"/>
        </pc:sldMkLst>
      </pc:sldChg>
      <pc:sldChg chg="del">
        <pc:chgData name="Li Lixiang" userId="6104bbfcb56aea79" providerId="LiveId" clId="{184D2CA1-AC6F-4357-BDD3-1DC1A91151D1}" dt="2021-05-31T09:14:35.392" v="12" actId="47"/>
        <pc:sldMkLst>
          <pc:docMk/>
          <pc:sldMk cId="314823917" sldId="267"/>
        </pc:sldMkLst>
      </pc:sldChg>
      <pc:sldChg chg="del">
        <pc:chgData name="Li Lixiang" userId="6104bbfcb56aea79" providerId="LiveId" clId="{184D2CA1-AC6F-4357-BDD3-1DC1A91151D1}" dt="2021-05-31T09:14:29.437" v="6" actId="47"/>
        <pc:sldMkLst>
          <pc:docMk/>
          <pc:sldMk cId="1377491489" sldId="269"/>
        </pc:sldMkLst>
      </pc:sldChg>
      <pc:sldChg chg="del">
        <pc:chgData name="Li Lixiang" userId="6104bbfcb56aea79" providerId="LiveId" clId="{184D2CA1-AC6F-4357-BDD3-1DC1A91151D1}" dt="2021-05-31T09:14:29.916" v="7" actId="47"/>
        <pc:sldMkLst>
          <pc:docMk/>
          <pc:sldMk cId="2536205790" sldId="270"/>
        </pc:sldMkLst>
      </pc:sldChg>
      <pc:sldChg chg="del">
        <pc:chgData name="Li Lixiang" userId="6104bbfcb56aea79" providerId="LiveId" clId="{184D2CA1-AC6F-4357-BDD3-1DC1A91151D1}" dt="2021-05-31T09:14:33.049" v="10" actId="47"/>
        <pc:sldMkLst>
          <pc:docMk/>
          <pc:sldMk cId="3043469661" sldId="271"/>
        </pc:sldMkLst>
      </pc:sldChg>
      <pc:sldChg chg="addSp modSp add mod">
        <pc:chgData name="Li Lixiang" userId="6104bbfcb56aea79" providerId="LiveId" clId="{184D2CA1-AC6F-4357-BDD3-1DC1A91151D1}" dt="2021-05-31T09:38:12.879" v="410" actId="20577"/>
        <pc:sldMkLst>
          <pc:docMk/>
          <pc:sldMk cId="3393176799" sldId="274"/>
        </pc:sldMkLst>
        <pc:spChg chg="mod">
          <ac:chgData name="Li Lixiang" userId="6104bbfcb56aea79" providerId="LiveId" clId="{184D2CA1-AC6F-4357-BDD3-1DC1A91151D1}" dt="2021-05-31T09:36:47.873" v="68" actId="20577"/>
          <ac:spMkLst>
            <pc:docMk/>
            <pc:sldMk cId="3393176799" sldId="274"/>
            <ac:spMk id="2" creationId="{5EC01E2D-9CFE-4D5D-8863-3BA90731F07B}"/>
          </ac:spMkLst>
        </pc:spChg>
        <pc:spChg chg="mod">
          <ac:chgData name="Li Lixiang" userId="6104bbfcb56aea79" providerId="LiveId" clId="{184D2CA1-AC6F-4357-BDD3-1DC1A91151D1}" dt="2021-05-31T09:37:21.317" v="167" actId="20577"/>
          <ac:spMkLst>
            <pc:docMk/>
            <pc:sldMk cId="3393176799" sldId="274"/>
            <ac:spMk id="3" creationId="{7060439F-2729-478E-B95F-230482B50AA1}"/>
          </ac:spMkLst>
        </pc:spChg>
        <pc:spChg chg="add mod">
          <ac:chgData name="Li Lixiang" userId="6104bbfcb56aea79" providerId="LiveId" clId="{184D2CA1-AC6F-4357-BDD3-1DC1A91151D1}" dt="2021-05-31T09:38:12.879" v="410" actId="20577"/>
          <ac:spMkLst>
            <pc:docMk/>
            <pc:sldMk cId="3393176799" sldId="274"/>
            <ac:spMk id="5" creationId="{614AC9D6-6BB4-4F70-B628-3A5C7883FE27}"/>
          </ac:spMkLst>
        </pc:spChg>
      </pc:sldChg>
      <pc:sldChg chg="del">
        <pc:chgData name="Li Lixiang" userId="6104bbfcb56aea79" providerId="LiveId" clId="{184D2CA1-AC6F-4357-BDD3-1DC1A91151D1}" dt="2021-05-31T09:14:26.427" v="2" actId="47"/>
        <pc:sldMkLst>
          <pc:docMk/>
          <pc:sldMk cId="4106087501" sldId="274"/>
        </pc:sldMkLst>
      </pc:sldChg>
      <pc:sldChg chg="del">
        <pc:chgData name="Li Lixiang" userId="6104bbfcb56aea79" providerId="LiveId" clId="{184D2CA1-AC6F-4357-BDD3-1DC1A91151D1}" dt="2021-05-31T09:14:30.408" v="8" actId="47"/>
        <pc:sldMkLst>
          <pc:docMk/>
          <pc:sldMk cId="1880620557" sldId="275"/>
        </pc:sldMkLst>
      </pc:sldChg>
      <pc:sldChg chg="modSp add mod">
        <pc:chgData name="Li Lixiang" userId="6104bbfcb56aea79" providerId="LiveId" clId="{184D2CA1-AC6F-4357-BDD3-1DC1A91151D1}" dt="2021-05-31T09:42:18.846" v="903" actId="14100"/>
        <pc:sldMkLst>
          <pc:docMk/>
          <pc:sldMk cId="2622198170" sldId="275"/>
        </pc:sldMkLst>
        <pc:spChg chg="mod">
          <ac:chgData name="Li Lixiang" userId="6104bbfcb56aea79" providerId="LiveId" clId="{184D2CA1-AC6F-4357-BDD3-1DC1A91151D1}" dt="2021-05-31T09:39:52.979" v="425" actId="20577"/>
          <ac:spMkLst>
            <pc:docMk/>
            <pc:sldMk cId="2622198170" sldId="275"/>
            <ac:spMk id="2" creationId="{5EC01E2D-9CFE-4D5D-8863-3BA90731F07B}"/>
          </ac:spMkLst>
        </pc:spChg>
        <pc:spChg chg="mod">
          <ac:chgData name="Li Lixiang" userId="6104bbfcb56aea79" providerId="LiveId" clId="{184D2CA1-AC6F-4357-BDD3-1DC1A91151D1}" dt="2021-05-31T09:41:08.771" v="689" actId="20577"/>
          <ac:spMkLst>
            <pc:docMk/>
            <pc:sldMk cId="2622198170" sldId="275"/>
            <ac:spMk id="3" creationId="{7060439F-2729-478E-B95F-230482B50AA1}"/>
          </ac:spMkLst>
        </pc:spChg>
        <pc:spChg chg="mod">
          <ac:chgData name="Li Lixiang" userId="6104bbfcb56aea79" providerId="LiveId" clId="{184D2CA1-AC6F-4357-BDD3-1DC1A91151D1}" dt="2021-05-31T09:42:18.846" v="903" actId="14100"/>
          <ac:spMkLst>
            <pc:docMk/>
            <pc:sldMk cId="2622198170" sldId="275"/>
            <ac:spMk id="5" creationId="{614AC9D6-6BB4-4F70-B628-3A5C7883FE27}"/>
          </ac:spMkLst>
        </pc:spChg>
      </pc:sldChg>
      <pc:sldChg chg="modSp add mod">
        <pc:chgData name="Li Lixiang" userId="6104bbfcb56aea79" providerId="LiveId" clId="{184D2CA1-AC6F-4357-BDD3-1DC1A91151D1}" dt="2021-06-02T08:44:06.060" v="1382" actId="114"/>
        <pc:sldMkLst>
          <pc:docMk/>
          <pc:sldMk cId="646767933" sldId="276"/>
        </pc:sldMkLst>
        <pc:spChg chg="mod">
          <ac:chgData name="Li Lixiang" userId="6104bbfcb56aea79" providerId="LiveId" clId="{184D2CA1-AC6F-4357-BDD3-1DC1A91151D1}" dt="2021-05-31T13:43:00.748" v="920" actId="20577"/>
          <ac:spMkLst>
            <pc:docMk/>
            <pc:sldMk cId="646767933" sldId="276"/>
            <ac:spMk id="2" creationId="{5EC01E2D-9CFE-4D5D-8863-3BA90731F07B}"/>
          </ac:spMkLst>
        </pc:spChg>
        <pc:spChg chg="mod">
          <ac:chgData name="Li Lixiang" userId="6104bbfcb56aea79" providerId="LiveId" clId="{184D2CA1-AC6F-4357-BDD3-1DC1A91151D1}" dt="2021-06-02T08:44:06.060" v="1382" actId="114"/>
          <ac:spMkLst>
            <pc:docMk/>
            <pc:sldMk cId="646767933" sldId="276"/>
            <ac:spMk id="3" creationId="{7060439F-2729-478E-B95F-230482B50AA1}"/>
          </ac:spMkLst>
        </pc:spChg>
      </pc:sldChg>
      <pc:sldChg chg="del">
        <pc:chgData name="Li Lixiang" userId="6104bbfcb56aea79" providerId="LiveId" clId="{184D2CA1-AC6F-4357-BDD3-1DC1A91151D1}" dt="2021-05-31T09:14:27.238" v="3" actId="47"/>
        <pc:sldMkLst>
          <pc:docMk/>
          <pc:sldMk cId="1284943699" sldId="283"/>
        </pc:sldMkLst>
      </pc:sldChg>
      <pc:sldChg chg="add">
        <pc:chgData name="Li Lixiang" userId="6104bbfcb56aea79" providerId="LiveId" clId="{184D2CA1-AC6F-4357-BDD3-1DC1A91151D1}" dt="2021-06-08T08:40:08.030" v="1391"/>
        <pc:sldMkLst>
          <pc:docMk/>
          <pc:sldMk cId="3369638101" sldId="283"/>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0T10:04:07.625"/>
    </inkml:context>
    <inkml:brush xml:id="br0">
      <inkml:brushProperty name="width" value="0.05" units="cm"/>
      <inkml:brushProperty name="height" value="0.05" units="cm"/>
    </inkml:brush>
  </inkml:definitions>
  <inkml:trace contextRef="#ctx0" brushRef="#br0">38 1 132 0 0,'-20'4'64'0'0,"3"-2"-148"0"0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0T10:04:07.625"/>
    </inkml:context>
    <inkml:brush xml:id="br0">
      <inkml:brushProperty name="width" value="0.05" units="cm"/>
      <inkml:brushProperty name="height" value="0.05" units="cm"/>
    </inkml:brush>
  </inkml:definitions>
  <inkml:trace contextRef="#ctx0" brushRef="#br0">38 1 132 0 0,'-20'4'64'0'0,"3"-2"-148"0"0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4/25/2023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1500E4-3964-46A5-8A63-BF74162C33AA}"/>
              </a:ext>
            </a:extLst>
          </p:cNvPr>
          <p:cNvSpPr>
            <a:spLocks noGrp="1"/>
          </p:cNvSpPr>
          <p:nvPr>
            <p:ph type="ctrTitle"/>
          </p:nvPr>
        </p:nvSpPr>
        <p:spPr/>
        <p:txBody>
          <a:bodyPr/>
          <a:lstStyle/>
          <a:p>
            <a:r>
              <a:rPr lang="en-US" dirty="0"/>
              <a:t>Python programming</a:t>
            </a:r>
            <a:endParaRPr lang="en-MY" dirty="0"/>
          </a:p>
        </p:txBody>
      </p:sp>
      <p:sp>
        <p:nvSpPr>
          <p:cNvPr id="4" name="副标题 3">
            <a:extLst>
              <a:ext uri="{FF2B5EF4-FFF2-40B4-BE49-F238E27FC236}">
                <a16:creationId xmlns:a16="http://schemas.microsoft.com/office/drawing/2014/main" id="{8DE6899A-D842-4C9E-ADC1-B0C1377122EA}"/>
              </a:ext>
            </a:extLst>
          </p:cNvPr>
          <p:cNvSpPr>
            <a:spLocks noGrp="1"/>
          </p:cNvSpPr>
          <p:nvPr>
            <p:ph type="subTitle" idx="1"/>
          </p:nvPr>
        </p:nvSpPr>
        <p:spPr/>
        <p:txBody>
          <a:bodyPr/>
          <a:lstStyle/>
          <a:p>
            <a:r>
              <a:rPr lang="en-MY" dirty="0"/>
              <a:t>unit 3 program practice</a:t>
            </a:r>
          </a:p>
        </p:txBody>
      </p:sp>
    </p:spTree>
    <p:extLst>
      <p:ext uri="{BB962C8B-B14F-4D97-AF65-F5344CB8AC3E}">
        <p14:creationId xmlns:p14="http://schemas.microsoft.com/office/powerpoint/2010/main" val="3650079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6A6DA-85CC-438D-8FE1-8BDC8C1BE0D2}"/>
              </a:ext>
            </a:extLst>
          </p:cNvPr>
          <p:cNvSpPr>
            <a:spLocks noGrp="1"/>
          </p:cNvSpPr>
          <p:nvPr>
            <p:ph type="title"/>
          </p:nvPr>
        </p:nvSpPr>
        <p:spPr/>
        <p:txBody>
          <a:bodyPr/>
          <a:lstStyle/>
          <a:p>
            <a:r>
              <a:rPr lang="en-US" dirty="0" err="1"/>
              <a:t>nestsum</a:t>
            </a:r>
            <a:endParaRPr lang="en-MY" dirty="0"/>
          </a:p>
        </p:txBody>
      </p:sp>
      <p:sp>
        <p:nvSpPr>
          <p:cNvPr id="3" name="Content Placeholder 2">
            <a:extLst>
              <a:ext uri="{FF2B5EF4-FFF2-40B4-BE49-F238E27FC236}">
                <a16:creationId xmlns:a16="http://schemas.microsoft.com/office/drawing/2014/main" id="{74CF7FC6-65F6-4325-8DB2-4EB46244F474}"/>
              </a:ext>
            </a:extLst>
          </p:cNvPr>
          <p:cNvSpPr>
            <a:spLocks noGrp="1"/>
          </p:cNvSpPr>
          <p:nvPr>
            <p:ph idx="1"/>
          </p:nvPr>
        </p:nvSpPr>
        <p:spPr/>
        <p:txBody>
          <a:bodyPr anchor="t"/>
          <a:lstStyle/>
          <a:p>
            <a:r>
              <a:rPr lang="en-US" dirty="0"/>
              <a:t>Create a function called </a:t>
            </a:r>
            <a:r>
              <a:rPr lang="en-US" i="1" dirty="0" err="1"/>
              <a:t>nestsum</a:t>
            </a:r>
            <a:r>
              <a:rPr lang="en-US" i="1" dirty="0"/>
              <a:t>.</a:t>
            </a:r>
          </a:p>
          <a:p>
            <a:r>
              <a:rPr lang="en-US" dirty="0"/>
              <a:t>The function takes a list and if the list has nested lists, will sum over all of them (nested lists) and calculate the sum of all items.</a:t>
            </a:r>
            <a:endParaRPr lang="en-MY" dirty="0"/>
          </a:p>
        </p:txBody>
      </p:sp>
    </p:spTree>
    <p:extLst>
      <p:ext uri="{BB962C8B-B14F-4D97-AF65-F5344CB8AC3E}">
        <p14:creationId xmlns:p14="http://schemas.microsoft.com/office/powerpoint/2010/main" val="901693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1ABA6-910F-483E-9A59-2AFDE95B810B}"/>
              </a:ext>
            </a:extLst>
          </p:cNvPr>
          <p:cNvSpPr>
            <a:spLocks noGrp="1"/>
          </p:cNvSpPr>
          <p:nvPr>
            <p:ph type="title"/>
          </p:nvPr>
        </p:nvSpPr>
        <p:spPr/>
        <p:txBody>
          <a:bodyPr/>
          <a:lstStyle/>
          <a:p>
            <a:r>
              <a:rPr lang="en-US" dirty="0"/>
              <a:t>File operation</a:t>
            </a:r>
            <a:endParaRPr lang="en-MY" dirty="0"/>
          </a:p>
        </p:txBody>
      </p:sp>
      <p:sp>
        <p:nvSpPr>
          <p:cNvPr id="3" name="Content Placeholder 2">
            <a:extLst>
              <a:ext uri="{FF2B5EF4-FFF2-40B4-BE49-F238E27FC236}">
                <a16:creationId xmlns:a16="http://schemas.microsoft.com/office/drawing/2014/main" id="{8FD44926-CEEF-4AD2-83D6-68188F133F6D}"/>
              </a:ext>
            </a:extLst>
          </p:cNvPr>
          <p:cNvSpPr>
            <a:spLocks noGrp="1"/>
          </p:cNvSpPr>
          <p:nvPr>
            <p:ph idx="1"/>
          </p:nvPr>
        </p:nvSpPr>
        <p:spPr>
          <a:xfrm>
            <a:off x="685801" y="1935872"/>
            <a:ext cx="10131425" cy="4106333"/>
          </a:xfrm>
        </p:spPr>
        <p:txBody>
          <a:bodyPr anchor="t">
            <a:normAutofit fontScale="92500" lnSpcReduction="10000"/>
          </a:bodyPr>
          <a:lstStyle/>
          <a:p>
            <a:r>
              <a:rPr lang="en-US" dirty="0"/>
              <a:t>You have many files, each file contains synonyms for one word. For example, for word ‘educate’, the file ‘educate.txt’ will have all synonyms for it, and is ordered in line, each line start with one letter.</a:t>
            </a:r>
          </a:p>
          <a:p>
            <a:pPr lvl="1"/>
            <a:r>
              <a:rPr lang="en-MY" dirty="0"/>
              <a:t>Inside educate.txt:</a:t>
            </a:r>
          </a:p>
          <a:p>
            <a:pPr lvl="1"/>
            <a:endParaRPr lang="en-MY" dirty="0"/>
          </a:p>
          <a:p>
            <a:pPr lvl="1"/>
            <a:endParaRPr lang="en-MY" dirty="0"/>
          </a:p>
          <a:p>
            <a:pPr lvl="1"/>
            <a:endParaRPr lang="en-MY" dirty="0"/>
          </a:p>
          <a:p>
            <a:pPr lvl="1"/>
            <a:endParaRPr lang="en-MY" dirty="0"/>
          </a:p>
          <a:p>
            <a:pPr lvl="1"/>
            <a:endParaRPr lang="en-MY" dirty="0"/>
          </a:p>
          <a:p>
            <a:pPr lvl="1"/>
            <a:endParaRPr lang="en-MY" dirty="0"/>
          </a:p>
          <a:p>
            <a:r>
              <a:rPr lang="en-MY" dirty="0"/>
              <a:t>When input:</a:t>
            </a:r>
          </a:p>
          <a:p>
            <a:endParaRPr lang="en-MY" dirty="0"/>
          </a:p>
          <a:p>
            <a:r>
              <a:rPr lang="en-MY" dirty="0"/>
              <a:t>Program will output:</a:t>
            </a:r>
          </a:p>
        </p:txBody>
      </p:sp>
      <p:sp>
        <p:nvSpPr>
          <p:cNvPr id="4" name="TextBox 3">
            <a:extLst>
              <a:ext uri="{FF2B5EF4-FFF2-40B4-BE49-F238E27FC236}">
                <a16:creationId xmlns:a16="http://schemas.microsoft.com/office/drawing/2014/main" id="{A3B714FD-E640-4E6A-8077-A1DE4642A578}"/>
              </a:ext>
            </a:extLst>
          </p:cNvPr>
          <p:cNvSpPr txBox="1"/>
          <p:nvPr/>
        </p:nvSpPr>
        <p:spPr>
          <a:xfrm>
            <a:off x="2543652" y="2849721"/>
            <a:ext cx="5040489" cy="1938992"/>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better </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coach cultivate</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drill develop</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enlighten edify elevate</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guide</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instruct inform inculcate indoctrinate improve</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prepare prime</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school </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teach tutor train </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upskill uplift</a:t>
            </a:r>
          </a:p>
        </p:txBody>
      </p:sp>
      <p:sp>
        <p:nvSpPr>
          <p:cNvPr id="5" name="TextBox 4">
            <a:extLst>
              <a:ext uri="{FF2B5EF4-FFF2-40B4-BE49-F238E27FC236}">
                <a16:creationId xmlns:a16="http://schemas.microsoft.com/office/drawing/2014/main" id="{5AD5EF5E-350F-4D34-9856-640E3A01D18B}"/>
              </a:ext>
            </a:extLst>
          </p:cNvPr>
          <p:cNvSpPr txBox="1"/>
          <p:nvPr/>
        </p:nvSpPr>
        <p:spPr>
          <a:xfrm>
            <a:off x="2274711" y="5055039"/>
            <a:ext cx="1902842" cy="461665"/>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educate </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c</a:t>
            </a:r>
          </a:p>
        </p:txBody>
      </p:sp>
      <p:sp>
        <p:nvSpPr>
          <p:cNvPr id="6" name="TextBox 5">
            <a:extLst>
              <a:ext uri="{FF2B5EF4-FFF2-40B4-BE49-F238E27FC236}">
                <a16:creationId xmlns:a16="http://schemas.microsoft.com/office/drawing/2014/main" id="{3596E7FF-EDF5-4508-A5D4-02A9AD81A616}"/>
              </a:ext>
            </a:extLst>
          </p:cNvPr>
          <p:cNvSpPr txBox="1"/>
          <p:nvPr/>
        </p:nvSpPr>
        <p:spPr>
          <a:xfrm>
            <a:off x="2274711" y="6022292"/>
            <a:ext cx="1902842" cy="276999"/>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coach cultivate</a:t>
            </a:r>
          </a:p>
        </p:txBody>
      </p:sp>
      <p:sp>
        <p:nvSpPr>
          <p:cNvPr id="7" name="TextBox 6">
            <a:extLst>
              <a:ext uri="{FF2B5EF4-FFF2-40B4-BE49-F238E27FC236}">
                <a16:creationId xmlns:a16="http://schemas.microsoft.com/office/drawing/2014/main" id="{6C147896-6B93-495E-8659-AE6A58AF2229}"/>
              </a:ext>
            </a:extLst>
          </p:cNvPr>
          <p:cNvSpPr txBox="1"/>
          <p:nvPr/>
        </p:nvSpPr>
        <p:spPr>
          <a:xfrm>
            <a:off x="5959205" y="5055039"/>
            <a:ext cx="1902842" cy="461665"/>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educate </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h</a:t>
            </a:r>
          </a:p>
        </p:txBody>
      </p:sp>
      <p:sp>
        <p:nvSpPr>
          <p:cNvPr id="8" name="TextBox 7">
            <a:extLst>
              <a:ext uri="{FF2B5EF4-FFF2-40B4-BE49-F238E27FC236}">
                <a16:creationId xmlns:a16="http://schemas.microsoft.com/office/drawing/2014/main" id="{8A0E7843-D5D0-441B-8343-3A5F70A68186}"/>
              </a:ext>
            </a:extLst>
          </p:cNvPr>
          <p:cNvSpPr txBox="1"/>
          <p:nvPr/>
        </p:nvSpPr>
        <p:spPr>
          <a:xfrm>
            <a:off x="5959205" y="6022292"/>
            <a:ext cx="3095148" cy="276999"/>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No synonym begin with “h”</a:t>
            </a:r>
          </a:p>
        </p:txBody>
      </p:sp>
    </p:spTree>
    <p:extLst>
      <p:ext uri="{BB962C8B-B14F-4D97-AF65-F5344CB8AC3E}">
        <p14:creationId xmlns:p14="http://schemas.microsoft.com/office/powerpoint/2010/main" val="1990203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685801" y="609600"/>
            <a:ext cx="7636077" cy="1456267"/>
          </a:xfrm>
        </p:spPr>
        <p:txBody>
          <a:bodyPr/>
          <a:lstStyle/>
          <a:p>
            <a:r>
              <a:rPr lang="en-US" dirty="0"/>
              <a:t>8 Queen puzzle</a:t>
            </a:r>
          </a:p>
        </p:txBody>
      </p:sp>
      <p:pic>
        <p:nvPicPr>
          <p:cNvPr id="1026" name="Picture 2" descr="Two queens attack pattern on a chessboard">
            <a:extLst>
              <a:ext uri="{FF2B5EF4-FFF2-40B4-BE49-F238E27FC236}">
                <a16:creationId xmlns:a16="http://schemas.microsoft.com/office/drawing/2014/main" id="{1AD56B48-210B-4CBE-BCE1-C1304006B4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8193" y="2337732"/>
            <a:ext cx="38100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solution to the eight queens puzzle">
            <a:extLst>
              <a:ext uri="{FF2B5EF4-FFF2-40B4-BE49-F238E27FC236}">
                <a16:creationId xmlns:a16="http://schemas.microsoft.com/office/drawing/2014/main" id="{A8D95ECA-758B-493B-9CDC-6D86EDFB17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2600" y="2337732"/>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9638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dirty="0"/>
              <a:t>Queue simulation program</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685801" y="2142067"/>
            <a:ext cx="6271590" cy="3788216"/>
          </a:xfrm>
        </p:spPr>
        <p:txBody>
          <a:bodyPr anchor="t">
            <a:normAutofit/>
          </a:bodyPr>
          <a:lstStyle/>
          <a:p>
            <a:pPr marL="0" indent="0">
              <a:buNone/>
            </a:pPr>
            <a:r>
              <a:rPr lang="en-MY" dirty="0"/>
              <a:t>Create a program of simulation.</a:t>
            </a:r>
          </a:p>
          <a:p>
            <a:r>
              <a:rPr lang="en-MY" dirty="0"/>
              <a:t>Every minute comes a random number person of (0~5), to queue and buy coffee.</a:t>
            </a:r>
          </a:p>
          <a:p>
            <a:r>
              <a:rPr lang="en-MY" dirty="0"/>
              <a:t>Every guest takes around 15 ~ 20 seconds to finish service.</a:t>
            </a:r>
          </a:p>
          <a:p>
            <a:r>
              <a:rPr lang="en-MY" dirty="0"/>
              <a:t>Observe how the queue depth changes with time.</a:t>
            </a:r>
          </a:p>
          <a:p>
            <a:r>
              <a:rPr lang="en-MY"/>
              <a:t>Record </a:t>
            </a:r>
            <a:r>
              <a:rPr lang="en-MY" dirty="0"/>
              <a:t>and study each person’s waiting time.</a:t>
            </a:r>
          </a:p>
          <a:p>
            <a:pPr lvl="1"/>
            <a:endParaRPr lang="en-MY" dirty="0"/>
          </a:p>
          <a:p>
            <a:pPr lvl="1"/>
            <a:endParaRPr lang="en-MY" dirty="0"/>
          </a:p>
        </p:txBody>
      </p:sp>
    </p:spTree>
    <p:extLst>
      <p:ext uri="{BB962C8B-B14F-4D97-AF65-F5344CB8AC3E}">
        <p14:creationId xmlns:p14="http://schemas.microsoft.com/office/powerpoint/2010/main" val="1235300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dirty="0"/>
              <a:t>stack simulation program</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685801" y="2142066"/>
            <a:ext cx="6664910" cy="3557397"/>
          </a:xfrm>
        </p:spPr>
        <p:txBody>
          <a:bodyPr anchor="t">
            <a:normAutofit/>
          </a:bodyPr>
          <a:lstStyle/>
          <a:p>
            <a:pPr marL="0" indent="0">
              <a:buNone/>
            </a:pPr>
            <a:r>
              <a:rPr lang="en-MY" dirty="0"/>
              <a:t>Create a program of simulation.</a:t>
            </a:r>
          </a:p>
          <a:p>
            <a:r>
              <a:rPr lang="en-MY" dirty="0"/>
              <a:t>Every day comes a random number of files waiting to be signed (0~10), which was put on a table.</a:t>
            </a:r>
          </a:p>
          <a:p>
            <a:r>
              <a:rPr lang="en-MY" dirty="0"/>
              <a:t>Every day take 6 files from table, process and sign it.</a:t>
            </a:r>
          </a:p>
          <a:p>
            <a:r>
              <a:rPr lang="en-MY" dirty="0"/>
              <a:t>Observe how the stack depth changes with time.</a:t>
            </a:r>
          </a:p>
          <a:p>
            <a:r>
              <a:rPr lang="en-MY" dirty="0"/>
              <a:t>What if you feel not work and work efficiency reduce to only process 4 files one day?</a:t>
            </a:r>
          </a:p>
          <a:p>
            <a:r>
              <a:rPr lang="en-MY" dirty="0"/>
              <a:t>Record and study each file waiting time.</a:t>
            </a:r>
          </a:p>
          <a:p>
            <a:pPr lvl="1"/>
            <a:endParaRPr lang="en-MY" dirty="0"/>
          </a:p>
          <a:p>
            <a:pPr lvl="1"/>
            <a:endParaRPr lang="en-MY" dirty="0"/>
          </a:p>
        </p:txBody>
      </p:sp>
    </p:spTree>
    <p:extLst>
      <p:ext uri="{BB962C8B-B14F-4D97-AF65-F5344CB8AC3E}">
        <p14:creationId xmlns:p14="http://schemas.microsoft.com/office/powerpoint/2010/main" val="223724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dirty="0"/>
              <a:t>What is in the backpack</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685802" y="2142067"/>
            <a:ext cx="6235504" cy="3062979"/>
          </a:xfrm>
        </p:spPr>
        <p:txBody>
          <a:bodyPr anchor="t">
            <a:normAutofit/>
          </a:bodyPr>
          <a:lstStyle/>
          <a:p>
            <a:r>
              <a:rPr lang="en-MY" dirty="0"/>
              <a:t>Create 2 players for the game. Each player has 4 items in his/her backpack</a:t>
            </a:r>
          </a:p>
          <a:p>
            <a:r>
              <a:rPr lang="en-MY" dirty="0"/>
              <a:t>Each player plays in turn. When one player plays, guest what is in the other player’s backpack. If guess correct, that item was removed from other player’s backpack.</a:t>
            </a:r>
          </a:p>
          <a:p>
            <a:r>
              <a:rPr lang="en-MY" dirty="0"/>
              <a:t>Until one player’s backpack is empty, he/she lose the game.</a:t>
            </a:r>
          </a:p>
          <a:p>
            <a:pPr lvl="1"/>
            <a:endParaRPr lang="en-MY" dirty="0"/>
          </a:p>
          <a:p>
            <a:pPr lvl="1"/>
            <a:endParaRPr lang="en-MY" dirty="0"/>
          </a:p>
        </p:txBody>
      </p:sp>
    </p:spTree>
    <p:extLst>
      <p:ext uri="{BB962C8B-B14F-4D97-AF65-F5344CB8AC3E}">
        <p14:creationId xmlns:p14="http://schemas.microsoft.com/office/powerpoint/2010/main" val="3903523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235787" y="2673356"/>
            <a:ext cx="3756440" cy="1456267"/>
          </a:xfrm>
        </p:spPr>
        <p:txBody>
          <a:bodyPr/>
          <a:lstStyle/>
          <a:p>
            <a:pPr algn="r"/>
            <a:r>
              <a:rPr lang="en-US" dirty="0"/>
              <a:t>Flow chart for the game</a:t>
            </a:r>
            <a:endParaRPr lang="en-MY" dirty="0"/>
          </a:p>
        </p:txBody>
      </p:sp>
      <p:sp>
        <p:nvSpPr>
          <p:cNvPr id="6" name="流程图: 终止 5">
            <a:extLst>
              <a:ext uri="{FF2B5EF4-FFF2-40B4-BE49-F238E27FC236}">
                <a16:creationId xmlns:a16="http://schemas.microsoft.com/office/drawing/2014/main" id="{88612CA4-D76E-4CAA-B17B-6D68CF87295A}"/>
              </a:ext>
            </a:extLst>
          </p:cNvPr>
          <p:cNvSpPr/>
          <p:nvPr/>
        </p:nvSpPr>
        <p:spPr>
          <a:xfrm>
            <a:off x="5808041" y="0"/>
            <a:ext cx="1457739" cy="27185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endParaRPr lang="en-MY" dirty="0"/>
          </a:p>
        </p:txBody>
      </p:sp>
      <p:sp>
        <p:nvSpPr>
          <p:cNvPr id="7" name="流程图: 过程 6">
            <a:extLst>
              <a:ext uri="{FF2B5EF4-FFF2-40B4-BE49-F238E27FC236}">
                <a16:creationId xmlns:a16="http://schemas.microsoft.com/office/drawing/2014/main" id="{7761FEE1-F366-45F1-A95A-37C833ADE17E}"/>
              </a:ext>
            </a:extLst>
          </p:cNvPr>
          <p:cNvSpPr/>
          <p:nvPr/>
        </p:nvSpPr>
        <p:spPr>
          <a:xfrm>
            <a:off x="5198440" y="420020"/>
            <a:ext cx="2676939" cy="57459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 player user name and backpack items</a:t>
            </a:r>
            <a:endParaRPr lang="en-MY" dirty="0"/>
          </a:p>
        </p:txBody>
      </p:sp>
      <p:sp>
        <p:nvSpPr>
          <p:cNvPr id="8" name="流程图: 过程 7">
            <a:extLst>
              <a:ext uri="{FF2B5EF4-FFF2-40B4-BE49-F238E27FC236}">
                <a16:creationId xmlns:a16="http://schemas.microsoft.com/office/drawing/2014/main" id="{7C425104-9E50-4712-B168-EF8BBBD1AF1C}"/>
              </a:ext>
            </a:extLst>
          </p:cNvPr>
          <p:cNvSpPr/>
          <p:nvPr/>
        </p:nvSpPr>
        <p:spPr>
          <a:xfrm>
            <a:off x="5196784" y="1178953"/>
            <a:ext cx="2676939" cy="519452"/>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One round play: user 1 guess</a:t>
            </a:r>
            <a:endParaRPr lang="en-MY" dirty="0"/>
          </a:p>
        </p:txBody>
      </p:sp>
      <p:sp>
        <p:nvSpPr>
          <p:cNvPr id="9" name="流程图: 决策 8">
            <a:extLst>
              <a:ext uri="{FF2B5EF4-FFF2-40B4-BE49-F238E27FC236}">
                <a16:creationId xmlns:a16="http://schemas.microsoft.com/office/drawing/2014/main" id="{816B052D-8B99-49B5-AD39-821A34BA7F62}"/>
              </a:ext>
            </a:extLst>
          </p:cNvPr>
          <p:cNvSpPr/>
          <p:nvPr/>
        </p:nvSpPr>
        <p:spPr>
          <a:xfrm>
            <a:off x="4671392" y="1928530"/>
            <a:ext cx="3743738" cy="46967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Correct guess?</a:t>
            </a:r>
            <a:endParaRPr lang="en-MY" dirty="0"/>
          </a:p>
        </p:txBody>
      </p:sp>
      <p:sp>
        <p:nvSpPr>
          <p:cNvPr id="11" name="流程图: 过程 10">
            <a:extLst>
              <a:ext uri="{FF2B5EF4-FFF2-40B4-BE49-F238E27FC236}">
                <a16:creationId xmlns:a16="http://schemas.microsoft.com/office/drawing/2014/main" id="{E52619A8-EBF3-4C7E-810E-1C35534EF3F8}"/>
              </a:ext>
            </a:extLst>
          </p:cNvPr>
          <p:cNvSpPr/>
          <p:nvPr/>
        </p:nvSpPr>
        <p:spPr>
          <a:xfrm>
            <a:off x="5218318" y="2805938"/>
            <a:ext cx="2676939" cy="51461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One round play: user 2 guess</a:t>
            </a:r>
            <a:endParaRPr lang="en-MY" dirty="0"/>
          </a:p>
        </p:txBody>
      </p:sp>
      <p:sp>
        <p:nvSpPr>
          <p:cNvPr id="12" name="流程图: 过程 11">
            <a:extLst>
              <a:ext uri="{FF2B5EF4-FFF2-40B4-BE49-F238E27FC236}">
                <a16:creationId xmlns:a16="http://schemas.microsoft.com/office/drawing/2014/main" id="{E62D2AD4-93A4-4FA4-BA10-6911C32EBEC1}"/>
              </a:ext>
            </a:extLst>
          </p:cNvPr>
          <p:cNvSpPr/>
          <p:nvPr/>
        </p:nvSpPr>
        <p:spPr>
          <a:xfrm>
            <a:off x="8876454" y="3479476"/>
            <a:ext cx="2676939" cy="64783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Update score, remove user 1 backpack</a:t>
            </a:r>
            <a:endParaRPr lang="en-MY" dirty="0"/>
          </a:p>
        </p:txBody>
      </p:sp>
      <p:sp>
        <p:nvSpPr>
          <p:cNvPr id="13" name="流程图: 决策 12">
            <a:extLst>
              <a:ext uri="{FF2B5EF4-FFF2-40B4-BE49-F238E27FC236}">
                <a16:creationId xmlns:a16="http://schemas.microsoft.com/office/drawing/2014/main" id="{7B50BAEB-F44F-4732-9E5C-631C19F83CEF}"/>
              </a:ext>
            </a:extLst>
          </p:cNvPr>
          <p:cNvSpPr/>
          <p:nvPr/>
        </p:nvSpPr>
        <p:spPr>
          <a:xfrm>
            <a:off x="4631651" y="3572111"/>
            <a:ext cx="3743738" cy="45923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Correct guess?</a:t>
            </a:r>
            <a:endParaRPr lang="en-MY" dirty="0"/>
          </a:p>
        </p:txBody>
      </p:sp>
      <p:sp>
        <p:nvSpPr>
          <p:cNvPr id="14" name="流程图: 决策 13">
            <a:extLst>
              <a:ext uri="{FF2B5EF4-FFF2-40B4-BE49-F238E27FC236}">
                <a16:creationId xmlns:a16="http://schemas.microsoft.com/office/drawing/2014/main" id="{5E676B7F-4679-4B48-8687-B6D41BB68C44}"/>
              </a:ext>
            </a:extLst>
          </p:cNvPr>
          <p:cNvSpPr/>
          <p:nvPr/>
        </p:nvSpPr>
        <p:spPr>
          <a:xfrm>
            <a:off x="4044181" y="4455398"/>
            <a:ext cx="4918678" cy="48385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Any user backpack all finish?</a:t>
            </a:r>
            <a:endParaRPr lang="en-MY" dirty="0"/>
          </a:p>
        </p:txBody>
      </p:sp>
      <p:sp>
        <p:nvSpPr>
          <p:cNvPr id="15" name="流程图: 决策 14">
            <a:extLst>
              <a:ext uri="{FF2B5EF4-FFF2-40B4-BE49-F238E27FC236}">
                <a16:creationId xmlns:a16="http://schemas.microsoft.com/office/drawing/2014/main" id="{A8569AE9-37FA-4231-A774-E42C7982C7CC}"/>
              </a:ext>
            </a:extLst>
          </p:cNvPr>
          <p:cNvSpPr/>
          <p:nvPr/>
        </p:nvSpPr>
        <p:spPr>
          <a:xfrm>
            <a:off x="4631651" y="5125126"/>
            <a:ext cx="3743738" cy="48385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 round?</a:t>
            </a:r>
            <a:endParaRPr lang="en-MY" dirty="0"/>
          </a:p>
        </p:txBody>
      </p:sp>
      <p:sp>
        <p:nvSpPr>
          <p:cNvPr id="16" name="流程图: 终止 15">
            <a:extLst>
              <a:ext uri="{FF2B5EF4-FFF2-40B4-BE49-F238E27FC236}">
                <a16:creationId xmlns:a16="http://schemas.microsoft.com/office/drawing/2014/main" id="{DFFA1C99-28DE-4DA6-BB50-0C24B5F5E06C}"/>
              </a:ext>
            </a:extLst>
          </p:cNvPr>
          <p:cNvSpPr/>
          <p:nvPr/>
        </p:nvSpPr>
        <p:spPr>
          <a:xfrm>
            <a:off x="5707810" y="6592850"/>
            <a:ext cx="1457739" cy="27185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a:t>
            </a:r>
            <a:endParaRPr lang="en-MY" dirty="0"/>
          </a:p>
        </p:txBody>
      </p:sp>
      <p:cxnSp>
        <p:nvCxnSpPr>
          <p:cNvPr id="17" name="连接符: 肘形 16">
            <a:extLst>
              <a:ext uri="{FF2B5EF4-FFF2-40B4-BE49-F238E27FC236}">
                <a16:creationId xmlns:a16="http://schemas.microsoft.com/office/drawing/2014/main" id="{CDA459D0-EAF0-4AA9-A3A6-4BFA490CC4DD}"/>
              </a:ext>
            </a:extLst>
          </p:cNvPr>
          <p:cNvCxnSpPr>
            <a:cxnSpLocks/>
            <a:stCxn id="6" idx="2"/>
          </p:cNvCxnSpPr>
          <p:nvPr/>
        </p:nvCxnSpPr>
        <p:spPr>
          <a:xfrm rot="5400000">
            <a:off x="6462827" y="345936"/>
            <a:ext cx="148168" cy="1"/>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连接符: 肘形 17">
            <a:extLst>
              <a:ext uri="{FF2B5EF4-FFF2-40B4-BE49-F238E27FC236}">
                <a16:creationId xmlns:a16="http://schemas.microsoft.com/office/drawing/2014/main" id="{A14899FC-2149-43C8-ACA9-5171F559D259}"/>
              </a:ext>
            </a:extLst>
          </p:cNvPr>
          <p:cNvCxnSpPr>
            <a:cxnSpLocks/>
          </p:cNvCxnSpPr>
          <p:nvPr/>
        </p:nvCxnSpPr>
        <p:spPr>
          <a:xfrm rot="5400000">
            <a:off x="6443913" y="1085955"/>
            <a:ext cx="184339" cy="1656"/>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连接符: 肘形 18">
            <a:extLst>
              <a:ext uri="{FF2B5EF4-FFF2-40B4-BE49-F238E27FC236}">
                <a16:creationId xmlns:a16="http://schemas.microsoft.com/office/drawing/2014/main" id="{7C6A6239-2982-4563-867F-45182FF412A5}"/>
              </a:ext>
            </a:extLst>
          </p:cNvPr>
          <p:cNvCxnSpPr>
            <a:cxnSpLocks/>
            <a:endCxn id="9" idx="0"/>
          </p:cNvCxnSpPr>
          <p:nvPr/>
        </p:nvCxnSpPr>
        <p:spPr>
          <a:xfrm rot="16200000" flipH="1">
            <a:off x="6424195" y="1809463"/>
            <a:ext cx="230125" cy="8007"/>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CB15FDDB-2523-4793-8783-B76B872598AE}"/>
              </a:ext>
            </a:extLst>
          </p:cNvPr>
          <p:cNvCxnSpPr>
            <a:cxnSpLocks/>
            <a:stCxn id="12" idx="2"/>
          </p:cNvCxnSpPr>
          <p:nvPr/>
        </p:nvCxnSpPr>
        <p:spPr>
          <a:xfrm rot="5400000">
            <a:off x="8322201" y="2356786"/>
            <a:ext cx="122199" cy="3663248"/>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连接符: 肘形 20">
            <a:extLst>
              <a:ext uri="{FF2B5EF4-FFF2-40B4-BE49-F238E27FC236}">
                <a16:creationId xmlns:a16="http://schemas.microsoft.com/office/drawing/2014/main" id="{823465E7-7F98-4233-8B1D-BF4FA5D91974}"/>
              </a:ext>
            </a:extLst>
          </p:cNvPr>
          <p:cNvCxnSpPr>
            <a:cxnSpLocks/>
            <a:stCxn id="14" idx="1"/>
          </p:cNvCxnSpPr>
          <p:nvPr/>
        </p:nvCxnSpPr>
        <p:spPr>
          <a:xfrm rot="10800000" flipH="1" flipV="1">
            <a:off x="4044181" y="4697327"/>
            <a:ext cx="2218080" cy="996310"/>
          </a:xfrm>
          <a:prstGeom prst="bentConnector3">
            <a:avLst>
              <a:gd name="adj1" fmla="val -10306"/>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连接符: 肘形 21">
            <a:extLst>
              <a:ext uri="{FF2B5EF4-FFF2-40B4-BE49-F238E27FC236}">
                <a16:creationId xmlns:a16="http://schemas.microsoft.com/office/drawing/2014/main" id="{F075DE90-DBDE-4F8E-B6CC-3BE18AEC7BA1}"/>
              </a:ext>
            </a:extLst>
          </p:cNvPr>
          <p:cNvCxnSpPr>
            <a:cxnSpLocks/>
            <a:stCxn id="36" idx="2"/>
          </p:cNvCxnSpPr>
          <p:nvPr/>
        </p:nvCxnSpPr>
        <p:spPr>
          <a:xfrm rot="5400000">
            <a:off x="8313369" y="811438"/>
            <a:ext cx="165902" cy="3455321"/>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连接符: 肘形 22">
            <a:extLst>
              <a:ext uri="{FF2B5EF4-FFF2-40B4-BE49-F238E27FC236}">
                <a16:creationId xmlns:a16="http://schemas.microsoft.com/office/drawing/2014/main" id="{BAFABCC6-895D-45B7-A22C-05C9C85B8BC6}"/>
              </a:ext>
            </a:extLst>
          </p:cNvPr>
          <p:cNvCxnSpPr>
            <a:cxnSpLocks/>
            <a:stCxn id="9" idx="2"/>
            <a:endCxn id="11" idx="0"/>
          </p:cNvCxnSpPr>
          <p:nvPr/>
        </p:nvCxnSpPr>
        <p:spPr>
          <a:xfrm rot="16200000" flipH="1">
            <a:off x="6346157" y="2595307"/>
            <a:ext cx="407734" cy="13527"/>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连接符: 肘形 23">
            <a:extLst>
              <a:ext uri="{FF2B5EF4-FFF2-40B4-BE49-F238E27FC236}">
                <a16:creationId xmlns:a16="http://schemas.microsoft.com/office/drawing/2014/main" id="{A8CB4C71-9BDD-4B2F-B1FC-3CA093DBA758}"/>
              </a:ext>
            </a:extLst>
          </p:cNvPr>
          <p:cNvCxnSpPr>
            <a:cxnSpLocks/>
            <a:stCxn id="11" idx="3"/>
            <a:endCxn id="13" idx="0"/>
          </p:cNvCxnSpPr>
          <p:nvPr/>
        </p:nvCxnSpPr>
        <p:spPr>
          <a:xfrm rot="16200000" flipH="1">
            <a:off x="6372211" y="3440801"/>
            <a:ext cx="251559" cy="11059"/>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F413BC94-9110-452D-8B65-C4D70535EE44}"/>
              </a:ext>
            </a:extLst>
          </p:cNvPr>
          <p:cNvSpPr txBox="1"/>
          <p:nvPr/>
        </p:nvSpPr>
        <p:spPr>
          <a:xfrm>
            <a:off x="6102935" y="4053990"/>
            <a:ext cx="333746" cy="369332"/>
          </a:xfrm>
          <a:prstGeom prst="rect">
            <a:avLst/>
          </a:prstGeom>
          <a:noFill/>
        </p:spPr>
        <p:txBody>
          <a:bodyPr wrap="none" rtlCol="0">
            <a:spAutoFit/>
          </a:bodyPr>
          <a:lstStyle/>
          <a:p>
            <a:r>
              <a:rPr lang="en-US" dirty="0"/>
              <a:t>N</a:t>
            </a:r>
            <a:endParaRPr lang="en-MY" dirty="0"/>
          </a:p>
        </p:txBody>
      </p:sp>
      <p:sp>
        <p:nvSpPr>
          <p:cNvPr id="26" name="文本框 25">
            <a:extLst>
              <a:ext uri="{FF2B5EF4-FFF2-40B4-BE49-F238E27FC236}">
                <a16:creationId xmlns:a16="http://schemas.microsoft.com/office/drawing/2014/main" id="{AD36E5EA-E738-4355-A130-9EA91BAEA9BC}"/>
              </a:ext>
            </a:extLst>
          </p:cNvPr>
          <p:cNvSpPr txBox="1"/>
          <p:nvPr/>
        </p:nvSpPr>
        <p:spPr>
          <a:xfrm>
            <a:off x="8819015" y="5319608"/>
            <a:ext cx="296876" cy="369332"/>
          </a:xfrm>
          <a:prstGeom prst="rect">
            <a:avLst/>
          </a:prstGeom>
          <a:noFill/>
        </p:spPr>
        <p:txBody>
          <a:bodyPr wrap="none" rtlCol="0">
            <a:spAutoFit/>
          </a:bodyPr>
          <a:lstStyle/>
          <a:p>
            <a:r>
              <a:rPr lang="en-US" dirty="0"/>
              <a:t>Y</a:t>
            </a:r>
            <a:endParaRPr lang="en-MY" dirty="0"/>
          </a:p>
        </p:txBody>
      </p:sp>
      <p:cxnSp>
        <p:nvCxnSpPr>
          <p:cNvPr id="27" name="连接符: 肘形 26">
            <a:extLst>
              <a:ext uri="{FF2B5EF4-FFF2-40B4-BE49-F238E27FC236}">
                <a16:creationId xmlns:a16="http://schemas.microsoft.com/office/drawing/2014/main" id="{533C2189-8A8B-4B1D-BF86-515A119B7849}"/>
              </a:ext>
            </a:extLst>
          </p:cNvPr>
          <p:cNvCxnSpPr>
            <a:cxnSpLocks/>
            <a:stCxn id="13" idx="3"/>
            <a:endCxn id="12" idx="1"/>
          </p:cNvCxnSpPr>
          <p:nvPr/>
        </p:nvCxnSpPr>
        <p:spPr>
          <a:xfrm>
            <a:off x="8375389" y="3801727"/>
            <a:ext cx="501065" cy="1667"/>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456FA787-B942-4A35-853C-3136EDBDFFC2}"/>
              </a:ext>
            </a:extLst>
          </p:cNvPr>
          <p:cNvSpPr txBox="1"/>
          <p:nvPr/>
        </p:nvSpPr>
        <p:spPr>
          <a:xfrm>
            <a:off x="6147697" y="2423363"/>
            <a:ext cx="333746" cy="369332"/>
          </a:xfrm>
          <a:prstGeom prst="rect">
            <a:avLst/>
          </a:prstGeom>
          <a:noFill/>
        </p:spPr>
        <p:txBody>
          <a:bodyPr wrap="none" rtlCol="0">
            <a:spAutoFit/>
          </a:bodyPr>
          <a:lstStyle/>
          <a:p>
            <a:r>
              <a:rPr lang="en-US" dirty="0"/>
              <a:t>N</a:t>
            </a:r>
            <a:endParaRPr lang="en-MY" dirty="0"/>
          </a:p>
        </p:txBody>
      </p:sp>
      <p:cxnSp>
        <p:nvCxnSpPr>
          <p:cNvPr id="29" name="连接符: 肘形 28">
            <a:extLst>
              <a:ext uri="{FF2B5EF4-FFF2-40B4-BE49-F238E27FC236}">
                <a16:creationId xmlns:a16="http://schemas.microsoft.com/office/drawing/2014/main" id="{1CADA3CB-C82B-4170-A8A0-9F7C0672EDEB}"/>
              </a:ext>
            </a:extLst>
          </p:cNvPr>
          <p:cNvCxnSpPr>
            <a:cxnSpLocks/>
            <a:stCxn id="13" idx="2"/>
            <a:endCxn id="14" idx="0"/>
          </p:cNvCxnSpPr>
          <p:nvPr/>
        </p:nvCxnSpPr>
        <p:spPr>
          <a:xfrm rot="5400000">
            <a:off x="6291493" y="4243370"/>
            <a:ext cx="424055" cy="12700"/>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5609C4EC-7EEF-40A2-B773-63586439D0AA}"/>
              </a:ext>
            </a:extLst>
          </p:cNvPr>
          <p:cNvSpPr txBox="1"/>
          <p:nvPr/>
        </p:nvSpPr>
        <p:spPr>
          <a:xfrm>
            <a:off x="8415649" y="3396302"/>
            <a:ext cx="296876" cy="369332"/>
          </a:xfrm>
          <a:prstGeom prst="rect">
            <a:avLst/>
          </a:prstGeom>
          <a:noFill/>
        </p:spPr>
        <p:txBody>
          <a:bodyPr wrap="none" rtlCol="0">
            <a:spAutoFit/>
          </a:bodyPr>
          <a:lstStyle/>
          <a:p>
            <a:r>
              <a:rPr lang="en-US" dirty="0"/>
              <a:t>Y</a:t>
            </a:r>
            <a:endParaRPr lang="en-MY" dirty="0"/>
          </a:p>
        </p:txBody>
      </p:sp>
      <p:cxnSp>
        <p:nvCxnSpPr>
          <p:cNvPr id="31" name="连接符: 肘形 30">
            <a:extLst>
              <a:ext uri="{FF2B5EF4-FFF2-40B4-BE49-F238E27FC236}">
                <a16:creationId xmlns:a16="http://schemas.microsoft.com/office/drawing/2014/main" id="{8E25BF1D-43A7-4158-93AD-F9602F8F476C}"/>
              </a:ext>
            </a:extLst>
          </p:cNvPr>
          <p:cNvCxnSpPr>
            <a:cxnSpLocks/>
            <a:stCxn id="14" idx="2"/>
            <a:endCxn id="15" idx="0"/>
          </p:cNvCxnSpPr>
          <p:nvPr/>
        </p:nvCxnSpPr>
        <p:spPr>
          <a:xfrm rot="5400000">
            <a:off x="6410585" y="5032190"/>
            <a:ext cx="185871" cy="12700"/>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6BB9948B-AEA9-4889-8DEE-C511EFF67B45}"/>
              </a:ext>
            </a:extLst>
          </p:cNvPr>
          <p:cNvSpPr txBox="1"/>
          <p:nvPr/>
        </p:nvSpPr>
        <p:spPr>
          <a:xfrm>
            <a:off x="8460145" y="1646078"/>
            <a:ext cx="296876" cy="369332"/>
          </a:xfrm>
          <a:prstGeom prst="rect">
            <a:avLst/>
          </a:prstGeom>
          <a:noFill/>
        </p:spPr>
        <p:txBody>
          <a:bodyPr wrap="none" rtlCol="0">
            <a:spAutoFit/>
          </a:bodyPr>
          <a:lstStyle/>
          <a:p>
            <a:r>
              <a:rPr lang="en-US" dirty="0"/>
              <a:t>Y</a:t>
            </a:r>
            <a:endParaRPr lang="en-MY" dirty="0"/>
          </a:p>
        </p:txBody>
      </p:sp>
      <p:cxnSp>
        <p:nvCxnSpPr>
          <p:cNvPr id="33" name="连接符: 肘形 32">
            <a:extLst>
              <a:ext uri="{FF2B5EF4-FFF2-40B4-BE49-F238E27FC236}">
                <a16:creationId xmlns:a16="http://schemas.microsoft.com/office/drawing/2014/main" id="{06D2CECD-67F9-497F-AC03-B4B09947C821}"/>
              </a:ext>
            </a:extLst>
          </p:cNvPr>
          <p:cNvCxnSpPr>
            <a:cxnSpLocks/>
            <a:stCxn id="15" idx="3"/>
          </p:cNvCxnSpPr>
          <p:nvPr/>
        </p:nvCxnSpPr>
        <p:spPr>
          <a:xfrm flipH="1" flipV="1">
            <a:off x="6563067" y="339793"/>
            <a:ext cx="1812322" cy="5027261"/>
          </a:xfrm>
          <a:prstGeom prst="bentConnector4">
            <a:avLst>
              <a:gd name="adj1" fmla="val -182815"/>
              <a:gd name="adj2" fmla="val 99939"/>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23709C97-D840-4C8C-BCCC-8607BE74C6F4}"/>
              </a:ext>
            </a:extLst>
          </p:cNvPr>
          <p:cNvSpPr txBox="1"/>
          <p:nvPr/>
        </p:nvSpPr>
        <p:spPr>
          <a:xfrm>
            <a:off x="6634348" y="5545647"/>
            <a:ext cx="333746" cy="369332"/>
          </a:xfrm>
          <a:prstGeom prst="rect">
            <a:avLst/>
          </a:prstGeom>
          <a:noFill/>
        </p:spPr>
        <p:txBody>
          <a:bodyPr wrap="none" rtlCol="0">
            <a:spAutoFit/>
          </a:bodyPr>
          <a:lstStyle/>
          <a:p>
            <a:r>
              <a:rPr lang="en-US" dirty="0"/>
              <a:t>N</a:t>
            </a:r>
            <a:endParaRPr lang="en-MY" dirty="0"/>
          </a:p>
        </p:txBody>
      </p:sp>
      <p:cxnSp>
        <p:nvCxnSpPr>
          <p:cNvPr id="35" name="连接符: 肘形 34">
            <a:extLst>
              <a:ext uri="{FF2B5EF4-FFF2-40B4-BE49-F238E27FC236}">
                <a16:creationId xmlns:a16="http://schemas.microsoft.com/office/drawing/2014/main" id="{B030F19B-F2A4-46C7-B6C6-8EEF6C3C2061}"/>
              </a:ext>
            </a:extLst>
          </p:cNvPr>
          <p:cNvCxnSpPr>
            <a:cxnSpLocks/>
            <a:stCxn id="15" idx="2"/>
            <a:endCxn id="54" idx="1"/>
          </p:cNvCxnSpPr>
          <p:nvPr/>
        </p:nvCxnSpPr>
        <p:spPr>
          <a:xfrm rot="5400000">
            <a:off x="6364337" y="5745653"/>
            <a:ext cx="275855" cy="2513"/>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6" name="流程图: 过程 35">
            <a:extLst>
              <a:ext uri="{FF2B5EF4-FFF2-40B4-BE49-F238E27FC236}">
                <a16:creationId xmlns:a16="http://schemas.microsoft.com/office/drawing/2014/main" id="{CB5C02FD-EC87-4324-9AB8-B07F02B46F96}"/>
              </a:ext>
            </a:extLst>
          </p:cNvPr>
          <p:cNvSpPr/>
          <p:nvPr/>
        </p:nvSpPr>
        <p:spPr>
          <a:xfrm>
            <a:off x="8964240" y="1861910"/>
            <a:ext cx="2319480" cy="59423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Update score, remove user 2 backpack</a:t>
            </a:r>
            <a:endParaRPr lang="en-MY" dirty="0"/>
          </a:p>
        </p:txBody>
      </p:sp>
      <p:cxnSp>
        <p:nvCxnSpPr>
          <p:cNvPr id="37" name="连接符: 肘形 36">
            <a:extLst>
              <a:ext uri="{FF2B5EF4-FFF2-40B4-BE49-F238E27FC236}">
                <a16:creationId xmlns:a16="http://schemas.microsoft.com/office/drawing/2014/main" id="{BB691A3A-22F2-4D8E-8B1E-375A8223EEC9}"/>
              </a:ext>
            </a:extLst>
          </p:cNvPr>
          <p:cNvCxnSpPr>
            <a:cxnSpLocks/>
            <a:stCxn id="9" idx="3"/>
            <a:endCxn id="36" idx="1"/>
          </p:cNvCxnSpPr>
          <p:nvPr/>
        </p:nvCxnSpPr>
        <p:spPr>
          <a:xfrm flipV="1">
            <a:off x="8415130" y="2159029"/>
            <a:ext cx="549110" cy="4338"/>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3" name="文本框 92">
            <a:extLst>
              <a:ext uri="{FF2B5EF4-FFF2-40B4-BE49-F238E27FC236}">
                <a16:creationId xmlns:a16="http://schemas.microsoft.com/office/drawing/2014/main" id="{3741EA2C-2435-4F41-BAFF-D6C9D4414922}"/>
              </a:ext>
            </a:extLst>
          </p:cNvPr>
          <p:cNvSpPr txBox="1"/>
          <p:nvPr/>
        </p:nvSpPr>
        <p:spPr>
          <a:xfrm>
            <a:off x="3854758" y="4728101"/>
            <a:ext cx="296876" cy="369332"/>
          </a:xfrm>
          <a:prstGeom prst="rect">
            <a:avLst/>
          </a:prstGeom>
          <a:noFill/>
        </p:spPr>
        <p:txBody>
          <a:bodyPr wrap="none" rtlCol="0">
            <a:spAutoFit/>
          </a:bodyPr>
          <a:lstStyle/>
          <a:p>
            <a:r>
              <a:rPr lang="en-US" dirty="0"/>
              <a:t>Y</a:t>
            </a:r>
            <a:endParaRPr lang="en-MY" dirty="0"/>
          </a:p>
        </p:txBody>
      </p:sp>
      <p:sp>
        <p:nvSpPr>
          <p:cNvPr id="94" name="文本框 93">
            <a:extLst>
              <a:ext uri="{FF2B5EF4-FFF2-40B4-BE49-F238E27FC236}">
                <a16:creationId xmlns:a16="http://schemas.microsoft.com/office/drawing/2014/main" id="{56B10C4B-7AD4-4867-A1BF-9F95E85C9927}"/>
              </a:ext>
            </a:extLst>
          </p:cNvPr>
          <p:cNvSpPr txBox="1"/>
          <p:nvPr/>
        </p:nvSpPr>
        <p:spPr>
          <a:xfrm>
            <a:off x="5912045" y="4853874"/>
            <a:ext cx="333746" cy="369332"/>
          </a:xfrm>
          <a:prstGeom prst="rect">
            <a:avLst/>
          </a:prstGeom>
          <a:noFill/>
        </p:spPr>
        <p:txBody>
          <a:bodyPr wrap="none" rtlCol="0">
            <a:spAutoFit/>
          </a:bodyPr>
          <a:lstStyle/>
          <a:p>
            <a:r>
              <a:rPr lang="en-US" dirty="0"/>
              <a:t>N</a:t>
            </a:r>
            <a:endParaRPr lang="en-MY" dirty="0"/>
          </a:p>
        </p:txBody>
      </p:sp>
      <p:sp>
        <p:nvSpPr>
          <p:cNvPr id="54" name="流程图: 过程 10">
            <a:extLst>
              <a:ext uri="{FF2B5EF4-FFF2-40B4-BE49-F238E27FC236}">
                <a16:creationId xmlns:a16="http://schemas.microsoft.com/office/drawing/2014/main" id="{1A6B8092-F697-444E-9673-F315EBE997FC}"/>
              </a:ext>
            </a:extLst>
          </p:cNvPr>
          <p:cNvSpPr/>
          <p:nvPr/>
        </p:nvSpPr>
        <p:spPr>
          <a:xfrm>
            <a:off x="5098211" y="5884837"/>
            <a:ext cx="2676939" cy="51461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Show score and results</a:t>
            </a:r>
            <a:endParaRPr lang="en-MY" dirty="0"/>
          </a:p>
        </p:txBody>
      </p:sp>
      <p:cxnSp>
        <p:nvCxnSpPr>
          <p:cNvPr id="76" name="连接符: 肘形 34">
            <a:extLst>
              <a:ext uri="{FF2B5EF4-FFF2-40B4-BE49-F238E27FC236}">
                <a16:creationId xmlns:a16="http://schemas.microsoft.com/office/drawing/2014/main" id="{A8AD5427-1EB3-44BA-94B7-7DAA1093B009}"/>
              </a:ext>
            </a:extLst>
          </p:cNvPr>
          <p:cNvCxnSpPr>
            <a:cxnSpLocks/>
            <a:stCxn id="54" idx="4"/>
            <a:endCxn id="16" idx="0"/>
          </p:cNvCxnSpPr>
          <p:nvPr/>
        </p:nvCxnSpPr>
        <p:spPr>
          <a:xfrm rot="5400000">
            <a:off x="6339982" y="6496150"/>
            <a:ext cx="193399" cy="1"/>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57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altLang="zh-CN" dirty="0"/>
              <a:t>Define your own function</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685802" y="2142066"/>
            <a:ext cx="8919592" cy="3572934"/>
          </a:xfrm>
        </p:spPr>
        <p:txBody>
          <a:bodyPr anchor="t">
            <a:normAutofit/>
          </a:bodyPr>
          <a:lstStyle/>
          <a:p>
            <a:r>
              <a:rPr lang="en-MY" dirty="0"/>
              <a:t>Define a function </a:t>
            </a:r>
            <a:r>
              <a:rPr lang="en-MY" dirty="0" err="1"/>
              <a:t>countBs</a:t>
            </a:r>
            <a:r>
              <a:rPr lang="en-MY" dirty="0"/>
              <a:t>(), which accepts a string as argument, and return how many ‘B’ in this string.</a:t>
            </a:r>
          </a:p>
          <a:p>
            <a:endParaRPr lang="en-MY" dirty="0"/>
          </a:p>
          <a:p>
            <a:r>
              <a:rPr lang="en-MY" dirty="0"/>
              <a:t>Define a new function </a:t>
            </a:r>
            <a:r>
              <a:rPr lang="en-MY" dirty="0" err="1"/>
              <a:t>countChars</a:t>
            </a:r>
            <a:r>
              <a:rPr lang="en-MY" dirty="0"/>
              <a:t>(), which accepts one more argument, this second argument is a one letter string, specify which character want to count. And the function will return how many this character in the string.</a:t>
            </a:r>
          </a:p>
          <a:p>
            <a:endParaRPr lang="en-MY" dirty="0"/>
          </a:p>
          <a:p>
            <a:r>
              <a:rPr lang="en-MY" dirty="0"/>
              <a:t>Try to use the second function, to make a new </a:t>
            </a:r>
            <a:r>
              <a:rPr lang="en-MY" dirty="0" err="1"/>
              <a:t>countBs</a:t>
            </a:r>
            <a:r>
              <a:rPr lang="en-MY" dirty="0"/>
              <a:t> function.</a:t>
            </a:r>
          </a:p>
        </p:txBody>
      </p:sp>
    </p:spTree>
    <p:extLst>
      <p:ext uri="{BB962C8B-B14F-4D97-AF65-F5344CB8AC3E}">
        <p14:creationId xmlns:p14="http://schemas.microsoft.com/office/powerpoint/2010/main" val="1137392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altLang="zh-CN" dirty="0"/>
              <a:t>Define your own function</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685802" y="2142066"/>
            <a:ext cx="8919592" cy="3572934"/>
          </a:xfrm>
        </p:spPr>
        <p:txBody>
          <a:bodyPr anchor="t">
            <a:normAutofit/>
          </a:bodyPr>
          <a:lstStyle/>
          <a:p>
            <a:r>
              <a:rPr lang="en-MY" dirty="0"/>
              <a:t>Define a function, </a:t>
            </a:r>
            <a:r>
              <a:rPr lang="en-MY" i="1" dirty="0" err="1"/>
              <a:t>useonly</a:t>
            </a:r>
            <a:r>
              <a:rPr lang="en-MY" dirty="0"/>
              <a:t>, which takes 2 arguments: the 1</a:t>
            </a:r>
            <a:r>
              <a:rPr lang="en-MY" baseline="30000" dirty="0"/>
              <a:t>st</a:t>
            </a:r>
            <a:r>
              <a:rPr lang="en-MY" dirty="0"/>
              <a:t> will be the word to check, the 2</a:t>
            </a:r>
            <a:r>
              <a:rPr lang="en-MY" baseline="30000" dirty="0"/>
              <a:t>nd</a:t>
            </a:r>
            <a:r>
              <a:rPr lang="en-MY" dirty="0"/>
              <a:t> will be a sequence of letters.</a:t>
            </a:r>
          </a:p>
          <a:p>
            <a:r>
              <a:rPr lang="en-MY" dirty="0"/>
              <a:t>The function will check if the word only contain letters from the sequence, no other letters. If True then return True, otherwise return False.</a:t>
            </a:r>
          </a:p>
          <a:p>
            <a:endParaRPr lang="en-MY" dirty="0"/>
          </a:p>
          <a:p>
            <a:r>
              <a:rPr lang="en-MY" dirty="0"/>
              <a:t>Define a function, </a:t>
            </a:r>
            <a:r>
              <a:rPr lang="en-MY" i="1" dirty="0" err="1"/>
              <a:t>useall</a:t>
            </a:r>
            <a:r>
              <a:rPr lang="en-MY" dirty="0"/>
              <a:t>, which takes 2 arguments: the 1</a:t>
            </a:r>
            <a:r>
              <a:rPr lang="en-MY" baseline="30000" dirty="0"/>
              <a:t>st</a:t>
            </a:r>
            <a:r>
              <a:rPr lang="en-MY" dirty="0"/>
              <a:t> will be the word to check, the 2</a:t>
            </a:r>
            <a:r>
              <a:rPr lang="en-MY" baseline="30000" dirty="0"/>
              <a:t>nd</a:t>
            </a:r>
            <a:r>
              <a:rPr lang="en-MY" dirty="0"/>
              <a:t> will be a sequence of letters.</a:t>
            </a:r>
          </a:p>
          <a:p>
            <a:r>
              <a:rPr lang="en-MY" dirty="0"/>
              <a:t>The function will check, if the word used all the letters in the sequence. (if also used some other letters outside of the sequence is ok). If True then return True, otherwise return False.</a:t>
            </a:r>
          </a:p>
          <a:p>
            <a:endParaRPr lang="en-MY" dirty="0"/>
          </a:p>
        </p:txBody>
      </p:sp>
    </p:spTree>
    <p:extLst>
      <p:ext uri="{BB962C8B-B14F-4D97-AF65-F5344CB8AC3E}">
        <p14:creationId xmlns:p14="http://schemas.microsoft.com/office/powerpoint/2010/main" val="2094285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altLang="zh-CN" dirty="0"/>
              <a:t>Define your own function</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685802" y="2142066"/>
            <a:ext cx="8919592" cy="3572934"/>
          </a:xfrm>
        </p:spPr>
        <p:txBody>
          <a:bodyPr anchor="t">
            <a:normAutofit/>
          </a:bodyPr>
          <a:lstStyle/>
          <a:p>
            <a:r>
              <a:rPr lang="en-MY" dirty="0"/>
              <a:t>Define a function, </a:t>
            </a:r>
            <a:r>
              <a:rPr lang="en-MY" i="1" dirty="0" err="1"/>
              <a:t>isabecedarian</a:t>
            </a:r>
            <a:r>
              <a:rPr lang="en-MY" dirty="0"/>
              <a:t>, which takes  argument: the word to check.</a:t>
            </a:r>
          </a:p>
          <a:p>
            <a:r>
              <a:rPr lang="en-MY" dirty="0"/>
              <a:t>The function will check if the letters of the word appeared according to alphabetic order (double or triple letters are ok). If True returns True, otherwise returns False.</a:t>
            </a:r>
          </a:p>
          <a:p>
            <a:endParaRPr lang="en-MY" dirty="0"/>
          </a:p>
          <a:p>
            <a:endParaRPr lang="en-MY" dirty="0"/>
          </a:p>
          <a:p>
            <a:r>
              <a:rPr lang="en-MY" dirty="0"/>
              <a:t>Define a function, </a:t>
            </a:r>
            <a:r>
              <a:rPr lang="en-MY" i="1" dirty="0"/>
              <a:t>avoids</a:t>
            </a:r>
            <a:r>
              <a:rPr lang="en-MY" dirty="0"/>
              <a:t>, which takes 2  arguments: the 1</a:t>
            </a:r>
            <a:r>
              <a:rPr lang="en-MY" baseline="30000" dirty="0"/>
              <a:t>st</a:t>
            </a:r>
            <a:r>
              <a:rPr lang="en-MY" dirty="0"/>
              <a:t> is the word to check, the 2</a:t>
            </a:r>
            <a:r>
              <a:rPr lang="en-MY" baseline="30000" dirty="0"/>
              <a:t>nd</a:t>
            </a:r>
            <a:r>
              <a:rPr lang="en-MY" dirty="0"/>
              <a:t> is a sequence of letters.</a:t>
            </a:r>
          </a:p>
          <a:p>
            <a:r>
              <a:rPr lang="en-MY" dirty="0"/>
              <a:t>The function will check if the letters of the word contain any of the letters from 2</a:t>
            </a:r>
            <a:r>
              <a:rPr lang="en-MY" baseline="30000" dirty="0"/>
              <a:t>nd</a:t>
            </a:r>
            <a:r>
              <a:rPr lang="en-MY" dirty="0"/>
              <a:t> sequence. If does not have any, it returns True. If has, then return False.</a:t>
            </a:r>
          </a:p>
          <a:p>
            <a:endParaRPr lang="en-MY" dirty="0"/>
          </a:p>
          <a:p>
            <a:endParaRPr lang="en-MY" dirty="0"/>
          </a:p>
        </p:txBody>
      </p:sp>
    </p:spTree>
    <p:extLst>
      <p:ext uri="{BB962C8B-B14F-4D97-AF65-F5344CB8AC3E}">
        <p14:creationId xmlns:p14="http://schemas.microsoft.com/office/powerpoint/2010/main" val="2103825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dirty="0"/>
              <a:t>Judge number is even or odd – use recursion</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685801" y="2142067"/>
            <a:ext cx="6271590" cy="2840750"/>
          </a:xfrm>
        </p:spPr>
        <p:txBody>
          <a:bodyPr anchor="t">
            <a:normAutofit/>
          </a:bodyPr>
          <a:lstStyle/>
          <a:p>
            <a:r>
              <a:rPr lang="en-MY" dirty="0"/>
              <a:t>Number is 1, it is odd</a:t>
            </a:r>
          </a:p>
          <a:p>
            <a:r>
              <a:rPr lang="en-MY" dirty="0"/>
              <a:t>Number is 0, it is even</a:t>
            </a:r>
          </a:p>
          <a:p>
            <a:r>
              <a:rPr lang="en-MY" dirty="0"/>
              <a:t>For any number n, it is same even or odd as n-2</a:t>
            </a:r>
          </a:p>
          <a:p>
            <a:pPr lvl="1"/>
            <a:endParaRPr lang="en-MY" dirty="0"/>
          </a:p>
          <a:p>
            <a:pPr lvl="1"/>
            <a:endParaRPr lang="en-MY"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CA4BA79-7207-46F9-81D1-051637F90D5A}"/>
                  </a:ext>
                </a:extLst>
              </p14:cNvPr>
              <p14:cNvContentPartPr/>
              <p14:nvPr/>
            </p14:nvContentPartPr>
            <p14:xfrm>
              <a:off x="1715245" y="1921987"/>
              <a:ext cx="13680" cy="2520"/>
            </p14:xfrm>
          </p:contentPart>
        </mc:Choice>
        <mc:Fallback xmlns="">
          <p:pic>
            <p:nvPicPr>
              <p:cNvPr id="4" name="Ink 3">
                <a:extLst>
                  <a:ext uri="{FF2B5EF4-FFF2-40B4-BE49-F238E27FC236}">
                    <a16:creationId xmlns:a16="http://schemas.microsoft.com/office/drawing/2014/main" id="{CCA4BA79-7207-46F9-81D1-051637F90D5A}"/>
                  </a:ext>
                </a:extLst>
              </p:cNvPr>
              <p:cNvPicPr/>
              <p:nvPr/>
            </p:nvPicPr>
            <p:blipFill>
              <a:blip r:embed="rId3"/>
              <a:stretch>
                <a:fillRect/>
              </a:stretch>
            </p:blipFill>
            <p:spPr>
              <a:xfrm>
                <a:off x="1706605" y="1913347"/>
                <a:ext cx="31320" cy="20160"/>
              </a:xfrm>
              <a:prstGeom prst="rect">
                <a:avLst/>
              </a:prstGeom>
            </p:spPr>
          </p:pic>
        </mc:Fallback>
      </mc:AlternateContent>
      <p:sp>
        <p:nvSpPr>
          <p:cNvPr id="5" name="内容占位符 2">
            <a:extLst>
              <a:ext uri="{FF2B5EF4-FFF2-40B4-BE49-F238E27FC236}">
                <a16:creationId xmlns:a16="http://schemas.microsoft.com/office/drawing/2014/main" id="{614AC9D6-6BB4-4F70-B628-3A5C7883FE27}"/>
              </a:ext>
            </a:extLst>
          </p:cNvPr>
          <p:cNvSpPr txBox="1">
            <a:spLocks/>
          </p:cNvSpPr>
          <p:nvPr/>
        </p:nvSpPr>
        <p:spPr>
          <a:xfrm>
            <a:off x="685801" y="3720596"/>
            <a:ext cx="6271590" cy="1262221"/>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MY" dirty="0"/>
              <a:t>Use the above rule to define a function, which can recursive call and give a judgement one number is even or odd.</a:t>
            </a:r>
          </a:p>
          <a:p>
            <a:pPr marL="0" indent="0">
              <a:buNone/>
            </a:pPr>
            <a:r>
              <a:rPr lang="en-MY" dirty="0"/>
              <a:t>Test your function.</a:t>
            </a:r>
          </a:p>
        </p:txBody>
      </p:sp>
    </p:spTree>
    <p:extLst>
      <p:ext uri="{BB962C8B-B14F-4D97-AF65-F5344CB8AC3E}">
        <p14:creationId xmlns:p14="http://schemas.microsoft.com/office/powerpoint/2010/main" val="3393176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dirty="0"/>
              <a:t>Number puzzle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685800" y="2142067"/>
            <a:ext cx="8986705" cy="2840750"/>
          </a:xfrm>
        </p:spPr>
        <p:txBody>
          <a:bodyPr anchor="t">
            <a:normAutofit/>
          </a:bodyPr>
          <a:lstStyle/>
          <a:p>
            <a:pPr marL="0" indent="0">
              <a:buNone/>
            </a:pPr>
            <a:r>
              <a:rPr lang="en-MY" dirty="0"/>
              <a:t>Number sequence.</a:t>
            </a:r>
          </a:p>
          <a:p>
            <a:r>
              <a:rPr lang="en-MY" dirty="0"/>
              <a:t>The first number is 1.</a:t>
            </a:r>
          </a:p>
          <a:p>
            <a:r>
              <a:rPr lang="en-MY" dirty="0"/>
              <a:t>The next number is calculated based on the previous number. You can either choose to multiply by 3, or choose to add by 5.</a:t>
            </a:r>
          </a:p>
          <a:p>
            <a:pPr lvl="1"/>
            <a:endParaRPr lang="en-MY" dirty="0"/>
          </a:p>
          <a:p>
            <a:pPr lvl="1"/>
            <a:endParaRPr lang="en-MY"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CA4BA79-7207-46F9-81D1-051637F90D5A}"/>
                  </a:ext>
                </a:extLst>
              </p14:cNvPr>
              <p14:cNvContentPartPr/>
              <p14:nvPr/>
            </p14:nvContentPartPr>
            <p14:xfrm>
              <a:off x="1715245" y="1921987"/>
              <a:ext cx="13680" cy="2520"/>
            </p14:xfrm>
          </p:contentPart>
        </mc:Choice>
        <mc:Fallback xmlns="">
          <p:pic>
            <p:nvPicPr>
              <p:cNvPr id="4" name="Ink 3">
                <a:extLst>
                  <a:ext uri="{FF2B5EF4-FFF2-40B4-BE49-F238E27FC236}">
                    <a16:creationId xmlns:a16="http://schemas.microsoft.com/office/drawing/2014/main" id="{CCA4BA79-7207-46F9-81D1-051637F90D5A}"/>
                  </a:ext>
                </a:extLst>
              </p:cNvPr>
              <p:cNvPicPr/>
              <p:nvPr/>
            </p:nvPicPr>
            <p:blipFill>
              <a:blip r:embed="rId3"/>
              <a:stretch>
                <a:fillRect/>
              </a:stretch>
            </p:blipFill>
            <p:spPr>
              <a:xfrm>
                <a:off x="1706605" y="1913347"/>
                <a:ext cx="31320" cy="20160"/>
              </a:xfrm>
              <a:prstGeom prst="rect">
                <a:avLst/>
              </a:prstGeom>
            </p:spPr>
          </p:pic>
        </mc:Fallback>
      </mc:AlternateContent>
      <p:sp>
        <p:nvSpPr>
          <p:cNvPr id="5" name="内容占位符 2">
            <a:extLst>
              <a:ext uri="{FF2B5EF4-FFF2-40B4-BE49-F238E27FC236}">
                <a16:creationId xmlns:a16="http://schemas.microsoft.com/office/drawing/2014/main" id="{614AC9D6-6BB4-4F70-B628-3A5C7883FE27}"/>
              </a:ext>
            </a:extLst>
          </p:cNvPr>
          <p:cNvSpPr txBox="1">
            <a:spLocks/>
          </p:cNvSpPr>
          <p:nvPr/>
        </p:nvSpPr>
        <p:spPr>
          <a:xfrm>
            <a:off x="685799" y="4056156"/>
            <a:ext cx="7568967" cy="1262221"/>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MY" dirty="0"/>
              <a:t>Now give a number, can you make a program to judge if this number is inside one of the above sequence? If it is can you find a sequence which can produce this number?</a:t>
            </a:r>
          </a:p>
        </p:txBody>
      </p:sp>
    </p:spTree>
    <p:extLst>
      <p:ext uri="{BB962C8B-B14F-4D97-AF65-F5344CB8AC3E}">
        <p14:creationId xmlns:p14="http://schemas.microsoft.com/office/powerpoint/2010/main" val="2622198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6A6DA-85CC-438D-8FE1-8BDC8C1BE0D2}"/>
              </a:ext>
            </a:extLst>
          </p:cNvPr>
          <p:cNvSpPr>
            <a:spLocks noGrp="1"/>
          </p:cNvSpPr>
          <p:nvPr>
            <p:ph type="title"/>
          </p:nvPr>
        </p:nvSpPr>
        <p:spPr/>
        <p:txBody>
          <a:bodyPr/>
          <a:lstStyle/>
          <a:p>
            <a:r>
              <a:rPr lang="en-US" dirty="0"/>
              <a:t>combination</a:t>
            </a:r>
            <a:endParaRPr lang="en-MY" dirty="0"/>
          </a:p>
        </p:txBody>
      </p:sp>
      <p:sp>
        <p:nvSpPr>
          <p:cNvPr id="3" name="Content Placeholder 2">
            <a:extLst>
              <a:ext uri="{FF2B5EF4-FFF2-40B4-BE49-F238E27FC236}">
                <a16:creationId xmlns:a16="http://schemas.microsoft.com/office/drawing/2014/main" id="{74CF7FC6-65F6-4325-8DB2-4EB46244F474}"/>
              </a:ext>
            </a:extLst>
          </p:cNvPr>
          <p:cNvSpPr>
            <a:spLocks noGrp="1"/>
          </p:cNvSpPr>
          <p:nvPr>
            <p:ph idx="1"/>
          </p:nvPr>
        </p:nvSpPr>
        <p:spPr/>
        <p:txBody>
          <a:bodyPr anchor="t"/>
          <a:lstStyle/>
          <a:p>
            <a:r>
              <a:rPr lang="en-US" dirty="0"/>
              <a:t>Combination: how many ways to take out things from a set of items.</a:t>
            </a:r>
          </a:p>
          <a:p>
            <a:r>
              <a:rPr lang="en-US" dirty="0"/>
              <a:t>You have {a, b, c, d, e}, 5 things.</a:t>
            </a:r>
          </a:p>
          <a:p>
            <a:r>
              <a:rPr lang="en-US" dirty="0"/>
              <a:t>Now you want take out 1 from the 5. how many ways you can do?    Answer: you have 5 ways.</a:t>
            </a:r>
          </a:p>
          <a:p>
            <a:r>
              <a:rPr lang="en-US" dirty="0"/>
              <a:t>Now you want take out 2 from the 5. how many ways?     Answer: Then total ways is 10. they are {</a:t>
            </a:r>
            <a:r>
              <a:rPr lang="en-US" dirty="0" err="1"/>
              <a:t>a,b</a:t>
            </a:r>
            <a:r>
              <a:rPr lang="en-US" dirty="0"/>
              <a:t>}, {</a:t>
            </a:r>
            <a:r>
              <a:rPr lang="en-US" dirty="0" err="1"/>
              <a:t>a,c</a:t>
            </a:r>
            <a:r>
              <a:rPr lang="en-US" dirty="0"/>
              <a:t>}, {</a:t>
            </a:r>
            <a:r>
              <a:rPr lang="en-US" dirty="0" err="1"/>
              <a:t>a,d</a:t>
            </a:r>
            <a:r>
              <a:rPr lang="en-US" dirty="0"/>
              <a:t>}, {</a:t>
            </a:r>
            <a:r>
              <a:rPr lang="en-US" dirty="0" err="1"/>
              <a:t>a,e</a:t>
            </a:r>
            <a:r>
              <a:rPr lang="en-US" dirty="0"/>
              <a:t>}, {</a:t>
            </a:r>
            <a:r>
              <a:rPr lang="en-US" dirty="0" err="1"/>
              <a:t>b,c</a:t>
            </a:r>
            <a:r>
              <a:rPr lang="en-US" dirty="0"/>
              <a:t>}, {</a:t>
            </a:r>
            <a:r>
              <a:rPr lang="en-US" dirty="0" err="1"/>
              <a:t>b,d</a:t>
            </a:r>
            <a:r>
              <a:rPr lang="en-US" dirty="0"/>
              <a:t>}, {</a:t>
            </a:r>
            <a:r>
              <a:rPr lang="en-US" dirty="0" err="1"/>
              <a:t>b,e</a:t>
            </a:r>
            <a:r>
              <a:rPr lang="en-US" dirty="0"/>
              <a:t>}, {</a:t>
            </a:r>
            <a:r>
              <a:rPr lang="en-US" dirty="0" err="1"/>
              <a:t>c,d</a:t>
            </a:r>
            <a:r>
              <a:rPr lang="en-US" dirty="0"/>
              <a:t>}, {</a:t>
            </a:r>
            <a:r>
              <a:rPr lang="en-US" dirty="0" err="1"/>
              <a:t>c,e</a:t>
            </a:r>
            <a:r>
              <a:rPr lang="en-US" dirty="0"/>
              <a:t>}, {</a:t>
            </a:r>
            <a:r>
              <a:rPr lang="en-US" dirty="0" err="1"/>
              <a:t>d,e</a:t>
            </a:r>
            <a:r>
              <a:rPr lang="en-US" dirty="0"/>
              <a:t>}</a:t>
            </a:r>
          </a:p>
          <a:p>
            <a:endParaRPr lang="en-US" dirty="0"/>
          </a:p>
          <a:p>
            <a:r>
              <a:rPr lang="en-US" dirty="0"/>
              <a:t>Make a program to list all the ways? (from n items to take m items, m&lt;=n)</a:t>
            </a:r>
            <a:endParaRPr lang="en-MY" dirty="0"/>
          </a:p>
        </p:txBody>
      </p:sp>
    </p:spTree>
    <p:extLst>
      <p:ext uri="{BB962C8B-B14F-4D97-AF65-F5344CB8AC3E}">
        <p14:creationId xmlns:p14="http://schemas.microsoft.com/office/powerpoint/2010/main" val="4225843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CB66CF-AD72-47FB-9DEE-6949334A6EA7}"/>
              </a:ext>
            </a:extLst>
          </p:cNvPr>
          <p:cNvSpPr>
            <a:spLocks noGrp="1"/>
          </p:cNvSpPr>
          <p:nvPr>
            <p:ph idx="1"/>
          </p:nvPr>
        </p:nvSpPr>
        <p:spPr>
          <a:xfrm>
            <a:off x="685801" y="2065867"/>
            <a:ext cx="9865657" cy="2205815"/>
          </a:xfrm>
        </p:spPr>
        <p:txBody>
          <a:bodyPr anchor="t">
            <a:normAutofit/>
          </a:bodyPr>
          <a:lstStyle/>
          <a:p>
            <a:r>
              <a:rPr lang="en-US" dirty="0"/>
              <a:t>Write a program, which takes </a:t>
            </a:r>
            <a:r>
              <a:rPr lang="en-US"/>
              <a:t>many different letters </a:t>
            </a:r>
            <a:r>
              <a:rPr lang="en-US" dirty="0"/>
              <a:t>from user. Use ‘0’ as indication of end.</a:t>
            </a:r>
          </a:p>
          <a:p>
            <a:r>
              <a:rPr lang="en-MY" dirty="0"/>
              <a:t>The program output all possible string using those letters. (use at least one letter, up to all letters been used.)</a:t>
            </a:r>
          </a:p>
        </p:txBody>
      </p:sp>
      <p:sp>
        <p:nvSpPr>
          <p:cNvPr id="4" name="标题 1">
            <a:extLst>
              <a:ext uri="{FF2B5EF4-FFF2-40B4-BE49-F238E27FC236}">
                <a16:creationId xmlns:a16="http://schemas.microsoft.com/office/drawing/2014/main" id="{BD5E8151-0E77-409E-BF85-FD92350D8956}"/>
              </a:ext>
            </a:extLst>
          </p:cNvPr>
          <p:cNvSpPr>
            <a:spLocks noGrp="1"/>
          </p:cNvSpPr>
          <p:nvPr>
            <p:ph type="title"/>
          </p:nvPr>
        </p:nvSpPr>
        <p:spPr>
          <a:xfrm>
            <a:off x="685801" y="609600"/>
            <a:ext cx="10131425" cy="1456267"/>
          </a:xfrm>
        </p:spPr>
        <p:txBody>
          <a:bodyPr/>
          <a:lstStyle/>
          <a:p>
            <a:r>
              <a:rPr lang="en-US" dirty="0"/>
              <a:t>Permutation of letters</a:t>
            </a:r>
            <a:endParaRPr lang="en-MY" dirty="0"/>
          </a:p>
        </p:txBody>
      </p:sp>
    </p:spTree>
    <p:extLst>
      <p:ext uri="{BB962C8B-B14F-4D97-AF65-F5344CB8AC3E}">
        <p14:creationId xmlns:p14="http://schemas.microsoft.com/office/powerpoint/2010/main" val="3756693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6A6DA-85CC-438D-8FE1-8BDC8C1BE0D2}"/>
              </a:ext>
            </a:extLst>
          </p:cNvPr>
          <p:cNvSpPr>
            <a:spLocks noGrp="1"/>
          </p:cNvSpPr>
          <p:nvPr>
            <p:ph type="title"/>
          </p:nvPr>
        </p:nvSpPr>
        <p:spPr/>
        <p:txBody>
          <a:bodyPr/>
          <a:lstStyle/>
          <a:p>
            <a:r>
              <a:rPr lang="en-US" dirty="0"/>
              <a:t>permutation</a:t>
            </a:r>
            <a:endParaRPr lang="en-MY" dirty="0"/>
          </a:p>
        </p:txBody>
      </p:sp>
      <p:sp>
        <p:nvSpPr>
          <p:cNvPr id="3" name="Content Placeholder 2">
            <a:extLst>
              <a:ext uri="{FF2B5EF4-FFF2-40B4-BE49-F238E27FC236}">
                <a16:creationId xmlns:a16="http://schemas.microsoft.com/office/drawing/2014/main" id="{74CF7FC6-65F6-4325-8DB2-4EB46244F474}"/>
              </a:ext>
            </a:extLst>
          </p:cNvPr>
          <p:cNvSpPr>
            <a:spLocks noGrp="1"/>
          </p:cNvSpPr>
          <p:nvPr>
            <p:ph idx="1"/>
          </p:nvPr>
        </p:nvSpPr>
        <p:spPr/>
        <p:txBody>
          <a:bodyPr anchor="t"/>
          <a:lstStyle/>
          <a:p>
            <a:r>
              <a:rPr lang="en-US" dirty="0"/>
              <a:t>In the combination problem, if the item you take out the order is important, then it becomes permutation problem.</a:t>
            </a:r>
          </a:p>
          <a:p>
            <a:r>
              <a:rPr lang="en-US" dirty="0"/>
              <a:t>Example: for taking 2 items, {a, c} and {c, a} are considered different.</a:t>
            </a:r>
          </a:p>
          <a:p>
            <a:r>
              <a:rPr lang="en-US" dirty="0"/>
              <a:t>Can make a program to list all ways?</a:t>
            </a:r>
            <a:endParaRPr lang="en-MY" dirty="0"/>
          </a:p>
        </p:txBody>
      </p:sp>
    </p:spTree>
    <p:extLst>
      <p:ext uri="{BB962C8B-B14F-4D97-AF65-F5344CB8AC3E}">
        <p14:creationId xmlns:p14="http://schemas.microsoft.com/office/powerpoint/2010/main" val="17412781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2039</TotalTime>
  <Words>1135</Words>
  <Application>Microsoft Office PowerPoint</Application>
  <PresentationFormat>Widescreen</PresentationFormat>
  <Paragraphs>116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Cascadia Mono SemiBold</vt:lpstr>
      <vt:lpstr>天体</vt:lpstr>
      <vt:lpstr>Python programming</vt:lpstr>
      <vt:lpstr>Define your own function</vt:lpstr>
      <vt:lpstr>Define your own function</vt:lpstr>
      <vt:lpstr>Define your own function</vt:lpstr>
      <vt:lpstr>Judge number is even or odd – use recursion</vt:lpstr>
      <vt:lpstr>Number puzzle</vt:lpstr>
      <vt:lpstr>combination</vt:lpstr>
      <vt:lpstr>Permutation of letters</vt:lpstr>
      <vt:lpstr>permutation</vt:lpstr>
      <vt:lpstr>nestsum</vt:lpstr>
      <vt:lpstr>File operation</vt:lpstr>
      <vt:lpstr>8 Queen puzzle</vt:lpstr>
      <vt:lpstr>Queue simulation program</vt:lpstr>
      <vt:lpstr>stack simulation program</vt:lpstr>
      <vt:lpstr>What is in the backpack</vt:lpstr>
      <vt:lpstr>Flow chart for the game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Lixiang Li</dc:creator>
  <cp:lastModifiedBy>Li Lixiang</cp:lastModifiedBy>
  <cp:revision>39</cp:revision>
  <dcterms:created xsi:type="dcterms:W3CDTF">2020-12-04T05:07:57Z</dcterms:created>
  <dcterms:modified xsi:type="dcterms:W3CDTF">2023-04-25T11:59:44Z</dcterms:modified>
</cp:coreProperties>
</file>