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6" r:id="rId4"/>
    <p:sldId id="262" r:id="rId5"/>
    <p:sldId id="273" r:id="rId6"/>
    <p:sldId id="275" r:id="rId7"/>
    <p:sldId id="272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27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A809BE3F-B6AE-44E1-9854-9CBCC7916266}"/>
    <pc:docChg chg="custSel modSld">
      <pc:chgData name="Li Lixiang" userId="6104bbfcb56aea79" providerId="LiveId" clId="{A809BE3F-B6AE-44E1-9854-9CBCC7916266}" dt="2021-08-12T07:29:53.451" v="151" actId="6549"/>
      <pc:docMkLst>
        <pc:docMk/>
      </pc:docMkLst>
      <pc:sldChg chg="modSp mod">
        <pc:chgData name="Li Lixiang" userId="6104bbfcb56aea79" providerId="LiveId" clId="{A809BE3F-B6AE-44E1-9854-9CBCC7916266}" dt="2021-08-12T07:29:53.451" v="151" actId="6549"/>
        <pc:sldMkLst>
          <pc:docMk/>
          <pc:sldMk cId="3650079851" sldId="256"/>
        </pc:sldMkLst>
        <pc:spChg chg="mod">
          <ac:chgData name="Li Lixiang" userId="6104bbfcb56aea79" providerId="LiveId" clId="{A809BE3F-B6AE-44E1-9854-9CBCC7916266}" dt="2021-08-12T07:29:53.451" v="151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A809BE3F-B6AE-44E1-9854-9CBCC7916266}" dt="2021-07-14T07:51:49.095" v="27" actId="1076"/>
        <pc:sldMkLst>
          <pc:docMk/>
          <pc:sldMk cId="216162942" sldId="261"/>
        </pc:sldMkLst>
        <pc:picChg chg="add mod">
          <ac:chgData name="Li Lixiang" userId="6104bbfcb56aea79" providerId="LiveId" clId="{A809BE3F-B6AE-44E1-9854-9CBCC7916266}" dt="2021-07-14T07:51:49.095" v="27" actId="1076"/>
          <ac:picMkLst>
            <pc:docMk/>
            <pc:sldMk cId="216162942" sldId="261"/>
            <ac:picMk id="4" creationId="{FC30E0D3-5756-40E0-AA85-E8645A656C4D}"/>
          </ac:picMkLst>
        </pc:picChg>
      </pc:sldChg>
      <pc:sldChg chg="addSp modSp mod">
        <pc:chgData name="Li Lixiang" userId="6104bbfcb56aea79" providerId="LiveId" clId="{A809BE3F-B6AE-44E1-9854-9CBCC7916266}" dt="2021-07-14T07:51:06.854" v="24" actId="1076"/>
        <pc:sldMkLst>
          <pc:docMk/>
          <pc:sldMk cId="2222432816" sldId="262"/>
        </pc:sldMkLst>
        <pc:picChg chg="add mod">
          <ac:chgData name="Li Lixiang" userId="6104bbfcb56aea79" providerId="LiveId" clId="{A809BE3F-B6AE-44E1-9854-9CBCC7916266}" dt="2021-07-14T07:51:06.854" v="24" actId="1076"/>
          <ac:picMkLst>
            <pc:docMk/>
            <pc:sldMk cId="2222432816" sldId="262"/>
            <ac:picMk id="4" creationId="{DBF1628E-BFE0-4BB6-BC55-F2978F6A0D44}"/>
          </ac:picMkLst>
        </pc:picChg>
      </pc:sldChg>
      <pc:sldChg chg="modSp mod">
        <pc:chgData name="Li Lixiang" userId="6104bbfcb56aea79" providerId="LiveId" clId="{A809BE3F-B6AE-44E1-9854-9CBCC7916266}" dt="2021-07-14T08:32:49.259" v="52" actId="20577"/>
        <pc:sldMkLst>
          <pc:docMk/>
          <pc:sldMk cId="3957381771" sldId="263"/>
        </pc:sldMkLst>
        <pc:spChg chg="mod">
          <ac:chgData name="Li Lixiang" userId="6104bbfcb56aea79" providerId="LiveId" clId="{A809BE3F-B6AE-44E1-9854-9CBCC7916266}" dt="2021-07-14T08:32:49.259" v="52" actId="20577"/>
          <ac:spMkLst>
            <pc:docMk/>
            <pc:sldMk cId="3957381771" sldId="263"/>
            <ac:spMk id="5" creationId="{24C6C14A-404A-46CC-BBB2-888A7B4B7C1A}"/>
          </ac:spMkLst>
        </pc:spChg>
      </pc:sldChg>
      <pc:sldChg chg="modSp mod">
        <pc:chgData name="Li Lixiang" userId="6104bbfcb56aea79" providerId="LiveId" clId="{A809BE3F-B6AE-44E1-9854-9CBCC7916266}" dt="2021-07-14T06:37:42.320" v="14" actId="20577"/>
        <pc:sldMkLst>
          <pc:docMk/>
          <pc:sldMk cId="783728514" sldId="271"/>
        </pc:sldMkLst>
        <pc:spChg chg="mod">
          <ac:chgData name="Li Lixiang" userId="6104bbfcb56aea79" providerId="LiveId" clId="{A809BE3F-B6AE-44E1-9854-9CBCC7916266}" dt="2021-07-14T06:37:42.320" v="14" actId="20577"/>
          <ac:spMkLst>
            <pc:docMk/>
            <pc:sldMk cId="783728514" sldId="271"/>
            <ac:spMk id="5" creationId="{24C6C14A-404A-46CC-BBB2-888A7B4B7C1A}"/>
          </ac:spMkLst>
        </pc:spChg>
      </pc:sldChg>
      <pc:sldChg chg="addSp modSp mod">
        <pc:chgData name="Li Lixiang" userId="6104bbfcb56aea79" providerId="LiveId" clId="{A809BE3F-B6AE-44E1-9854-9CBCC7916266}" dt="2021-07-14T07:50:24.724" v="22" actId="1076"/>
        <pc:sldMkLst>
          <pc:docMk/>
          <pc:sldMk cId="178439782" sldId="273"/>
        </pc:sldMkLst>
        <pc:spChg chg="mod">
          <ac:chgData name="Li Lixiang" userId="6104bbfcb56aea79" providerId="LiveId" clId="{A809BE3F-B6AE-44E1-9854-9CBCC7916266}" dt="2021-07-14T07:50:16.602" v="20" actId="27636"/>
          <ac:spMkLst>
            <pc:docMk/>
            <pc:sldMk cId="178439782" sldId="273"/>
            <ac:spMk id="5" creationId="{24C6C14A-404A-46CC-BBB2-888A7B4B7C1A}"/>
          </ac:spMkLst>
        </pc:spChg>
        <pc:picChg chg="add mod">
          <ac:chgData name="Li Lixiang" userId="6104bbfcb56aea79" providerId="LiveId" clId="{A809BE3F-B6AE-44E1-9854-9CBCC7916266}" dt="2021-07-14T07:50:24.724" v="22" actId="1076"/>
          <ac:picMkLst>
            <pc:docMk/>
            <pc:sldMk cId="178439782" sldId="273"/>
            <ac:picMk id="4" creationId="{5D6A2D02-B49C-4DF6-BCC8-507CF53A21AC}"/>
          </ac:picMkLst>
        </pc:picChg>
      </pc:sldChg>
      <pc:sldChg chg="modSp mod">
        <pc:chgData name="Li Lixiang" userId="6104bbfcb56aea79" providerId="LiveId" clId="{A809BE3F-B6AE-44E1-9854-9CBCC7916266}" dt="2021-07-14T13:53:19.956" v="150" actId="113"/>
        <pc:sldMkLst>
          <pc:docMk/>
          <pc:sldMk cId="1986233899" sldId="275"/>
        </pc:sldMkLst>
        <pc:spChg chg="mod">
          <ac:chgData name="Li Lixiang" userId="6104bbfcb56aea79" providerId="LiveId" clId="{A809BE3F-B6AE-44E1-9854-9CBCC7916266}" dt="2021-07-14T13:53:19.956" v="150" actId="113"/>
          <ac:spMkLst>
            <pc:docMk/>
            <pc:sldMk cId="1986233899" sldId="275"/>
            <ac:spMk id="5" creationId="{24C6C14A-404A-46CC-BBB2-888A7B4B7C1A}"/>
          </ac:spMkLst>
        </pc:spChg>
      </pc:sldChg>
    </pc:docChg>
  </pc:docChgLst>
  <pc:docChgLst>
    <pc:chgData name="Li Lixiang" userId="6104bbfcb56aea79" providerId="LiveId" clId="{005F5B50-AD91-4943-92C8-BCC7E2D4CC3A}"/>
    <pc:docChg chg="custSel modSld">
      <pc:chgData name="Li Lixiang" userId="6104bbfcb56aea79" providerId="LiveId" clId="{005F5B50-AD91-4943-92C8-BCC7E2D4CC3A}" dt="2021-03-04T04:20:25.829" v="14" actId="20577"/>
      <pc:docMkLst>
        <pc:docMk/>
      </pc:docMkLst>
      <pc:sldChg chg="modSp mod">
        <pc:chgData name="Li Lixiang" userId="6104bbfcb56aea79" providerId="LiveId" clId="{005F5B50-AD91-4943-92C8-BCC7E2D4CC3A}" dt="2021-03-04T04:20:25.829" v="14" actId="20577"/>
        <pc:sldMkLst>
          <pc:docMk/>
          <pc:sldMk cId="3650079851" sldId="256"/>
        </pc:sldMkLst>
        <pc:spChg chg="mod">
          <ac:chgData name="Li Lixiang" userId="6104bbfcb56aea79" providerId="LiveId" clId="{005F5B50-AD91-4943-92C8-BCC7E2D4CC3A}" dt="2021-03-04T04:20:25.829" v="14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D0C48F1D-EB20-4695-973B-3830B17AD61C}"/>
    <pc:docChg chg="undo redo custSel addSld delSld modSld">
      <pc:chgData name="Li Lixiang" userId="6104bbfcb56aea79" providerId="LiveId" clId="{D0C48F1D-EB20-4695-973B-3830B17AD61C}" dt="2021-12-20T13:43:52.963" v="3172" actId="14100"/>
      <pc:docMkLst>
        <pc:docMk/>
      </pc:docMkLst>
      <pc:sldChg chg="modSp mod">
        <pc:chgData name="Li Lixiang" userId="6104bbfcb56aea79" providerId="LiveId" clId="{D0C48F1D-EB20-4695-973B-3830B17AD61C}" dt="2021-12-20T07:55:06.336" v="20" actId="20577"/>
        <pc:sldMkLst>
          <pc:docMk/>
          <pc:sldMk cId="3650079851" sldId="256"/>
        </pc:sldMkLst>
        <pc:spChg chg="mod">
          <ac:chgData name="Li Lixiang" userId="6104bbfcb56aea79" providerId="LiveId" clId="{D0C48F1D-EB20-4695-973B-3830B17AD61C}" dt="2021-12-20T07:55:06.336" v="2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 mod">
        <pc:chgData name="Li Lixiang" userId="6104bbfcb56aea79" providerId="LiveId" clId="{D0C48F1D-EB20-4695-973B-3830B17AD61C}" dt="2021-12-20T09:06:10.750" v="910" actId="207"/>
        <pc:sldMkLst>
          <pc:docMk/>
          <pc:sldMk cId="647322237" sldId="259"/>
        </pc:sldMkLst>
        <pc:spChg chg="mod">
          <ac:chgData name="Li Lixiang" userId="6104bbfcb56aea79" providerId="LiveId" clId="{D0C48F1D-EB20-4695-973B-3830B17AD61C}" dt="2021-12-20T08:22:45.368" v="56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D0C48F1D-EB20-4695-973B-3830B17AD61C}" dt="2021-12-20T08:29:26.117" v="663" actId="14100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 Lixiang" userId="6104bbfcb56aea79" providerId="LiveId" clId="{D0C48F1D-EB20-4695-973B-3830B17AD61C}" dt="2021-12-20T08:23:46.455" v="97" actId="478"/>
          <ac:spMkLst>
            <pc:docMk/>
            <pc:sldMk cId="647322237" sldId="259"/>
            <ac:spMk id="6" creationId="{D0C5FDE8-A0A7-4F4A-B6D3-DE90CACE1D87}"/>
          </ac:spMkLst>
        </pc:spChg>
        <pc:spChg chg="del">
          <ac:chgData name="Li Lixiang" userId="6104bbfcb56aea79" providerId="LiveId" clId="{D0C48F1D-EB20-4695-973B-3830B17AD61C}" dt="2021-12-20T08:23:46.455" v="97" actId="478"/>
          <ac:spMkLst>
            <pc:docMk/>
            <pc:sldMk cId="647322237" sldId="259"/>
            <ac:spMk id="7" creationId="{7BE76294-9726-4502-BC30-0173654453C6}"/>
          </ac:spMkLst>
        </pc:spChg>
        <pc:spChg chg="add mod">
          <ac:chgData name="Li Lixiang" userId="6104bbfcb56aea79" providerId="LiveId" clId="{D0C48F1D-EB20-4695-973B-3830B17AD61C}" dt="2021-12-20T08:29:29.990" v="664" actId="14100"/>
          <ac:spMkLst>
            <pc:docMk/>
            <pc:sldMk cId="647322237" sldId="259"/>
            <ac:spMk id="8" creationId="{84B091BC-CC6B-4CA3-B3AB-1DE5FC651002}"/>
          </ac:spMkLst>
        </pc:spChg>
        <pc:spChg chg="add mod">
          <ac:chgData name="Li Lixiang" userId="6104bbfcb56aea79" providerId="LiveId" clId="{D0C48F1D-EB20-4695-973B-3830B17AD61C}" dt="2021-12-20T09:06:10.750" v="910" actId="207"/>
          <ac:spMkLst>
            <pc:docMk/>
            <pc:sldMk cId="647322237" sldId="259"/>
            <ac:spMk id="9" creationId="{0054EB45-9533-41FB-9E6F-7FB13DE9BD93}"/>
          </ac:spMkLst>
        </pc:spChg>
      </pc:sldChg>
      <pc:sldChg chg="addSp delSp modSp mod">
        <pc:chgData name="Li Lixiang" userId="6104bbfcb56aea79" providerId="LiveId" clId="{D0C48F1D-EB20-4695-973B-3830B17AD61C}" dt="2021-12-20T12:00:01.638" v="1849" actId="20577"/>
        <pc:sldMkLst>
          <pc:docMk/>
          <pc:sldMk cId="216162942" sldId="261"/>
        </pc:sldMkLst>
        <pc:spChg chg="mod">
          <ac:chgData name="Li Lixiang" userId="6104bbfcb56aea79" providerId="LiveId" clId="{D0C48F1D-EB20-4695-973B-3830B17AD61C}" dt="2021-12-20T11:59:29.271" v="1780" actId="20577"/>
          <ac:spMkLst>
            <pc:docMk/>
            <pc:sldMk cId="216162942" sldId="261"/>
            <ac:spMk id="2" creationId="{5EC01E2D-9CFE-4D5D-8863-3BA90731F07B}"/>
          </ac:spMkLst>
        </pc:spChg>
        <pc:spChg chg="del">
          <ac:chgData name="Li Lixiang" userId="6104bbfcb56aea79" providerId="LiveId" clId="{D0C48F1D-EB20-4695-973B-3830B17AD61C}" dt="2021-12-20T09:06:35.955" v="929" actId="478"/>
          <ac:spMkLst>
            <pc:docMk/>
            <pc:sldMk cId="216162942" sldId="261"/>
            <ac:spMk id="5" creationId="{24C6C14A-404A-46CC-BBB2-888A7B4B7C1A}"/>
          </ac:spMkLst>
        </pc:spChg>
        <pc:spChg chg="add del mod">
          <ac:chgData name="Li Lixiang" userId="6104bbfcb56aea79" providerId="LiveId" clId="{D0C48F1D-EB20-4695-973B-3830B17AD61C}" dt="2021-12-20T09:06:38.653" v="930" actId="478"/>
          <ac:spMkLst>
            <pc:docMk/>
            <pc:sldMk cId="216162942" sldId="261"/>
            <ac:spMk id="6" creationId="{EF85F7A1-2721-4AFA-94BB-A24800DEBAE9}"/>
          </ac:spMkLst>
        </pc:spChg>
        <pc:spChg chg="add mod">
          <ac:chgData name="Li Lixiang" userId="6104bbfcb56aea79" providerId="LiveId" clId="{D0C48F1D-EB20-4695-973B-3830B17AD61C}" dt="2021-12-20T12:00:01.638" v="1849" actId="20577"/>
          <ac:spMkLst>
            <pc:docMk/>
            <pc:sldMk cId="216162942" sldId="261"/>
            <ac:spMk id="9" creationId="{4D2D5518-D360-4BC9-9F7E-7430904F2D26}"/>
          </ac:spMkLst>
        </pc:spChg>
        <pc:picChg chg="del">
          <ac:chgData name="Li Lixiang" userId="6104bbfcb56aea79" providerId="LiveId" clId="{D0C48F1D-EB20-4695-973B-3830B17AD61C}" dt="2021-12-20T09:06:33.679" v="928" actId="478"/>
          <ac:picMkLst>
            <pc:docMk/>
            <pc:sldMk cId="216162942" sldId="261"/>
            <ac:picMk id="4" creationId="{FC30E0D3-5756-40E0-AA85-E8645A656C4D}"/>
          </ac:picMkLst>
        </pc:picChg>
        <pc:picChg chg="add mod">
          <ac:chgData name="Li Lixiang" userId="6104bbfcb56aea79" providerId="LiveId" clId="{D0C48F1D-EB20-4695-973B-3830B17AD61C}" dt="2021-12-20T09:51:32.933" v="932" actId="1076"/>
          <ac:picMkLst>
            <pc:docMk/>
            <pc:sldMk cId="216162942" sldId="261"/>
            <ac:picMk id="8" creationId="{74378AE0-B69A-43AE-A7EA-65CF0B7F6D52}"/>
          </ac:picMkLst>
        </pc:picChg>
      </pc:sldChg>
      <pc:sldChg chg="addSp delSp modSp mod">
        <pc:chgData name="Li Lixiang" userId="6104bbfcb56aea79" providerId="LiveId" clId="{D0C48F1D-EB20-4695-973B-3830B17AD61C}" dt="2021-12-20T11:03:00.353" v="1248" actId="20577"/>
        <pc:sldMkLst>
          <pc:docMk/>
          <pc:sldMk cId="2222432816" sldId="262"/>
        </pc:sldMkLst>
        <pc:spChg chg="mod">
          <ac:chgData name="Li Lixiang" userId="6104bbfcb56aea79" providerId="LiveId" clId="{D0C48F1D-EB20-4695-973B-3830B17AD61C}" dt="2021-12-20T11:00:12.999" v="1115" actId="6549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 Lixiang" userId="6104bbfcb56aea79" providerId="LiveId" clId="{D0C48F1D-EB20-4695-973B-3830B17AD61C}" dt="2021-12-20T11:03:00.353" v="1248" actId="20577"/>
          <ac:spMkLst>
            <pc:docMk/>
            <pc:sldMk cId="2222432816" sldId="262"/>
            <ac:spMk id="5" creationId="{24C6C14A-404A-46CC-BBB2-888A7B4B7C1A}"/>
          </ac:spMkLst>
        </pc:spChg>
        <pc:picChg chg="del">
          <ac:chgData name="Li Lixiang" userId="6104bbfcb56aea79" providerId="LiveId" clId="{D0C48F1D-EB20-4695-973B-3830B17AD61C}" dt="2021-12-20T10:59:45.208" v="1068" actId="478"/>
          <ac:picMkLst>
            <pc:docMk/>
            <pc:sldMk cId="2222432816" sldId="262"/>
            <ac:picMk id="4" creationId="{DBF1628E-BFE0-4BB6-BC55-F2978F6A0D44}"/>
          </ac:picMkLst>
        </pc:picChg>
        <pc:picChg chg="add mod">
          <ac:chgData name="Li Lixiang" userId="6104bbfcb56aea79" providerId="LiveId" clId="{D0C48F1D-EB20-4695-973B-3830B17AD61C}" dt="2021-12-20T10:59:47.207" v="1069" actId="1076"/>
          <ac:picMkLst>
            <pc:docMk/>
            <pc:sldMk cId="2222432816" sldId="262"/>
            <ac:picMk id="6" creationId="{64280D05-41B9-4D22-999B-9590AC804E27}"/>
          </ac:picMkLst>
        </pc:picChg>
      </pc:sldChg>
      <pc:sldChg chg="del">
        <pc:chgData name="Li Lixiang" userId="6104bbfcb56aea79" providerId="LiveId" clId="{D0C48F1D-EB20-4695-973B-3830B17AD61C}" dt="2021-12-20T11:48:23.124" v="1667" actId="47"/>
        <pc:sldMkLst>
          <pc:docMk/>
          <pc:sldMk cId="3957381771" sldId="263"/>
        </pc:sldMkLst>
      </pc:sldChg>
      <pc:sldChg chg="del">
        <pc:chgData name="Li Lixiang" userId="6104bbfcb56aea79" providerId="LiveId" clId="{D0C48F1D-EB20-4695-973B-3830B17AD61C}" dt="2021-12-20T11:48:24.160" v="1668" actId="47"/>
        <pc:sldMkLst>
          <pc:docMk/>
          <pc:sldMk cId="783728514" sldId="271"/>
        </pc:sldMkLst>
      </pc:sldChg>
      <pc:sldChg chg="addSp delSp modSp mod">
        <pc:chgData name="Li Lixiang" userId="6104bbfcb56aea79" providerId="LiveId" clId="{D0C48F1D-EB20-4695-973B-3830B17AD61C}" dt="2021-12-20T13:10:53.644" v="2514" actId="27636"/>
        <pc:sldMkLst>
          <pc:docMk/>
          <pc:sldMk cId="99124880" sldId="272"/>
        </pc:sldMkLst>
        <pc:spChg chg="mod">
          <ac:chgData name="Li Lixiang" userId="6104bbfcb56aea79" providerId="LiveId" clId="{D0C48F1D-EB20-4695-973B-3830B17AD61C}" dt="2021-12-20T12:46:59.452" v="2043" actId="20577"/>
          <ac:spMkLst>
            <pc:docMk/>
            <pc:sldMk cId="99124880" sldId="272"/>
            <ac:spMk id="2" creationId="{5EC01E2D-9CFE-4D5D-8863-3BA90731F07B}"/>
          </ac:spMkLst>
        </pc:spChg>
        <pc:spChg chg="mod">
          <ac:chgData name="Li Lixiang" userId="6104bbfcb56aea79" providerId="LiveId" clId="{D0C48F1D-EB20-4695-973B-3830B17AD61C}" dt="2021-12-20T13:10:53.644" v="2514" actId="27636"/>
          <ac:spMkLst>
            <pc:docMk/>
            <pc:sldMk cId="99124880" sldId="272"/>
            <ac:spMk id="5" creationId="{24C6C14A-404A-46CC-BBB2-888A7B4B7C1A}"/>
          </ac:spMkLst>
        </pc:spChg>
        <pc:graphicFrameChg chg="del">
          <ac:chgData name="Li Lixiang" userId="6104bbfcb56aea79" providerId="LiveId" clId="{D0C48F1D-EB20-4695-973B-3830B17AD61C}" dt="2021-12-20T12:46:48.527" v="2005" actId="478"/>
          <ac:graphicFrameMkLst>
            <pc:docMk/>
            <pc:sldMk cId="99124880" sldId="272"/>
            <ac:graphicFrameMk id="3" creationId="{7DA18F9D-C006-4166-B205-D7B35D668CB9}"/>
          </ac:graphicFrameMkLst>
        </pc:graphicFrameChg>
        <pc:picChg chg="add mod">
          <ac:chgData name="Li Lixiang" userId="6104bbfcb56aea79" providerId="LiveId" clId="{D0C48F1D-EB20-4695-973B-3830B17AD61C}" dt="2021-12-20T13:10:20.276" v="2454" actId="1076"/>
          <ac:picMkLst>
            <pc:docMk/>
            <pc:sldMk cId="99124880" sldId="272"/>
            <ac:picMk id="6" creationId="{97D6D30D-F13A-477D-92EF-E8568E4A240C}"/>
          </ac:picMkLst>
        </pc:picChg>
      </pc:sldChg>
      <pc:sldChg chg="addSp delSp modSp mod">
        <pc:chgData name="Li Lixiang" userId="6104bbfcb56aea79" providerId="LiveId" clId="{D0C48F1D-EB20-4695-973B-3830B17AD61C}" dt="2021-12-20T11:34:52.066" v="1475" actId="14100"/>
        <pc:sldMkLst>
          <pc:docMk/>
          <pc:sldMk cId="178439782" sldId="273"/>
        </pc:sldMkLst>
        <pc:spChg chg="mod">
          <ac:chgData name="Li Lixiang" userId="6104bbfcb56aea79" providerId="LiveId" clId="{D0C48F1D-EB20-4695-973B-3830B17AD61C}" dt="2021-12-20T11:11:12.571" v="1267" actId="20577"/>
          <ac:spMkLst>
            <pc:docMk/>
            <pc:sldMk cId="178439782" sldId="273"/>
            <ac:spMk id="2" creationId="{5EC01E2D-9CFE-4D5D-8863-3BA90731F07B}"/>
          </ac:spMkLst>
        </pc:spChg>
        <pc:spChg chg="add del mod">
          <ac:chgData name="Li Lixiang" userId="6104bbfcb56aea79" providerId="LiveId" clId="{D0C48F1D-EB20-4695-973B-3830B17AD61C}" dt="2021-12-20T11:13:46.601" v="1393" actId="478"/>
          <ac:spMkLst>
            <pc:docMk/>
            <pc:sldMk cId="178439782" sldId="273"/>
            <ac:spMk id="3" creationId="{4FAE4B4F-2FB7-45B7-A258-CF9FF696A1B6}"/>
          </ac:spMkLst>
        </pc:spChg>
        <pc:spChg chg="mod">
          <ac:chgData name="Li Lixiang" userId="6104bbfcb56aea79" providerId="LiveId" clId="{D0C48F1D-EB20-4695-973B-3830B17AD61C}" dt="2021-12-20T11:13:44.282" v="1392" actId="27636"/>
          <ac:spMkLst>
            <pc:docMk/>
            <pc:sldMk cId="178439782" sldId="273"/>
            <ac:spMk id="5" creationId="{24C6C14A-404A-46CC-BBB2-888A7B4B7C1A}"/>
          </ac:spMkLst>
        </pc:spChg>
        <pc:spChg chg="add del">
          <ac:chgData name="Li Lixiang" userId="6104bbfcb56aea79" providerId="LiveId" clId="{D0C48F1D-EB20-4695-973B-3830B17AD61C}" dt="2021-12-20T11:32:42.276" v="1396" actId="22"/>
          <ac:spMkLst>
            <pc:docMk/>
            <pc:sldMk cId="178439782" sldId="273"/>
            <ac:spMk id="7" creationId="{3A149241-457D-4E0D-A30A-A8C6813CCA15}"/>
          </ac:spMkLst>
        </pc:spChg>
        <pc:spChg chg="add mod">
          <ac:chgData name="Li Lixiang" userId="6104bbfcb56aea79" providerId="LiveId" clId="{D0C48F1D-EB20-4695-973B-3830B17AD61C}" dt="2021-12-20T11:34:52.066" v="1475" actId="14100"/>
          <ac:spMkLst>
            <pc:docMk/>
            <pc:sldMk cId="178439782" sldId="273"/>
            <ac:spMk id="10" creationId="{28D9D3B8-B1AA-4CC7-B261-127DDE096EC5}"/>
          </ac:spMkLst>
        </pc:spChg>
        <pc:picChg chg="del">
          <ac:chgData name="Li Lixiang" userId="6104bbfcb56aea79" providerId="LiveId" clId="{D0C48F1D-EB20-4695-973B-3830B17AD61C}" dt="2021-12-20T11:11:52.461" v="1377" actId="478"/>
          <ac:picMkLst>
            <pc:docMk/>
            <pc:sldMk cId="178439782" sldId="273"/>
            <ac:picMk id="4" creationId="{5D6A2D02-B49C-4DF6-BCC8-507CF53A21AC}"/>
          </ac:picMkLst>
        </pc:picChg>
        <pc:picChg chg="add mod">
          <ac:chgData name="Li Lixiang" userId="6104bbfcb56aea79" providerId="LiveId" clId="{D0C48F1D-EB20-4695-973B-3830B17AD61C}" dt="2021-12-20T11:33:14.615" v="1398" actId="1076"/>
          <ac:picMkLst>
            <pc:docMk/>
            <pc:sldMk cId="178439782" sldId="273"/>
            <ac:picMk id="9" creationId="{C464F73A-E252-40B5-9632-0879E762F84D}"/>
          </ac:picMkLst>
        </pc:picChg>
      </pc:sldChg>
      <pc:sldChg chg="addSp delSp modSp mod">
        <pc:chgData name="Li Lixiang" userId="6104bbfcb56aea79" providerId="LiveId" clId="{D0C48F1D-EB20-4695-973B-3830B17AD61C}" dt="2021-12-20T13:26:44.751" v="2812" actId="20577"/>
        <pc:sldMkLst>
          <pc:docMk/>
          <pc:sldMk cId="3514307366" sldId="274"/>
        </pc:sldMkLst>
        <pc:spChg chg="mod">
          <ac:chgData name="Li Lixiang" userId="6104bbfcb56aea79" providerId="LiveId" clId="{D0C48F1D-EB20-4695-973B-3830B17AD61C}" dt="2021-12-20T13:16:48.825" v="2542" actId="20577"/>
          <ac:spMkLst>
            <pc:docMk/>
            <pc:sldMk cId="3514307366" sldId="274"/>
            <ac:spMk id="2" creationId="{F57B12CA-0498-4C77-8ACD-C9A99D7B07F1}"/>
          </ac:spMkLst>
        </pc:spChg>
        <pc:spChg chg="mod">
          <ac:chgData name="Li Lixiang" userId="6104bbfcb56aea79" providerId="LiveId" clId="{D0C48F1D-EB20-4695-973B-3830B17AD61C}" dt="2021-12-20T13:26:44.751" v="2812" actId="20577"/>
          <ac:spMkLst>
            <pc:docMk/>
            <pc:sldMk cId="3514307366" sldId="274"/>
            <ac:spMk id="3" creationId="{211873FD-2CAE-4CE7-B6CD-855AEB5C6DCA}"/>
          </ac:spMkLst>
        </pc:spChg>
        <pc:spChg chg="del">
          <ac:chgData name="Li Lixiang" userId="6104bbfcb56aea79" providerId="LiveId" clId="{D0C48F1D-EB20-4695-973B-3830B17AD61C}" dt="2021-12-20T13:17:00.145" v="2545" actId="478"/>
          <ac:spMkLst>
            <pc:docMk/>
            <pc:sldMk cId="3514307366" sldId="274"/>
            <ac:spMk id="4" creationId="{C613C551-DE95-4745-9303-077FBF854FEC}"/>
          </ac:spMkLst>
        </pc:spChg>
        <pc:spChg chg="del mod">
          <ac:chgData name="Li Lixiang" userId="6104bbfcb56aea79" providerId="LiveId" clId="{D0C48F1D-EB20-4695-973B-3830B17AD61C}" dt="2021-12-20T13:16:54.596" v="2544" actId="478"/>
          <ac:spMkLst>
            <pc:docMk/>
            <pc:sldMk cId="3514307366" sldId="274"/>
            <ac:spMk id="5" creationId="{B9D911B8-FFFD-4F81-A996-6FC65DB1583A}"/>
          </ac:spMkLst>
        </pc:spChg>
        <pc:picChg chg="add mod">
          <ac:chgData name="Li Lixiang" userId="6104bbfcb56aea79" providerId="LiveId" clId="{D0C48F1D-EB20-4695-973B-3830B17AD61C}" dt="2021-12-20T13:24:55.330" v="2547" actId="1076"/>
          <ac:picMkLst>
            <pc:docMk/>
            <pc:sldMk cId="3514307366" sldId="274"/>
            <ac:picMk id="7" creationId="{0237F926-1884-4798-AE72-A2535F733805}"/>
          </ac:picMkLst>
        </pc:picChg>
      </pc:sldChg>
      <pc:sldChg chg="addSp delSp modSp mod">
        <pc:chgData name="Li Lixiang" userId="6104bbfcb56aea79" providerId="LiveId" clId="{D0C48F1D-EB20-4695-973B-3830B17AD61C}" dt="2021-12-20T12:43:25.190" v="2004" actId="20577"/>
        <pc:sldMkLst>
          <pc:docMk/>
          <pc:sldMk cId="1986233899" sldId="275"/>
        </pc:sldMkLst>
        <pc:spChg chg="mod">
          <ac:chgData name="Li Lixiang" userId="6104bbfcb56aea79" providerId="LiveId" clId="{D0C48F1D-EB20-4695-973B-3830B17AD61C}" dt="2021-12-20T11:49:29.397" v="1684" actId="20577"/>
          <ac:spMkLst>
            <pc:docMk/>
            <pc:sldMk cId="1986233899" sldId="275"/>
            <ac:spMk id="2" creationId="{5EC01E2D-9CFE-4D5D-8863-3BA90731F07B}"/>
          </ac:spMkLst>
        </pc:spChg>
        <pc:spChg chg="del">
          <ac:chgData name="Li Lixiang" userId="6104bbfcb56aea79" providerId="LiveId" clId="{D0C48F1D-EB20-4695-973B-3830B17AD61C}" dt="2021-12-20T11:49:59.723" v="1699" actId="478"/>
          <ac:spMkLst>
            <pc:docMk/>
            <pc:sldMk cId="1986233899" sldId="275"/>
            <ac:spMk id="4" creationId="{6AEC2599-2479-4B80-8107-8CD8B558B724}"/>
          </ac:spMkLst>
        </pc:spChg>
        <pc:spChg chg="del mod">
          <ac:chgData name="Li Lixiang" userId="6104bbfcb56aea79" providerId="LiveId" clId="{D0C48F1D-EB20-4695-973B-3830B17AD61C}" dt="2021-12-20T11:49:53.883" v="1697" actId="478"/>
          <ac:spMkLst>
            <pc:docMk/>
            <pc:sldMk cId="1986233899" sldId="275"/>
            <ac:spMk id="5" creationId="{24C6C14A-404A-46CC-BBB2-888A7B4B7C1A}"/>
          </ac:spMkLst>
        </pc:spChg>
        <pc:spChg chg="add mod">
          <ac:chgData name="Li Lixiang" userId="6104bbfcb56aea79" providerId="LiveId" clId="{D0C48F1D-EB20-4695-973B-3830B17AD61C}" dt="2021-12-20T12:43:25.190" v="2004" actId="20577"/>
          <ac:spMkLst>
            <pc:docMk/>
            <pc:sldMk cId="1986233899" sldId="275"/>
            <ac:spMk id="7" creationId="{21A2E484-1324-411D-9544-D5B4B02C7653}"/>
          </ac:spMkLst>
        </pc:spChg>
        <pc:spChg chg="del">
          <ac:chgData name="Li Lixiang" userId="6104bbfcb56aea79" providerId="LiveId" clId="{D0C48F1D-EB20-4695-973B-3830B17AD61C}" dt="2021-12-20T11:49:58.281" v="1698" actId="478"/>
          <ac:spMkLst>
            <pc:docMk/>
            <pc:sldMk cId="1986233899" sldId="275"/>
            <ac:spMk id="11" creationId="{03F30CC8-EE58-4A12-A7A1-780A93B5E994}"/>
          </ac:spMkLst>
        </pc:spChg>
        <pc:spChg chg="del">
          <ac:chgData name="Li Lixiang" userId="6104bbfcb56aea79" providerId="LiveId" clId="{D0C48F1D-EB20-4695-973B-3830B17AD61C}" dt="2021-12-20T11:49:58.281" v="1698" actId="478"/>
          <ac:spMkLst>
            <pc:docMk/>
            <pc:sldMk cId="1986233899" sldId="275"/>
            <ac:spMk id="16" creationId="{E8CE7465-21B6-4223-B130-8CBDD34198C8}"/>
          </ac:spMkLst>
        </pc:spChg>
        <pc:picChg chg="add mod">
          <ac:chgData name="Li Lixiang" userId="6104bbfcb56aea79" providerId="LiveId" clId="{D0C48F1D-EB20-4695-973B-3830B17AD61C}" dt="2021-12-20T12:42:55.868" v="1976" actId="1076"/>
          <ac:picMkLst>
            <pc:docMk/>
            <pc:sldMk cId="1986233899" sldId="275"/>
            <ac:picMk id="6" creationId="{DD258ECD-E483-4CA9-84C1-D58F095C9BBC}"/>
          </ac:picMkLst>
        </pc:picChg>
      </pc:sldChg>
      <pc:sldChg chg="add del">
        <pc:chgData name="Li Lixiang" userId="6104bbfcb56aea79" providerId="LiveId" clId="{D0C48F1D-EB20-4695-973B-3830B17AD61C}" dt="2021-12-20T11:11:05.063" v="1250"/>
        <pc:sldMkLst>
          <pc:docMk/>
          <pc:sldMk cId="1868102149" sldId="276"/>
        </pc:sldMkLst>
      </pc:sldChg>
      <pc:sldChg chg="addSp modSp new mod">
        <pc:chgData name="Li Lixiang" userId="6104bbfcb56aea79" providerId="LiveId" clId="{D0C48F1D-EB20-4695-973B-3830B17AD61C}" dt="2021-12-20T11:48:02.583" v="1666" actId="20577"/>
        <pc:sldMkLst>
          <pc:docMk/>
          <pc:sldMk cId="4068288637" sldId="276"/>
        </pc:sldMkLst>
        <pc:spChg chg="mod">
          <ac:chgData name="Li Lixiang" userId="6104bbfcb56aea79" providerId="LiveId" clId="{D0C48F1D-EB20-4695-973B-3830B17AD61C}" dt="2021-12-20T11:47:05.228" v="1503" actId="20577"/>
          <ac:spMkLst>
            <pc:docMk/>
            <pc:sldMk cId="4068288637" sldId="276"/>
            <ac:spMk id="2" creationId="{F85CCDA8-941D-4ECB-A0BB-764D6DD43D8B}"/>
          </ac:spMkLst>
        </pc:spChg>
        <pc:spChg chg="mod">
          <ac:chgData name="Li Lixiang" userId="6104bbfcb56aea79" providerId="LiveId" clId="{D0C48F1D-EB20-4695-973B-3830B17AD61C}" dt="2021-12-20T11:48:02.583" v="1666" actId="20577"/>
          <ac:spMkLst>
            <pc:docMk/>
            <pc:sldMk cId="4068288637" sldId="276"/>
            <ac:spMk id="3" creationId="{53B923FB-2C8D-483B-B2FA-5ED2022EFCC6}"/>
          </ac:spMkLst>
        </pc:spChg>
        <pc:picChg chg="add mod">
          <ac:chgData name="Li Lixiang" userId="6104bbfcb56aea79" providerId="LiveId" clId="{D0C48F1D-EB20-4695-973B-3830B17AD61C}" dt="2021-12-20T11:46:44.492" v="1478" actId="1076"/>
          <ac:picMkLst>
            <pc:docMk/>
            <pc:sldMk cId="4068288637" sldId="276"/>
            <ac:picMk id="5" creationId="{C9B023DB-5E4A-4C64-8774-D3D1AA23B160}"/>
          </ac:picMkLst>
        </pc:picChg>
      </pc:sldChg>
      <pc:sldChg chg="addSp modSp new mod">
        <pc:chgData name="Li Lixiang" userId="6104bbfcb56aea79" providerId="LiveId" clId="{D0C48F1D-EB20-4695-973B-3830B17AD61C}" dt="2021-12-20T13:43:52.963" v="3172" actId="14100"/>
        <pc:sldMkLst>
          <pc:docMk/>
          <pc:sldMk cId="2832037890" sldId="277"/>
        </pc:sldMkLst>
        <pc:spChg chg="mod">
          <ac:chgData name="Li Lixiang" userId="6104bbfcb56aea79" providerId="LiveId" clId="{D0C48F1D-EB20-4695-973B-3830B17AD61C}" dt="2021-12-20T13:28:23.714" v="2831" actId="20577"/>
          <ac:spMkLst>
            <pc:docMk/>
            <pc:sldMk cId="2832037890" sldId="277"/>
            <ac:spMk id="2" creationId="{5282D1D4-A5D6-474C-904B-7C9A76C6311E}"/>
          </ac:spMkLst>
        </pc:spChg>
        <pc:spChg chg="mod">
          <ac:chgData name="Li Lixiang" userId="6104bbfcb56aea79" providerId="LiveId" clId="{D0C48F1D-EB20-4695-973B-3830B17AD61C}" dt="2021-12-20T13:28:51.709" v="2929" actId="14100"/>
          <ac:spMkLst>
            <pc:docMk/>
            <pc:sldMk cId="2832037890" sldId="277"/>
            <ac:spMk id="3" creationId="{93FD60C0-49C2-4EE8-900B-3CF6E98A1450}"/>
          </ac:spMkLst>
        </pc:spChg>
        <pc:spChg chg="add mod">
          <ac:chgData name="Li Lixiang" userId="6104bbfcb56aea79" providerId="LiveId" clId="{D0C48F1D-EB20-4695-973B-3830B17AD61C}" dt="2021-12-20T13:43:52.963" v="3172" actId="14100"/>
          <ac:spMkLst>
            <pc:docMk/>
            <pc:sldMk cId="2832037890" sldId="277"/>
            <ac:spMk id="8" creationId="{5412EE36-0816-44B7-A9FA-19C21C9B509D}"/>
          </ac:spMkLst>
        </pc:spChg>
        <pc:picChg chg="add mod">
          <ac:chgData name="Li Lixiang" userId="6104bbfcb56aea79" providerId="LiveId" clId="{D0C48F1D-EB20-4695-973B-3830B17AD61C}" dt="2021-12-20T13:36:04.608" v="2931" actId="1076"/>
          <ac:picMkLst>
            <pc:docMk/>
            <pc:sldMk cId="2832037890" sldId="277"/>
            <ac:picMk id="5" creationId="{38E3164B-C504-48D9-97C3-B9B45BA65CEB}"/>
          </ac:picMkLst>
        </pc:picChg>
        <pc:cxnChg chg="add">
          <ac:chgData name="Li Lixiang" userId="6104bbfcb56aea79" providerId="LiveId" clId="{D0C48F1D-EB20-4695-973B-3830B17AD61C}" dt="2021-12-20T13:36:30.961" v="2932" actId="11529"/>
          <ac:cxnSpMkLst>
            <pc:docMk/>
            <pc:sldMk cId="2832037890" sldId="277"/>
            <ac:cxnSpMk id="7" creationId="{B9B59742-9593-4A68-8EF4-F0837EBDE3D8}"/>
          </ac:cxnSpMkLst>
        </pc:cxnChg>
      </pc:sldChg>
      <pc:sldChg chg="modSp add del mod">
        <pc:chgData name="Li Lixiang" userId="6104bbfcb56aea79" providerId="LiveId" clId="{D0C48F1D-EB20-4695-973B-3830B17AD61C}" dt="2021-12-20T13:43:04.298" v="3108" actId="47"/>
        <pc:sldMkLst>
          <pc:docMk/>
          <pc:sldMk cId="2128758649" sldId="278"/>
        </pc:sldMkLst>
        <pc:spChg chg="mod">
          <ac:chgData name="Li Lixiang" userId="6104bbfcb56aea79" providerId="LiveId" clId="{D0C48F1D-EB20-4695-973B-3830B17AD61C}" dt="2021-12-20T13:38:17.156" v="3106" actId="20577"/>
          <ac:spMkLst>
            <pc:docMk/>
            <pc:sldMk cId="2128758649" sldId="278"/>
            <ac:spMk id="2" creationId="{5282D1D4-A5D6-474C-904B-7C9A76C6311E}"/>
          </ac:spMkLst>
        </pc:spChg>
        <pc:picChg chg="mod">
          <ac:chgData name="Li Lixiang" userId="6104bbfcb56aea79" providerId="LiveId" clId="{D0C48F1D-EB20-4695-973B-3830B17AD61C}" dt="2021-12-20T13:38:19.886" v="3107" actId="1076"/>
          <ac:picMkLst>
            <pc:docMk/>
            <pc:sldMk cId="2128758649" sldId="278"/>
            <ac:picMk id="5" creationId="{38E3164B-C504-48D9-97C3-B9B45BA65CEB}"/>
          </ac:picMkLst>
        </pc:picChg>
      </pc:sldChg>
    </pc:docChg>
  </pc:docChgLst>
  <pc:docChgLst>
    <pc:chgData name="Li Lixiang" userId="6104bbfcb56aea79" providerId="LiveId" clId="{C02319E9-8A6B-4827-952D-2247EFB22BD9}"/>
    <pc:docChg chg="custSel addSld delSld modSld sldOrd">
      <pc:chgData name="Li Lixiang" userId="6104bbfcb56aea79" providerId="LiveId" clId="{C02319E9-8A6B-4827-952D-2247EFB22BD9}" dt="2021-06-28T14:31:58.822" v="949" actId="20577"/>
      <pc:docMkLst>
        <pc:docMk/>
      </pc:docMkLst>
      <pc:sldChg chg="modSp mod">
        <pc:chgData name="Li Lixiang" userId="6104bbfcb56aea79" providerId="LiveId" clId="{C02319E9-8A6B-4827-952D-2247EFB22BD9}" dt="2021-06-28T11:42:21.782" v="1" actId="20577"/>
        <pc:sldMkLst>
          <pc:docMk/>
          <pc:sldMk cId="3650079851" sldId="256"/>
        </pc:sldMkLst>
        <pc:spChg chg="mod">
          <ac:chgData name="Li Lixiang" userId="6104bbfcb56aea79" providerId="LiveId" clId="{C02319E9-8A6B-4827-952D-2247EFB22BD9}" dt="2021-06-28T11:42:21.782" v="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 ord">
        <pc:chgData name="Li Lixiang" userId="6104bbfcb56aea79" providerId="LiveId" clId="{C02319E9-8A6B-4827-952D-2247EFB22BD9}" dt="2021-06-28T13:27:18.574" v="192" actId="47"/>
        <pc:sldMkLst>
          <pc:docMk/>
          <pc:sldMk cId="753221471" sldId="264"/>
        </pc:sldMkLst>
      </pc:sldChg>
      <pc:sldChg chg="del ord">
        <pc:chgData name="Li Lixiang" userId="6104bbfcb56aea79" providerId="LiveId" clId="{C02319E9-8A6B-4827-952D-2247EFB22BD9}" dt="2021-06-28T13:27:18.574" v="192" actId="47"/>
        <pc:sldMkLst>
          <pc:docMk/>
          <pc:sldMk cId="451125618" sldId="265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516298179" sldId="266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2659675936" sldId="267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943280736" sldId="268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1822006750" sldId="269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4040303943" sldId="270"/>
        </pc:sldMkLst>
      </pc:sldChg>
      <pc:sldChg chg="modSp mod">
        <pc:chgData name="Li Lixiang" userId="6104bbfcb56aea79" providerId="LiveId" clId="{C02319E9-8A6B-4827-952D-2247EFB22BD9}" dt="2021-06-28T12:51:00.341" v="187" actId="20577"/>
        <pc:sldMkLst>
          <pc:docMk/>
          <pc:sldMk cId="99124880" sldId="272"/>
        </pc:sldMkLst>
        <pc:spChg chg="mod">
          <ac:chgData name="Li Lixiang" userId="6104bbfcb56aea79" providerId="LiveId" clId="{C02319E9-8A6B-4827-952D-2247EFB22BD9}" dt="2021-06-28T12:51:00.341" v="187" actId="20577"/>
          <ac:spMkLst>
            <pc:docMk/>
            <pc:sldMk cId="99124880" sldId="272"/>
            <ac:spMk id="5" creationId="{24C6C14A-404A-46CC-BBB2-888A7B4B7C1A}"/>
          </ac:spMkLst>
        </pc:spChg>
      </pc:sldChg>
      <pc:sldChg chg="addSp delSp modSp add mod">
        <pc:chgData name="Li Lixiang" userId="6104bbfcb56aea79" providerId="LiveId" clId="{C02319E9-8A6B-4827-952D-2247EFB22BD9}" dt="2021-06-28T14:31:58.822" v="949" actId="20577"/>
        <pc:sldMkLst>
          <pc:docMk/>
          <pc:sldMk cId="1986233899" sldId="275"/>
        </pc:sldMkLst>
        <pc:spChg chg="mod">
          <ac:chgData name="Li Lixiang" userId="6104bbfcb56aea79" providerId="LiveId" clId="{C02319E9-8A6B-4827-952D-2247EFB22BD9}" dt="2021-06-28T14:31:58.822" v="949" actId="20577"/>
          <ac:spMkLst>
            <pc:docMk/>
            <pc:sldMk cId="1986233899" sldId="275"/>
            <ac:spMk id="2" creationId="{5EC01E2D-9CFE-4D5D-8863-3BA90731F07B}"/>
          </ac:spMkLst>
        </pc:spChg>
        <pc:spChg chg="add mod">
          <ac:chgData name="Li Lixiang" userId="6104bbfcb56aea79" providerId="LiveId" clId="{C02319E9-8A6B-4827-952D-2247EFB22BD9}" dt="2021-06-28T14:28:51.978" v="941" actId="1035"/>
          <ac:spMkLst>
            <pc:docMk/>
            <pc:sldMk cId="1986233899" sldId="275"/>
            <ac:spMk id="4" creationId="{6AEC2599-2479-4B80-8107-8CD8B558B724}"/>
          </ac:spMkLst>
        </pc:spChg>
        <pc:spChg chg="mod">
          <ac:chgData name="Li Lixiang" userId="6104bbfcb56aea79" providerId="LiveId" clId="{C02319E9-8A6B-4827-952D-2247EFB22BD9}" dt="2021-06-28T13:39:18.821" v="411" actId="20577"/>
          <ac:spMkLst>
            <pc:docMk/>
            <pc:sldMk cId="1986233899" sldId="275"/>
            <ac:spMk id="5" creationId="{24C6C14A-404A-46CC-BBB2-888A7B4B7C1A}"/>
          </ac:spMkLst>
        </pc:spChg>
        <pc:spChg chg="add del mod">
          <ac:chgData name="Li Lixiang" userId="6104bbfcb56aea79" providerId="LiveId" clId="{C02319E9-8A6B-4827-952D-2247EFB22BD9}" dt="2021-06-28T14:06:35.974" v="437" actId="478"/>
          <ac:spMkLst>
            <pc:docMk/>
            <pc:sldMk cId="1986233899" sldId="275"/>
            <ac:spMk id="7" creationId="{CA574138-3FFA-42A6-8F5C-AB75153946B7}"/>
          </ac:spMkLst>
        </pc:spChg>
        <pc:spChg chg="add mod">
          <ac:chgData name="Li Lixiang" userId="6104bbfcb56aea79" providerId="LiveId" clId="{C02319E9-8A6B-4827-952D-2247EFB22BD9}" dt="2021-06-28T14:28:51.978" v="941" actId="1035"/>
          <ac:spMkLst>
            <pc:docMk/>
            <pc:sldMk cId="1986233899" sldId="275"/>
            <ac:spMk id="11" creationId="{03F30CC8-EE58-4A12-A7A1-780A93B5E994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2" creationId="{0A13C744-A28D-4F54-82D1-80E6827F39EB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3" creationId="{21351388-C40B-4669-9A3C-7CEA57C3A85B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4" creationId="{6A44328C-E86F-41B3-AFED-6D7EA3F6A509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5" creationId="{95E058FC-93DD-4C3D-843F-93D8C3263D65}"/>
          </ac:spMkLst>
        </pc:spChg>
        <pc:spChg chg="add mod">
          <ac:chgData name="Li Lixiang" userId="6104bbfcb56aea79" providerId="LiveId" clId="{C02319E9-8A6B-4827-952D-2247EFB22BD9}" dt="2021-06-28T14:28:36.943" v="916" actId="14100"/>
          <ac:spMkLst>
            <pc:docMk/>
            <pc:sldMk cId="1986233899" sldId="275"/>
            <ac:spMk id="16" creationId="{E8CE7465-21B6-4223-B130-8CBDD34198C8}"/>
          </ac:spMkLst>
        </pc:spChg>
        <pc:graphicFrameChg chg="del">
          <ac:chgData name="Li Lixiang" userId="6104bbfcb56aea79" providerId="LiveId" clId="{C02319E9-8A6B-4827-952D-2247EFB22BD9}" dt="2021-06-28T13:28:15.001" v="194" actId="478"/>
          <ac:graphicFrameMkLst>
            <pc:docMk/>
            <pc:sldMk cId="1986233899" sldId="275"/>
            <ac:graphicFrameMk id="3" creationId="{7DA18F9D-C006-4166-B205-D7B35D668CB9}"/>
          </ac:graphicFrameMkLst>
        </pc:graphicFrameChg>
      </pc:sldChg>
    </pc:docChg>
  </pc:docChgLst>
  <pc:docChgLst>
    <pc:chgData name="Li Lixiang" userId="6104bbfcb56aea79" providerId="LiveId" clId="{E2F72314-34BB-45D3-ABFF-8E79AE47C995}"/>
    <pc:docChg chg="custSel modSld">
      <pc:chgData name="Li Lixiang" userId="6104bbfcb56aea79" providerId="LiveId" clId="{E2F72314-34BB-45D3-ABFF-8E79AE47C995}" dt="2020-12-21T23:59:44.736" v="207" actId="20577"/>
      <pc:docMkLst>
        <pc:docMk/>
      </pc:docMkLst>
      <pc:sldChg chg="modSp mod">
        <pc:chgData name="Li Lixiang" userId="6104bbfcb56aea79" providerId="LiveId" clId="{E2F72314-34BB-45D3-ABFF-8E79AE47C995}" dt="2020-12-21T12:51:43.811" v="14" actId="14100"/>
        <pc:sldMkLst>
          <pc:docMk/>
          <pc:sldMk cId="451125618" sldId="265"/>
        </pc:sldMkLst>
        <pc:spChg chg="mod">
          <ac:chgData name="Li Lixiang" userId="6104bbfcb56aea79" providerId="LiveId" clId="{E2F72314-34BB-45D3-ABFF-8E79AE47C995}" dt="2020-12-21T12:51:43.811" v="14" actId="14100"/>
          <ac:spMkLst>
            <pc:docMk/>
            <pc:sldMk cId="451125618" sldId="265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06.585" v="64" actId="1038"/>
        <pc:sldMkLst>
          <pc:docMk/>
          <pc:sldMk cId="516298179" sldId="266"/>
        </pc:sldMkLst>
        <pc:spChg chg="mod">
          <ac:chgData name="Li Lixiang" userId="6104bbfcb56aea79" providerId="LiveId" clId="{E2F72314-34BB-45D3-ABFF-8E79AE47C995}" dt="2020-12-21T12:51:59.507" v="35" actId="14100"/>
          <ac:spMkLst>
            <pc:docMk/>
            <pc:sldMk cId="516298179" sldId="266"/>
            <ac:spMk id="2" creationId="{AFD5830E-5CE7-4FE5-9D60-0BE3A2A2D315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3" creationId="{60571CC2-08D9-4095-ADA0-2ADBFC7F003D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4" creationId="{09566275-24E1-44E3-AD23-5A7E659F83C7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6" creationId="{6198C4BE-2AF0-4E8A-B7B3-5B6BE8E486AE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7" creationId="{3AC73590-523C-4B28-B086-4C728739AB65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54" creationId="{655C8B9B-E846-427A-903A-75647A399AA6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60" creationId="{9DF7218B-8C25-4CCA-AC6B-AC93F60B1106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63" creationId="{C5EAC1AA-6A36-4824-AF10-4A6CFBA1515F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70" creationId="{B6ED7F74-A52E-47D3-89BC-880E5849632A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85" creationId="{A133F597-E751-4126-B7C7-55A03DC7168E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91" creationId="{F53D46D2-CDBC-4EDA-9B88-A9B4679B00E2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94" creationId="{EB120E00-109F-49CB-BCC5-76BA370398F2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114" creationId="{9C70C242-525C-4B1F-8682-7BD95B0C25AC}"/>
          </ac:spMkLst>
        </pc:spChg>
        <pc:grpChg chg="mod">
          <ac:chgData name="Li Lixiang" userId="6104bbfcb56aea79" providerId="LiveId" clId="{E2F72314-34BB-45D3-ABFF-8E79AE47C995}" dt="2020-12-21T12:52:06.585" v="64" actId="1038"/>
          <ac:grpSpMkLst>
            <pc:docMk/>
            <pc:sldMk cId="516298179" sldId="266"/>
            <ac:grpSpMk id="31" creationId="{F44022A7-748B-439A-9ACC-1EAB90B57761}"/>
          </ac:grpSpMkLst>
        </pc:grp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40" creationId="{C2DB4C2F-916D-41A0-90DC-2836E35C221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48" creationId="{93B908B7-43AD-4698-B313-EE7835E7BF1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56" creationId="{034FD816-52AF-4213-BBAF-1F3A3FDF145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65" creationId="{880E9A9F-B7A6-4BAF-BC08-81B0CA744C2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77" creationId="{2280CED2-1DC5-4DAF-8913-0A47E73B07AC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78" creationId="{C9C7422D-C43A-410F-9E63-E42E0F1EC69D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86" creationId="{BDC7EAA6-737D-452D-B411-275DE0C8608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88" creationId="{3CBEE9BF-4819-4126-99C1-FB09368BAEC9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0" creationId="{A3CE9C81-1A69-4370-8A21-059DE53C18D1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5" creationId="{FC8F803E-E8AA-45CE-BBF7-D8227E24FD4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8" creationId="{129E9451-4BBC-4E75-9F37-75C647AAB9B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104" creationId="{36CA8686-975E-4A10-8AAB-3450923E7BDE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111" creationId="{C14A5D05-67DB-4700-9D53-24CA9BF3FE52}"/>
          </ac:cxnSpMkLst>
        </pc:cxnChg>
      </pc:sldChg>
      <pc:sldChg chg="modSp mod">
        <pc:chgData name="Li Lixiang" userId="6104bbfcb56aea79" providerId="LiveId" clId="{E2F72314-34BB-45D3-ABFF-8E79AE47C995}" dt="2020-12-21T12:52:32.514" v="88" actId="20577"/>
        <pc:sldMkLst>
          <pc:docMk/>
          <pc:sldMk cId="2659675936" sldId="267"/>
        </pc:sldMkLst>
        <pc:spChg chg="mod">
          <ac:chgData name="Li Lixiang" userId="6104bbfcb56aea79" providerId="LiveId" clId="{E2F72314-34BB-45D3-ABFF-8E79AE47C995}" dt="2020-12-21T12:52:32.514" v="88" actId="20577"/>
          <ac:spMkLst>
            <pc:docMk/>
            <pc:sldMk cId="2659675936" sldId="267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43.902" v="112" actId="20577"/>
        <pc:sldMkLst>
          <pc:docMk/>
          <pc:sldMk cId="943280736" sldId="268"/>
        </pc:sldMkLst>
        <pc:spChg chg="mod">
          <ac:chgData name="Li Lixiang" userId="6104bbfcb56aea79" providerId="LiveId" clId="{E2F72314-34BB-45D3-ABFF-8E79AE47C995}" dt="2020-12-21T12:52:43.902" v="112" actId="20577"/>
          <ac:spMkLst>
            <pc:docMk/>
            <pc:sldMk cId="943280736" sldId="268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52.432" v="136" actId="20577"/>
        <pc:sldMkLst>
          <pc:docMk/>
          <pc:sldMk cId="1822006750" sldId="269"/>
        </pc:sldMkLst>
        <pc:spChg chg="mod">
          <ac:chgData name="Li Lixiang" userId="6104bbfcb56aea79" providerId="LiveId" clId="{E2F72314-34BB-45D3-ABFF-8E79AE47C995}" dt="2020-12-21T12:52:52.432" v="136" actId="20577"/>
          <ac:spMkLst>
            <pc:docMk/>
            <pc:sldMk cId="1822006750" sldId="269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23:59:44.736" v="207" actId="20577"/>
        <pc:sldMkLst>
          <pc:docMk/>
          <pc:sldMk cId="4040303943" sldId="270"/>
        </pc:sldMkLst>
        <pc:spChg chg="mod">
          <ac:chgData name="Li Lixiang" userId="6104bbfcb56aea79" providerId="LiveId" clId="{E2F72314-34BB-45D3-ABFF-8E79AE47C995}" dt="2020-12-21T12:53:02.238" v="157" actId="20577"/>
          <ac:spMkLst>
            <pc:docMk/>
            <pc:sldMk cId="4040303943" sldId="270"/>
            <ac:spMk id="2" creationId="{AFD5830E-5CE7-4FE5-9D60-0BE3A2A2D315}"/>
          </ac:spMkLst>
        </pc:spChg>
        <pc:graphicFrameChg chg="modGraphic">
          <ac:chgData name="Li Lixiang" userId="6104bbfcb56aea79" providerId="LiveId" clId="{E2F72314-34BB-45D3-ABFF-8E79AE47C995}" dt="2020-12-21T23:59:37.887" v="201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modGraphic">
          <ac:chgData name="Li Lixiang" userId="6104bbfcb56aea79" providerId="LiveId" clId="{E2F72314-34BB-45D3-ABFF-8E79AE47C995}" dt="2020-12-21T23:59:44.736" v="207" actId="20577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modGraphic">
          <ac:chgData name="Li Lixiang" userId="6104bbfcb56aea79" providerId="LiveId" clId="{E2F72314-34BB-45D3-ABFF-8E79AE47C995}" dt="2020-12-21T23:59:23.804" v="192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</pc:sldChg>
    </pc:docChg>
  </pc:docChgLst>
  <pc:docChgLst>
    <pc:chgData name="Lixiang Li" userId="6104bbfcb56aea79" providerId="LiveId" clId="{2CE6F3B1-AFEC-403E-A251-D5A89A7872DA}"/>
    <pc:docChg chg="undo custSel addSld delSld modSld sldOrd modMainMaster">
      <pc:chgData name="Lixiang Li" userId="6104bbfcb56aea79" providerId="LiveId" clId="{2CE6F3B1-AFEC-403E-A251-D5A89A7872DA}" dt="2020-12-20T23:34:32.955" v="5618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 ord">
        <pc:chgData name="Lixiang Li" userId="6104bbfcb56aea79" providerId="LiveId" clId="{2CE6F3B1-AFEC-403E-A251-D5A89A7872DA}" dt="2020-12-20T04:49:55.190" v="2690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20T04:39:14.086" v="2565" actId="20577"/>
          <ac:spMkLst>
            <pc:docMk/>
            <pc:sldMk cId="753221471" sldId="264"/>
            <ac:spMk id="3" creationId="{565849A6-BD79-4075-97FF-2729875645FE}"/>
          </ac:spMkLst>
        </pc:spChg>
      </pc:sldChg>
      <pc:sldChg chg="addSp delSp modSp add ord">
        <pc:chgData name="Lixiang Li" userId="6104bbfcb56aea79" providerId="LiveId" clId="{2CE6F3B1-AFEC-403E-A251-D5A89A7872DA}" dt="2020-12-20T05:08:20.974" v="3131" actId="1076"/>
        <pc:sldMkLst>
          <pc:docMk/>
          <pc:sldMk cId="451125618" sldId="265"/>
        </pc:sldMkLst>
        <pc:spChg chg="del">
          <ac:chgData name="Lixiang Li" userId="6104bbfcb56aea79" providerId="LiveId" clId="{2CE6F3B1-AFEC-403E-A251-D5A89A7872DA}" dt="2020-12-20T04:37:47.456" v="2553" actId="478"/>
          <ac:spMkLst>
            <pc:docMk/>
            <pc:sldMk cId="451125618" sldId="265"/>
            <ac:spMk id="3" creationId="{565849A6-BD79-4075-97FF-2729875645FE}"/>
          </ac:spMkLst>
        </pc:spChg>
        <pc:spChg chg="add del mod">
          <ac:chgData name="Lixiang Li" userId="6104bbfcb56aea79" providerId="LiveId" clId="{2CE6F3B1-AFEC-403E-A251-D5A89A7872DA}" dt="2020-12-20T04:37:48.600" v="2554" actId="478"/>
          <ac:spMkLst>
            <pc:docMk/>
            <pc:sldMk cId="451125618" sldId="265"/>
            <ac:spMk id="5" creationId="{F93B7C1F-196E-4D06-85A9-9EFF81AFAFDD}"/>
          </ac:spMkLst>
        </pc:spChg>
        <pc:spChg chg="add mod">
          <ac:chgData name="Lixiang Li" userId="6104bbfcb56aea79" providerId="LiveId" clId="{2CE6F3B1-AFEC-403E-A251-D5A89A7872DA}" dt="2020-12-20T04:58:29.758" v="2970" actId="14100"/>
          <ac:spMkLst>
            <pc:docMk/>
            <pc:sldMk cId="451125618" sldId="265"/>
            <ac:spMk id="6" creationId="{F742A748-1FAF-46DB-8D7F-F6FA47BD5C82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7" creationId="{49638D39-FA82-47A1-B873-21AC50BCC90B}"/>
          </ac:spMkLst>
        </pc:spChg>
        <pc:spChg chg="add mod">
          <ac:chgData name="Lixiang Li" userId="6104bbfcb56aea79" providerId="LiveId" clId="{2CE6F3B1-AFEC-403E-A251-D5A89A7872DA}" dt="2020-12-20T05:00:20.123" v="3009" actId="1037"/>
          <ac:spMkLst>
            <pc:docMk/>
            <pc:sldMk cId="451125618" sldId="265"/>
            <ac:spMk id="8" creationId="{8B0C0D08-2624-4596-BCA7-85C5A2262F16}"/>
          </ac:spMkLst>
        </pc:spChg>
        <pc:spChg chg="add mod">
          <ac:chgData name="Lixiang Li" userId="6104bbfcb56aea79" providerId="LiveId" clId="{2CE6F3B1-AFEC-403E-A251-D5A89A7872DA}" dt="2020-12-20T05:00:47.192" v="3020" actId="1038"/>
          <ac:spMkLst>
            <pc:docMk/>
            <pc:sldMk cId="451125618" sldId="265"/>
            <ac:spMk id="9" creationId="{D52D9E58-2855-433D-AC54-CE2E01FED8BB}"/>
          </ac:spMkLst>
        </pc:spChg>
        <pc:spChg chg="add mod">
          <ac:chgData name="Lixiang Li" userId="6104bbfcb56aea79" providerId="LiveId" clId="{2CE6F3B1-AFEC-403E-A251-D5A89A7872DA}" dt="2020-12-20T05:00:33.153" v="3015" actId="1037"/>
          <ac:spMkLst>
            <pc:docMk/>
            <pc:sldMk cId="451125618" sldId="265"/>
            <ac:spMk id="10" creationId="{7DE36F8C-C284-46C6-86E4-B9D2769DB98A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1" creationId="{6E270333-A2F3-4FF6-8C77-2AC6F3452FD6}"/>
          </ac:spMkLst>
        </pc:spChg>
        <pc:spChg chg="add mod">
          <ac:chgData name="Lixiang Li" userId="6104bbfcb56aea79" providerId="LiveId" clId="{2CE6F3B1-AFEC-403E-A251-D5A89A7872DA}" dt="2020-12-20T05:00:25.627" v="3011" actId="1038"/>
          <ac:spMkLst>
            <pc:docMk/>
            <pc:sldMk cId="451125618" sldId="265"/>
            <ac:spMk id="12" creationId="{EC9BEEE2-0EE8-4813-A827-DA566A0B8A28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3" creationId="{BDE474FF-7B22-4FE6-8D40-ECD972382478}"/>
          </ac:spMkLst>
        </pc:spChg>
        <pc:spChg chg="add mod">
          <ac:chgData name="Lixiang Li" userId="6104bbfcb56aea79" providerId="LiveId" clId="{2CE6F3B1-AFEC-403E-A251-D5A89A7872DA}" dt="2020-12-20T05:04:34.655" v="3072" actId="1037"/>
          <ac:spMkLst>
            <pc:docMk/>
            <pc:sldMk cId="451125618" sldId="265"/>
            <ac:spMk id="14" creationId="{C7A4F2A2-30AC-484C-AD59-6A2A49D7A08A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5" creationId="{367A4CAE-F83A-47B4-8D84-656D39BBE257}"/>
          </ac:spMkLst>
        </pc:spChg>
        <pc:spChg chg="add mod">
          <ac:chgData name="Lixiang Li" userId="6104bbfcb56aea79" providerId="LiveId" clId="{2CE6F3B1-AFEC-403E-A251-D5A89A7872DA}" dt="2020-12-20T04:58:54.812" v="2995" actId="20577"/>
          <ac:spMkLst>
            <pc:docMk/>
            <pc:sldMk cId="451125618" sldId="265"/>
            <ac:spMk id="16" creationId="{D6D7839A-A854-4005-B623-A1C3F868E86D}"/>
          </ac:spMkLst>
        </pc:spChg>
        <pc:spChg chg="add mod">
          <ac:chgData name="Lixiang Li" userId="6104bbfcb56aea79" providerId="LiveId" clId="{2CE6F3B1-AFEC-403E-A251-D5A89A7872DA}" dt="2020-12-20T05:08:20.974" v="3131" actId="1076"/>
          <ac:spMkLst>
            <pc:docMk/>
            <pc:sldMk cId="451125618" sldId="265"/>
            <ac:spMk id="41" creationId="{2513BD67-D399-4DB6-AA23-4C35BAB40445}"/>
          </ac:spMkLst>
        </pc:spChg>
        <pc:spChg chg="add mod">
          <ac:chgData name="Lixiang Li" userId="6104bbfcb56aea79" providerId="LiveId" clId="{2CE6F3B1-AFEC-403E-A251-D5A89A7872DA}" dt="2020-12-20T05:02:18.542" v="3035" actId="1076"/>
          <ac:spMkLst>
            <pc:docMk/>
            <pc:sldMk cId="451125618" sldId="265"/>
            <ac:spMk id="42" creationId="{46273798-99C2-4CDD-BB9D-610EFBE1D63B}"/>
          </ac:spMkLst>
        </pc:spChg>
        <pc:spChg chg="add mod">
          <ac:chgData name="Lixiang Li" userId="6104bbfcb56aea79" providerId="LiveId" clId="{2CE6F3B1-AFEC-403E-A251-D5A89A7872DA}" dt="2020-12-20T05:03:55.108" v="3063" actId="1076"/>
          <ac:spMkLst>
            <pc:docMk/>
            <pc:sldMk cId="451125618" sldId="265"/>
            <ac:spMk id="45" creationId="{0D21D0A6-CB95-4D73-ADDF-52D5C339FB72}"/>
          </ac:spMkLst>
        </pc:spChg>
        <pc:spChg chg="add mod">
          <ac:chgData name="Lixiang Li" userId="6104bbfcb56aea79" providerId="LiveId" clId="{2CE6F3B1-AFEC-403E-A251-D5A89A7872DA}" dt="2020-12-20T05:04:16.606" v="3068" actId="1076"/>
          <ac:spMkLst>
            <pc:docMk/>
            <pc:sldMk cId="451125618" sldId="265"/>
            <ac:spMk id="55" creationId="{60D02719-1F4D-48B2-950C-89E76D1320D1}"/>
          </ac:spMkLst>
        </pc:spChg>
        <pc:spChg chg="add mod">
          <ac:chgData name="Lixiang Li" userId="6104bbfcb56aea79" providerId="LiveId" clId="{2CE6F3B1-AFEC-403E-A251-D5A89A7872DA}" dt="2020-12-20T05:05:09.313" v="3077" actId="1076"/>
          <ac:spMkLst>
            <pc:docMk/>
            <pc:sldMk cId="451125618" sldId="265"/>
            <ac:spMk id="61" creationId="{AD18E5DE-0CE0-4920-8ED6-5A29F7D5F285}"/>
          </ac:spMkLst>
        </pc:spChg>
        <pc:spChg chg="add mod">
          <ac:chgData name="Lixiang Li" userId="6104bbfcb56aea79" providerId="LiveId" clId="{2CE6F3B1-AFEC-403E-A251-D5A89A7872DA}" dt="2020-12-20T05:06:09.113" v="3099" actId="1036"/>
          <ac:spMkLst>
            <pc:docMk/>
            <pc:sldMk cId="451125618" sldId="265"/>
            <ac:spMk id="68" creationId="{9FB781E4-7ECA-4666-9C7E-4C797B7BE729}"/>
          </ac:spMkLst>
        </pc:spChg>
        <pc:spChg chg="add mod">
          <ac:chgData name="Lixiang Li" userId="6104bbfcb56aea79" providerId="LiveId" clId="{2CE6F3B1-AFEC-403E-A251-D5A89A7872DA}" dt="2020-12-20T05:07:49.411" v="3125" actId="14100"/>
          <ac:spMkLst>
            <pc:docMk/>
            <pc:sldMk cId="451125618" sldId="265"/>
            <ac:spMk id="72" creationId="{D0D10056-4D17-49F2-8C08-35B4A208B394}"/>
          </ac:spMkLst>
        </pc:spChg>
        <pc:cxnChg chg="add mod">
          <ac:chgData name="Lixiang Li" userId="6104bbfcb56aea79" providerId="LiveId" clId="{2CE6F3B1-AFEC-403E-A251-D5A89A7872DA}" dt="2020-12-20T04:59:38.214" v="2997" actId="1582"/>
          <ac:cxnSpMkLst>
            <pc:docMk/>
            <pc:sldMk cId="451125618" sldId="265"/>
            <ac:cxnSpMk id="18" creationId="{24955728-8311-40B7-9C7B-764A441E8213}"/>
          </ac:cxnSpMkLst>
        </pc:cxnChg>
        <pc:cxnChg chg="add mod">
          <ac:chgData name="Lixiang Li" userId="6104bbfcb56aea79" providerId="LiveId" clId="{2CE6F3B1-AFEC-403E-A251-D5A89A7872DA}" dt="2020-12-20T05:00:20.123" v="3009" actId="1037"/>
          <ac:cxnSpMkLst>
            <pc:docMk/>
            <pc:sldMk cId="451125618" sldId="265"/>
            <ac:cxnSpMk id="19" creationId="{59D2C487-9A94-4901-A968-AA96DAB06733}"/>
          </ac:cxnSpMkLst>
        </pc:cxnChg>
        <pc:cxnChg chg="add mod">
          <ac:chgData name="Lixiang Li" userId="6104bbfcb56aea79" providerId="LiveId" clId="{2CE6F3B1-AFEC-403E-A251-D5A89A7872DA}" dt="2020-12-20T05:00:25.627" v="3011" actId="1038"/>
          <ac:cxnSpMkLst>
            <pc:docMk/>
            <pc:sldMk cId="451125618" sldId="265"/>
            <ac:cxnSpMk id="23" creationId="{C70394DF-ADAB-4D20-AA7D-9C0B3F830AEE}"/>
          </ac:cxnSpMkLst>
        </pc:cxnChg>
        <pc:cxnChg chg="add mod">
          <ac:chgData name="Lixiang Li" userId="6104bbfcb56aea79" providerId="LiveId" clId="{2CE6F3B1-AFEC-403E-A251-D5A89A7872DA}" dt="2020-12-20T05:00:33.153" v="3015" actId="1037"/>
          <ac:cxnSpMkLst>
            <pc:docMk/>
            <pc:sldMk cId="451125618" sldId="265"/>
            <ac:cxnSpMk id="26" creationId="{F2EBBFF4-6F7B-429E-968E-B5C52EA33B76}"/>
          </ac:cxnSpMkLst>
        </pc:cxnChg>
        <pc:cxnChg chg="add mod">
          <ac:chgData name="Lixiang Li" userId="6104bbfcb56aea79" providerId="LiveId" clId="{2CE6F3B1-AFEC-403E-A251-D5A89A7872DA}" dt="2020-12-20T05:00:47.192" v="3020" actId="1038"/>
          <ac:cxnSpMkLst>
            <pc:docMk/>
            <pc:sldMk cId="451125618" sldId="265"/>
            <ac:cxnSpMk id="29" creationId="{72BB0E07-761A-4BF7-AE46-A3CBF5807D73}"/>
          </ac:cxnSpMkLst>
        </pc:cxnChg>
        <pc:cxnChg chg="add mod">
          <ac:chgData name="Lixiang Li" userId="6104bbfcb56aea79" providerId="LiveId" clId="{2CE6F3B1-AFEC-403E-A251-D5A89A7872DA}" dt="2020-12-20T05:07:56.464" v="3126" actId="14100"/>
          <ac:cxnSpMkLst>
            <pc:docMk/>
            <pc:sldMk cId="451125618" sldId="265"/>
            <ac:cxnSpMk id="32" creationId="{6EF5743A-4C96-46E9-A2C0-8169B4C8FC44}"/>
          </ac:cxnSpMkLst>
        </pc:cxnChg>
        <pc:cxnChg chg="add mod">
          <ac:chgData name="Lixiang Li" userId="6104bbfcb56aea79" providerId="LiveId" clId="{2CE6F3B1-AFEC-403E-A251-D5A89A7872DA}" dt="2020-12-20T05:01:18.220" v="3026" actId="14100"/>
          <ac:cxnSpMkLst>
            <pc:docMk/>
            <pc:sldMk cId="451125618" sldId="265"/>
            <ac:cxnSpMk id="35" creationId="{177BBDC5-C7B7-4A6C-B122-739FBB877DEF}"/>
          </ac:cxnSpMkLst>
        </pc:cxnChg>
        <pc:cxnChg chg="add mod">
          <ac:chgData name="Lixiang Li" userId="6104bbfcb56aea79" providerId="LiveId" clId="{2CE6F3B1-AFEC-403E-A251-D5A89A7872DA}" dt="2020-12-20T05:01:32.710" v="3029" actId="14100"/>
          <ac:cxnSpMkLst>
            <pc:docMk/>
            <pc:sldMk cId="451125618" sldId="265"/>
            <ac:cxnSpMk id="38" creationId="{047D7C70-33B7-47E6-85D1-0469BE2775C8}"/>
          </ac:cxnSpMkLst>
        </pc:cxnChg>
        <pc:cxnChg chg="add mod">
          <ac:chgData name="Lixiang Li" userId="6104bbfcb56aea79" providerId="LiveId" clId="{2CE6F3B1-AFEC-403E-A251-D5A89A7872DA}" dt="2020-12-20T05:08:10.750" v="3130" actId="14100"/>
          <ac:cxnSpMkLst>
            <pc:docMk/>
            <pc:sldMk cId="451125618" sldId="265"/>
            <ac:cxnSpMk id="43" creationId="{4918105A-7879-4D13-BA2E-0078884B6992}"/>
          </ac:cxnSpMkLst>
        </pc:cxnChg>
        <pc:cxnChg chg="add mod">
          <ac:chgData name="Lixiang Li" userId="6104bbfcb56aea79" providerId="LiveId" clId="{2CE6F3B1-AFEC-403E-A251-D5A89A7872DA}" dt="2020-12-20T05:04:34.655" v="3072" actId="1037"/>
          <ac:cxnSpMkLst>
            <pc:docMk/>
            <pc:sldMk cId="451125618" sldId="265"/>
            <ac:cxnSpMk id="52" creationId="{0CC8DAAF-F0C1-4E91-AD14-9FBDF3FADB80}"/>
          </ac:cxnSpMkLst>
        </pc:cxnChg>
        <pc:cxnChg chg="add mod">
          <ac:chgData name="Lixiang Li" userId="6104bbfcb56aea79" providerId="LiveId" clId="{2CE6F3B1-AFEC-403E-A251-D5A89A7872DA}" dt="2020-12-20T05:04:47.456" v="3075" actId="14100"/>
          <ac:cxnSpMkLst>
            <pc:docMk/>
            <pc:sldMk cId="451125618" sldId="265"/>
            <ac:cxnSpMk id="58" creationId="{72F4FA87-88AF-4EAF-9A8B-60B0F778C0F2}"/>
          </ac:cxnSpMkLst>
        </pc:cxnChg>
        <pc:cxnChg chg="add mod">
          <ac:chgData name="Lixiang Li" userId="6104bbfcb56aea79" providerId="LiveId" clId="{2CE6F3B1-AFEC-403E-A251-D5A89A7872DA}" dt="2020-12-20T05:07:33.620" v="3107" actId="14100"/>
          <ac:cxnSpMkLst>
            <pc:docMk/>
            <pc:sldMk cId="451125618" sldId="265"/>
            <ac:cxnSpMk id="62" creationId="{06EEB75A-AA4A-4F73-BD84-FD8F6AE153DD}"/>
          </ac:cxnSpMkLst>
        </pc:cxnChg>
        <pc:cxnChg chg="add mod">
          <ac:chgData name="Lixiang Li" userId="6104bbfcb56aea79" providerId="LiveId" clId="{2CE6F3B1-AFEC-403E-A251-D5A89A7872DA}" dt="2020-12-20T05:06:21.905" v="3102" actId="14100"/>
          <ac:cxnSpMkLst>
            <pc:docMk/>
            <pc:sldMk cId="451125618" sldId="265"/>
            <ac:cxnSpMk id="69" creationId="{6EA1D5A0-8BDC-4672-9AA2-37FEF7233EA4}"/>
          </ac:cxnSpMkLst>
        </pc:cxnChg>
        <pc:cxnChg chg="add mod">
          <ac:chgData name="Lixiang Li" userId="6104bbfcb56aea79" providerId="LiveId" clId="{2CE6F3B1-AFEC-403E-A251-D5A89A7872DA}" dt="2020-12-20T05:08:05.378" v="3129" actId="14100"/>
          <ac:cxnSpMkLst>
            <pc:docMk/>
            <pc:sldMk cId="451125618" sldId="265"/>
            <ac:cxnSpMk id="76" creationId="{09EA7561-3614-4D2A-9A50-5E5E3D1B2686}"/>
          </ac:cxnSpMkLst>
        </pc:cxnChg>
      </pc:sldChg>
      <pc:sldChg chg="addSp delSp modSp add ord">
        <pc:chgData name="Lixiang Li" userId="6104bbfcb56aea79" providerId="LiveId" clId="{2CE6F3B1-AFEC-403E-A251-D5A89A7872DA}" dt="2020-12-20T16:27:35.605" v="4587" actId="478"/>
        <pc:sldMkLst>
          <pc:docMk/>
          <pc:sldMk cId="516298179" sldId="266"/>
        </pc:sldMkLst>
        <pc:spChg chg="add del mod">
          <ac:chgData name="Lixiang Li" userId="6104bbfcb56aea79" providerId="LiveId" clId="{2CE6F3B1-AFEC-403E-A251-D5A89A7872DA}" dt="2020-12-20T07:14:52.272" v="3137" actId="478"/>
          <ac:spMkLst>
            <pc:docMk/>
            <pc:sldMk cId="516298179" sldId="266"/>
            <ac:spMk id="3" creationId="{DC8B8166-1555-48D5-89D5-460735D7C2F6}"/>
          </ac:spMkLst>
        </pc:spChg>
        <pc:spChg chg="add mod">
          <ac:chgData name="Lixiang Li" userId="6104bbfcb56aea79" providerId="LiveId" clId="{2CE6F3B1-AFEC-403E-A251-D5A89A7872DA}" dt="2020-12-20T07:23:50.554" v="3148" actId="164"/>
          <ac:spMkLst>
            <pc:docMk/>
            <pc:sldMk cId="516298179" sldId="266"/>
            <ac:spMk id="4" creationId="{E1E2E837-4616-4D8F-A128-37DF4AB2768C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" creationId="{F742A748-1FAF-46DB-8D7F-F6FA47BD5C82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7" creationId="{49638D39-FA82-47A1-B873-21AC50BCC90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8" creationId="{8B0C0D08-2624-4596-BCA7-85C5A2262F1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9" creationId="{D52D9E58-2855-433D-AC54-CE2E01FED8B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0" creationId="{7DE36F8C-C284-46C6-86E4-B9D2769DB98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1" creationId="{6E270333-A2F3-4FF6-8C77-2AC6F3452FD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2" creationId="{EC9BEEE2-0EE8-4813-A827-DA566A0B8A28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3" creationId="{BDE474FF-7B22-4FE6-8D40-ECD972382478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4" creationId="{C7A4F2A2-30AC-484C-AD59-6A2A49D7A08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5" creationId="{367A4CAE-F83A-47B4-8D84-656D39BBE257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6" creationId="{D6D7839A-A854-4005-B623-A1C3F868E86D}"/>
          </ac:spMkLst>
        </pc:spChg>
        <pc:spChg chg="add mod">
          <ac:chgData name="Lixiang Li" userId="6104bbfcb56aea79" providerId="LiveId" clId="{2CE6F3B1-AFEC-403E-A251-D5A89A7872DA}" dt="2020-12-20T14:37:27.934" v="3345" actId="1076"/>
          <ac:spMkLst>
            <pc:docMk/>
            <pc:sldMk cId="516298179" sldId="266"/>
            <ac:spMk id="33" creationId="{60571CC2-08D9-4095-ADA0-2ADBFC7F003D}"/>
          </ac:spMkLst>
        </pc:spChg>
        <pc:spChg chg="add mod">
          <ac:chgData name="Lixiang Li" userId="6104bbfcb56aea79" providerId="LiveId" clId="{2CE6F3B1-AFEC-403E-A251-D5A89A7872DA}" dt="2020-12-20T14:37:31.046" v="3346" actId="14100"/>
          <ac:spMkLst>
            <pc:docMk/>
            <pc:sldMk cId="516298179" sldId="266"/>
            <ac:spMk id="34" creationId="{09566275-24E1-44E3-AD23-5A7E659F83C7}"/>
          </ac:spMkLst>
        </pc:spChg>
        <pc:spChg chg="add mod">
          <ac:chgData name="Lixiang Li" userId="6104bbfcb56aea79" providerId="LiveId" clId="{2CE6F3B1-AFEC-403E-A251-D5A89A7872DA}" dt="2020-12-20T14:37:33.689" v="3347" actId="1076"/>
          <ac:spMkLst>
            <pc:docMk/>
            <pc:sldMk cId="516298179" sldId="266"/>
            <ac:spMk id="36" creationId="{6198C4BE-2AF0-4E8A-B7B3-5B6BE8E486AE}"/>
          </ac:spMkLst>
        </pc:spChg>
        <pc:spChg chg="add mod">
          <ac:chgData name="Lixiang Li" userId="6104bbfcb56aea79" providerId="LiveId" clId="{2CE6F3B1-AFEC-403E-A251-D5A89A7872DA}" dt="2020-12-20T16:07:45.868" v="3551" actId="404"/>
          <ac:spMkLst>
            <pc:docMk/>
            <pc:sldMk cId="516298179" sldId="266"/>
            <ac:spMk id="37" creationId="{3AC73590-523C-4B28-B086-4C728739AB65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1" creationId="{2513BD67-D399-4DB6-AA23-4C35BAB40445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2" creationId="{46273798-99C2-4CDD-BB9D-610EFBE1D63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5" creationId="{0D21D0A6-CB95-4D73-ADDF-52D5C339FB72}"/>
          </ac:spMkLst>
        </pc:spChg>
        <pc:spChg chg="add mod">
          <ac:chgData name="Lixiang Li" userId="6104bbfcb56aea79" providerId="LiveId" clId="{2CE6F3B1-AFEC-403E-A251-D5A89A7872DA}" dt="2020-12-20T14:37:48.844" v="3350" actId="1076"/>
          <ac:spMkLst>
            <pc:docMk/>
            <pc:sldMk cId="516298179" sldId="266"/>
            <ac:spMk id="54" creationId="{655C8B9B-E846-427A-903A-75647A399AA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55" creationId="{60D02719-1F4D-48B2-950C-89E76D1320D1}"/>
          </ac:spMkLst>
        </pc:spChg>
        <pc:spChg chg="add mod">
          <ac:chgData name="Lixiang Li" userId="6104bbfcb56aea79" providerId="LiveId" clId="{2CE6F3B1-AFEC-403E-A251-D5A89A7872DA}" dt="2020-12-20T15:46:24.328" v="3430" actId="1076"/>
          <ac:spMkLst>
            <pc:docMk/>
            <pc:sldMk cId="516298179" sldId="266"/>
            <ac:spMk id="60" creationId="{9DF7218B-8C25-4CCA-AC6B-AC93F60B110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1" creationId="{AD18E5DE-0CE0-4920-8ED6-5A29F7D5F285}"/>
          </ac:spMkLst>
        </pc:spChg>
        <pc:spChg chg="add mod">
          <ac:chgData name="Lixiang Li" userId="6104bbfcb56aea79" providerId="LiveId" clId="{2CE6F3B1-AFEC-403E-A251-D5A89A7872DA}" dt="2020-12-20T14:37:48.844" v="3350" actId="1076"/>
          <ac:spMkLst>
            <pc:docMk/>
            <pc:sldMk cId="516298179" sldId="266"/>
            <ac:spMk id="63" creationId="{C5EAC1AA-6A36-4824-AF10-4A6CFBA1515F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8" creationId="{9FB781E4-7ECA-4666-9C7E-4C797B7BE729}"/>
          </ac:spMkLst>
        </pc:spChg>
        <pc:spChg chg="add mod">
          <ac:chgData name="Lixiang Li" userId="6104bbfcb56aea79" providerId="LiveId" clId="{2CE6F3B1-AFEC-403E-A251-D5A89A7872DA}" dt="2020-12-20T16:07:41.221" v="3549" actId="404"/>
          <ac:spMkLst>
            <pc:docMk/>
            <pc:sldMk cId="516298179" sldId="266"/>
            <ac:spMk id="70" creationId="{B6ED7F74-A52E-47D3-89BC-880E5849632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72" creationId="{D0D10056-4D17-49F2-8C08-35B4A208B394}"/>
          </ac:spMkLst>
        </pc:spChg>
        <pc:spChg chg="add mod">
          <ac:chgData name="Lixiang Li" userId="6104bbfcb56aea79" providerId="LiveId" clId="{2CE6F3B1-AFEC-403E-A251-D5A89A7872DA}" dt="2020-12-20T16:07:41.221" v="3549" actId="404"/>
          <ac:spMkLst>
            <pc:docMk/>
            <pc:sldMk cId="516298179" sldId="266"/>
            <ac:spMk id="85" creationId="{A133F597-E751-4126-B7C7-55A03DC7168E}"/>
          </ac:spMkLst>
        </pc:spChg>
        <pc:spChg chg="add mod">
          <ac:chgData name="Lixiang Li" userId="6104bbfcb56aea79" providerId="LiveId" clId="{2CE6F3B1-AFEC-403E-A251-D5A89A7872DA}" dt="2020-12-20T15:45:22.513" v="3403" actId="20577"/>
          <ac:spMkLst>
            <pc:docMk/>
            <pc:sldMk cId="516298179" sldId="266"/>
            <ac:spMk id="91" creationId="{F53D46D2-CDBC-4EDA-9B88-A9B4679B00E2}"/>
          </ac:spMkLst>
        </pc:spChg>
        <pc:spChg chg="add mod">
          <ac:chgData name="Lixiang Li" userId="6104bbfcb56aea79" providerId="LiveId" clId="{2CE6F3B1-AFEC-403E-A251-D5A89A7872DA}" dt="2020-12-20T15:46:31.726" v="3432" actId="1076"/>
          <ac:spMkLst>
            <pc:docMk/>
            <pc:sldMk cId="516298179" sldId="266"/>
            <ac:spMk id="94" creationId="{EB120E00-109F-49CB-BCC5-76BA370398F2}"/>
          </ac:spMkLst>
        </pc:spChg>
        <pc:spChg chg="add mod">
          <ac:chgData name="Lixiang Li" userId="6104bbfcb56aea79" providerId="LiveId" clId="{2CE6F3B1-AFEC-403E-A251-D5A89A7872DA}" dt="2020-12-20T16:07:32.651" v="3547" actId="20577"/>
          <ac:spMkLst>
            <pc:docMk/>
            <pc:sldMk cId="516298179" sldId="266"/>
            <ac:spMk id="114" creationId="{9C70C242-525C-4B1F-8682-7BD95B0C25AC}"/>
          </ac:spMkLst>
        </pc:spChg>
        <pc:grpChg chg="add mod">
          <ac:chgData name="Lixiang Li" userId="6104bbfcb56aea79" providerId="LiveId" clId="{2CE6F3B1-AFEC-403E-A251-D5A89A7872DA}" dt="2020-12-20T14:37:27.934" v="3345" actId="1076"/>
          <ac:grpSpMkLst>
            <pc:docMk/>
            <pc:sldMk cId="516298179" sldId="266"/>
            <ac:grpSpMk id="31" creationId="{F44022A7-748B-439A-9ACC-1EAB90B57761}"/>
          </ac:grpSpMkLst>
        </pc:grp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17" creationId="{CB2EB269-9A05-4F2F-BA0E-F77EAD4416A0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18" creationId="{24955728-8311-40B7-9C7B-764A441E8213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19" creationId="{59D2C487-9A94-4901-A968-AA96DAB06733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2" creationId="{9631DFDD-1AB1-42A8-BDF8-765787F54BC5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3" creationId="{C70394DF-ADAB-4D20-AA7D-9C0B3F830AEE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5" creationId="{021CAF5D-E21C-4BC5-8518-A30C1CF100D8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6" creationId="{F2EBBFF4-6F7B-429E-968E-B5C52EA33B76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8" creationId="{8A4A46DE-92A1-4690-8CB4-D043501A8E78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9" creationId="{72BB0E07-761A-4BF7-AE46-A3CBF5807D73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2" creationId="{6EF5743A-4C96-46E9-A2C0-8169B4C8FC44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5" creationId="{177BBDC5-C7B7-4A6C-B122-739FBB877DEF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8" creationId="{047D7C70-33B7-47E6-85D1-0469BE2775C8}"/>
          </ac:cxnSpMkLst>
        </pc:cxnChg>
        <pc:cxnChg chg="add mod">
          <ac:chgData name="Lixiang Li" userId="6104bbfcb56aea79" providerId="LiveId" clId="{2CE6F3B1-AFEC-403E-A251-D5A89A7872DA}" dt="2020-12-20T14:37:41.618" v="3349" actId="14100"/>
          <ac:cxnSpMkLst>
            <pc:docMk/>
            <pc:sldMk cId="516298179" sldId="266"/>
            <ac:cxnSpMk id="40" creationId="{C2DB4C2F-916D-41A0-90DC-2836E35C2217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43" creationId="{4918105A-7879-4D13-BA2E-0078884B6992}"/>
          </ac:cxnSpMkLst>
        </pc:cxnChg>
        <pc:cxnChg chg="add mod">
          <ac:chgData name="Lixiang Li" userId="6104bbfcb56aea79" providerId="LiveId" clId="{2CE6F3B1-AFEC-403E-A251-D5A89A7872DA}" dt="2020-12-20T15:46:27.286" v="3431" actId="14100"/>
          <ac:cxnSpMkLst>
            <pc:docMk/>
            <pc:sldMk cId="516298179" sldId="266"/>
            <ac:cxnSpMk id="48" creationId="{93B908B7-43AD-4698-B313-EE7835E7BF1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52" creationId="{0CC8DAAF-F0C1-4E91-AD14-9FBDF3FADB80}"/>
          </ac:cxnSpMkLst>
        </pc:cxnChg>
        <pc:cxnChg chg="add mod">
          <ac:chgData name="Lixiang Li" userId="6104bbfcb56aea79" providerId="LiveId" clId="{2CE6F3B1-AFEC-403E-A251-D5A89A7872DA}" dt="2020-12-20T14:37:55.723" v="3352" actId="14100"/>
          <ac:cxnSpMkLst>
            <pc:docMk/>
            <pc:sldMk cId="516298179" sldId="266"/>
            <ac:cxnSpMk id="56" creationId="{034FD816-52AF-4213-BBAF-1F3A3FDF145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58" creationId="{72F4FA87-88AF-4EAF-9A8B-60B0F778C0F2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62" creationId="{06EEB75A-AA4A-4F73-BD84-FD8F6AE153DD}"/>
          </ac:cxnSpMkLst>
        </pc:cxnChg>
        <pc:cxnChg chg="add del mod">
          <ac:chgData name="Lixiang Li" userId="6104bbfcb56aea79" providerId="LiveId" clId="{2CE6F3B1-AFEC-403E-A251-D5A89A7872DA}" dt="2020-12-20T16:08:26.336" v="3552" actId="478"/>
          <ac:cxnSpMkLst>
            <pc:docMk/>
            <pc:sldMk cId="516298179" sldId="266"/>
            <ac:cxnSpMk id="64" creationId="{C779F5E8-557B-4665-A31F-EF363AC06C62}"/>
          </ac:cxnSpMkLst>
        </pc:cxnChg>
        <pc:cxnChg chg="add mod">
          <ac:chgData name="Lixiang Li" userId="6104bbfcb56aea79" providerId="LiveId" clId="{2CE6F3B1-AFEC-403E-A251-D5A89A7872DA}" dt="2020-12-20T14:37:48.844" v="3350" actId="1076"/>
          <ac:cxnSpMkLst>
            <pc:docMk/>
            <pc:sldMk cId="516298179" sldId="266"/>
            <ac:cxnSpMk id="65" creationId="{880E9A9F-B7A6-4BAF-BC08-81B0CA744C2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69" creationId="{6EA1D5A0-8BDC-4672-9AA2-37FEF7233EA4}"/>
          </ac:cxnSpMkLst>
        </pc:cxnChg>
        <pc:cxnChg chg="add del mod">
          <ac:chgData name="Lixiang Li" userId="6104bbfcb56aea79" providerId="LiveId" clId="{2CE6F3B1-AFEC-403E-A251-D5A89A7872DA}" dt="2020-12-20T16:27:35.605" v="4587" actId="478"/>
          <ac:cxnSpMkLst>
            <pc:docMk/>
            <pc:sldMk cId="516298179" sldId="266"/>
            <ac:cxnSpMk id="73" creationId="{0F80EB84-E6C7-4760-956B-D1FF03F610DF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76" creationId="{09EA7561-3614-4D2A-9A50-5E5E3D1B2686}"/>
          </ac:cxnSpMkLst>
        </pc:cxnChg>
        <pc:cxnChg chg="add mod">
          <ac:chgData name="Lixiang Li" userId="6104bbfcb56aea79" providerId="LiveId" clId="{2CE6F3B1-AFEC-403E-A251-D5A89A7872DA}" dt="2020-12-20T16:06:55.774" v="3500" actId="14100"/>
          <ac:cxnSpMkLst>
            <pc:docMk/>
            <pc:sldMk cId="516298179" sldId="266"/>
            <ac:cxnSpMk id="77" creationId="{2280CED2-1DC5-4DAF-8913-0A47E73B07AC}"/>
          </ac:cxnSpMkLst>
        </pc:cxnChg>
        <pc:cxnChg chg="add mod">
          <ac:chgData name="Lixiang Li" userId="6104bbfcb56aea79" providerId="LiveId" clId="{2CE6F3B1-AFEC-403E-A251-D5A89A7872DA}" dt="2020-12-20T16:06:50.027" v="3499" actId="1037"/>
          <ac:cxnSpMkLst>
            <pc:docMk/>
            <pc:sldMk cId="516298179" sldId="266"/>
            <ac:cxnSpMk id="78" creationId="{C9C7422D-C43A-410F-9E63-E42E0F1EC69D}"/>
          </ac:cxnSpMkLst>
        </pc:cxnChg>
        <pc:cxnChg chg="add mod">
          <ac:chgData name="Lixiang Li" userId="6104bbfcb56aea79" providerId="LiveId" clId="{2CE6F3B1-AFEC-403E-A251-D5A89A7872DA}" dt="2020-12-20T14:38:19.505" v="3368" actId="14100"/>
          <ac:cxnSpMkLst>
            <pc:docMk/>
            <pc:sldMk cId="516298179" sldId="266"/>
            <ac:cxnSpMk id="86" creationId="{BDC7EAA6-737D-452D-B411-275DE0C8608A}"/>
          </ac:cxnSpMkLst>
        </pc:cxnChg>
        <pc:cxnChg chg="add mod">
          <ac:chgData name="Lixiang Li" userId="6104bbfcb56aea79" providerId="LiveId" clId="{2CE6F3B1-AFEC-403E-A251-D5A89A7872DA}" dt="2020-12-20T14:39:31.324" v="3372" actId="1076"/>
          <ac:cxnSpMkLst>
            <pc:docMk/>
            <pc:sldMk cId="516298179" sldId="266"/>
            <ac:cxnSpMk id="88" creationId="{3CBEE9BF-4819-4126-99C1-FB09368BAEC9}"/>
          </ac:cxnSpMkLst>
        </pc:cxnChg>
        <pc:cxnChg chg="add mod">
          <ac:chgData name="Lixiang Li" userId="6104bbfcb56aea79" providerId="LiveId" clId="{2CE6F3B1-AFEC-403E-A251-D5A89A7872DA}" dt="2020-12-20T15:44:47.654" v="3374" actId="1076"/>
          <ac:cxnSpMkLst>
            <pc:docMk/>
            <pc:sldMk cId="516298179" sldId="266"/>
            <ac:cxnSpMk id="90" creationId="{A3CE9C81-1A69-4370-8A21-059DE53C18D1}"/>
          </ac:cxnSpMkLst>
        </pc:cxnChg>
        <pc:cxnChg chg="add mod">
          <ac:chgData name="Lixiang Li" userId="6104bbfcb56aea79" providerId="LiveId" clId="{2CE6F3B1-AFEC-403E-A251-D5A89A7872DA}" dt="2020-12-20T15:46:34.510" v="3433" actId="14100"/>
          <ac:cxnSpMkLst>
            <pc:docMk/>
            <pc:sldMk cId="516298179" sldId="266"/>
            <ac:cxnSpMk id="95" creationId="{FC8F803E-E8AA-45CE-BBF7-D8227E24FD47}"/>
          </ac:cxnSpMkLst>
        </pc:cxnChg>
        <pc:cxnChg chg="add mod">
          <ac:chgData name="Lixiang Li" userId="6104bbfcb56aea79" providerId="LiveId" clId="{2CE6F3B1-AFEC-403E-A251-D5A89A7872DA}" dt="2020-12-20T15:46:17.918" v="3429" actId="14100"/>
          <ac:cxnSpMkLst>
            <pc:docMk/>
            <pc:sldMk cId="516298179" sldId="266"/>
            <ac:cxnSpMk id="98" creationId="{129E9451-4BBC-4E75-9F37-75C647AAB9B7}"/>
          </ac:cxnSpMkLst>
        </pc:cxnChg>
        <pc:cxnChg chg="add mod">
          <ac:chgData name="Lixiang Li" userId="6104bbfcb56aea79" providerId="LiveId" clId="{2CE6F3B1-AFEC-403E-A251-D5A89A7872DA}" dt="2020-12-20T15:46:44.158" v="3436" actId="14100"/>
          <ac:cxnSpMkLst>
            <pc:docMk/>
            <pc:sldMk cId="516298179" sldId="266"/>
            <ac:cxnSpMk id="104" creationId="{36CA8686-975E-4A10-8AAB-3450923E7BDE}"/>
          </ac:cxnSpMkLst>
        </pc:cxnChg>
        <pc:cxnChg chg="add mod">
          <ac:chgData name="Lixiang Li" userId="6104bbfcb56aea79" providerId="LiveId" clId="{2CE6F3B1-AFEC-403E-A251-D5A89A7872DA}" dt="2020-12-20T16:07:09.926" v="3503" actId="14100"/>
          <ac:cxnSpMkLst>
            <pc:docMk/>
            <pc:sldMk cId="516298179" sldId="266"/>
            <ac:cxnSpMk id="111" creationId="{C14A5D05-67DB-4700-9D53-24CA9BF3FE52}"/>
          </ac:cxnSpMkLst>
        </pc:cxnChg>
      </pc:sldChg>
      <pc:sldChg chg="addSp delSp modSp add">
        <pc:chgData name="Lixiang Li" userId="6104bbfcb56aea79" providerId="LiveId" clId="{2CE6F3B1-AFEC-403E-A251-D5A89A7872DA}" dt="2020-12-20T16:20:26.067" v="3902" actId="1076"/>
        <pc:sldMkLst>
          <pc:docMk/>
          <pc:sldMk cId="2659675936" sldId="267"/>
        </pc:sldMkLst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3" creationId="{60571CC2-08D9-4095-ADA0-2ADBFC7F003D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4" creationId="{09566275-24E1-44E3-AD23-5A7E659F83C7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6" creationId="{6198C4BE-2AF0-4E8A-B7B3-5B6BE8E486AE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7" creationId="{3AC73590-523C-4B28-B086-4C728739AB65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54" creationId="{655C8B9B-E846-427A-903A-75647A399AA6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60" creationId="{9DF7218B-8C25-4CCA-AC6B-AC93F60B1106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63" creationId="{C5EAC1AA-6A36-4824-AF10-4A6CFBA1515F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70" creationId="{B6ED7F74-A52E-47D3-89BC-880E5849632A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85" creationId="{A133F597-E751-4126-B7C7-55A03DC7168E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91" creationId="{F53D46D2-CDBC-4EDA-9B88-A9B4679B00E2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94" creationId="{EB120E00-109F-49CB-BCC5-76BA370398F2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114" creationId="{9C70C242-525C-4B1F-8682-7BD95B0C25AC}"/>
          </ac:spMkLst>
        </pc:spChg>
        <pc:grpChg chg="del">
          <ac:chgData name="Lixiang Li" userId="6104bbfcb56aea79" providerId="LiveId" clId="{2CE6F3B1-AFEC-403E-A251-D5A89A7872DA}" dt="2020-12-20T16:09:36.139" v="3554" actId="478"/>
          <ac:grpSpMkLst>
            <pc:docMk/>
            <pc:sldMk cId="2659675936" sldId="267"/>
            <ac:grpSpMk id="31" creationId="{F44022A7-748B-439A-9ACC-1EAB90B57761}"/>
          </ac:grpSpMkLst>
        </pc:grpChg>
        <pc:graphicFrameChg chg="add mod modGraphic">
          <ac:chgData name="Lixiang Li" userId="6104bbfcb56aea79" providerId="LiveId" clId="{2CE6F3B1-AFEC-403E-A251-D5A89A7872DA}" dt="2020-12-20T16:20:26.067" v="3902" actId="1076"/>
          <ac:graphicFrameMkLst>
            <pc:docMk/>
            <pc:sldMk cId="2659675936" sldId="267"/>
            <ac:graphicFrameMk id="3" creationId="{B75267CC-C7F4-4035-AAC0-1534678681C7}"/>
          </ac:graphicFrameMkLst>
        </pc:graphicFrameChg>
        <pc:cxnChg chg="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7" creationId="{CB2EB269-9A05-4F2F-BA0E-F77EAD4416A0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40" creationId="{C2DB4C2F-916D-41A0-90DC-2836E35C221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48" creationId="{93B908B7-43AD-4698-B313-EE7835E7BF1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56" creationId="{034FD816-52AF-4213-BBAF-1F3A3FDF145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65" creationId="{880E9A9F-B7A6-4BAF-BC08-81B0CA744C2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3" creationId="{0F80EB84-E6C7-4760-956B-D1FF03F610DF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7" creationId="{2280CED2-1DC5-4DAF-8913-0A47E73B07AC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8" creationId="{C9C7422D-C43A-410F-9E63-E42E0F1EC69D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86" creationId="{BDC7EAA6-737D-452D-B411-275DE0C8608A}"/>
          </ac:cxnSpMkLst>
        </pc:cxnChg>
        <pc:cxnChg chg="del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88" creationId="{3CBEE9BF-4819-4126-99C1-FB09368BAEC9}"/>
          </ac:cxnSpMkLst>
        </pc:cxnChg>
        <pc:cxnChg chg="del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0" creationId="{A3CE9C81-1A69-4370-8A21-059DE53C18D1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5" creationId="{FC8F803E-E8AA-45CE-BBF7-D8227E24FD4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8" creationId="{129E9451-4BBC-4E75-9F37-75C647AAB9B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04" creationId="{36CA8686-975E-4A10-8AAB-3450923E7BDE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11" creationId="{C14A5D05-67DB-4700-9D53-24CA9BF3FE52}"/>
          </ac:cxnSpMkLst>
        </pc:cxnChg>
      </pc:sldChg>
      <pc:sldChg chg="modSp add">
        <pc:chgData name="Lixiang Li" userId="6104bbfcb56aea79" providerId="LiveId" clId="{2CE6F3B1-AFEC-403E-A251-D5A89A7872DA}" dt="2020-12-20T16:27:24.159" v="4586" actId="14100"/>
        <pc:sldMkLst>
          <pc:docMk/>
          <pc:sldMk cId="943280736" sldId="268"/>
        </pc:sldMkLst>
        <pc:graphicFrameChg chg="mod modGraphic">
          <ac:chgData name="Lixiang Li" userId="6104bbfcb56aea79" providerId="LiveId" clId="{2CE6F3B1-AFEC-403E-A251-D5A89A7872DA}" dt="2020-12-20T16:27:24.159" v="4586" actId="14100"/>
          <ac:graphicFrameMkLst>
            <pc:docMk/>
            <pc:sldMk cId="943280736" sldId="268"/>
            <ac:graphicFrameMk id="3" creationId="{B75267CC-C7F4-4035-AAC0-1534678681C7}"/>
          </ac:graphicFrameMkLst>
        </pc:graphicFrameChg>
      </pc:sldChg>
      <pc:sldChg chg="modSp add">
        <pc:chgData name="Lixiang Li" userId="6104bbfcb56aea79" providerId="LiveId" clId="{2CE6F3B1-AFEC-403E-A251-D5A89A7872DA}" dt="2020-12-20T16:30:07.888" v="5241" actId="20577"/>
        <pc:sldMkLst>
          <pc:docMk/>
          <pc:sldMk cId="1822006750" sldId="269"/>
        </pc:sldMkLst>
        <pc:graphicFrameChg chg="modGraphic">
          <ac:chgData name="Lixiang Li" userId="6104bbfcb56aea79" providerId="LiveId" clId="{2CE6F3B1-AFEC-403E-A251-D5A89A7872DA}" dt="2020-12-20T16:30:07.888" v="5241" actId="20577"/>
          <ac:graphicFrameMkLst>
            <pc:docMk/>
            <pc:sldMk cId="1822006750" sldId="269"/>
            <ac:graphicFrameMk id="3" creationId="{B75267CC-C7F4-4035-AAC0-1534678681C7}"/>
          </ac:graphicFrameMkLst>
        </pc:graphicFrameChg>
      </pc:sldChg>
      <pc:sldChg chg="addSp delSp modSp add">
        <pc:chgData name="Lixiang Li" userId="6104bbfcb56aea79" providerId="LiveId" clId="{2CE6F3B1-AFEC-403E-A251-D5A89A7872DA}" dt="2020-12-20T23:34:32.955" v="5618" actId="20577"/>
        <pc:sldMkLst>
          <pc:docMk/>
          <pc:sldMk cId="4040303943" sldId="270"/>
        </pc:sldMkLst>
        <pc:spChg chg="add mod">
          <ac:chgData name="Lixiang Li" userId="6104bbfcb56aea79" providerId="LiveId" clId="{2CE6F3B1-AFEC-403E-A251-D5A89A7872DA}" dt="2020-12-20T23:32:27.517" v="5582" actId="11529"/>
          <ac:spMkLst>
            <pc:docMk/>
            <pc:sldMk cId="4040303943" sldId="270"/>
            <ac:spMk id="8" creationId="{572BE7F9-D9BD-40C1-AC78-2FF401522E36}"/>
          </ac:spMkLst>
        </pc:spChg>
        <pc:spChg chg="add mod">
          <ac:chgData name="Lixiang Li" userId="6104bbfcb56aea79" providerId="LiveId" clId="{2CE6F3B1-AFEC-403E-A251-D5A89A7872DA}" dt="2020-12-20T23:32:51.573" v="5585" actId="1076"/>
          <ac:spMkLst>
            <pc:docMk/>
            <pc:sldMk cId="4040303943" sldId="270"/>
            <ac:spMk id="11" creationId="{B8FE3CE0-A48E-4B9A-8769-606FA6FF1A29}"/>
          </ac:spMkLst>
        </pc:spChg>
        <pc:graphicFrameChg chg="del">
          <ac:chgData name="Lixiang Li" userId="6104bbfcb56aea79" providerId="LiveId" clId="{2CE6F3B1-AFEC-403E-A251-D5A89A7872DA}" dt="2020-12-20T16:30:57.377" v="5243" actId="478"/>
          <ac:graphicFrameMkLst>
            <pc:docMk/>
            <pc:sldMk cId="4040303943" sldId="270"/>
            <ac:graphicFrameMk id="3" creationId="{B75267CC-C7F4-4035-AAC0-1534678681C7}"/>
          </ac:graphicFrameMkLst>
        </pc:graphicFrameChg>
        <pc:graphicFrameChg chg="add mod modGraphic">
          <ac:chgData name="Lixiang Li" userId="6104bbfcb56aea79" providerId="LiveId" clId="{2CE6F3B1-AFEC-403E-A251-D5A89A7872DA}" dt="2020-12-20T23:34:25.030" v="5603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add mod modGraphic">
          <ac:chgData name="Lixiang Li" userId="6104bbfcb56aea79" providerId="LiveId" clId="{2CE6F3B1-AFEC-403E-A251-D5A89A7872DA}" dt="2020-12-20T23:34:32.955" v="5618" actId="20577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add mod modGraphic">
          <ac:chgData name="Lixiang Li" userId="6104bbfcb56aea79" providerId="LiveId" clId="{2CE6F3B1-AFEC-403E-A251-D5A89A7872DA}" dt="2020-12-20T23:32:15.793" v="5581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  <pc:cxnChg chg="add mod">
          <ac:chgData name="Lixiang Li" userId="6104bbfcb56aea79" providerId="LiveId" clId="{2CE6F3B1-AFEC-403E-A251-D5A89A7872DA}" dt="2020-12-20T23:32:38.300" v="5583" actId="11529"/>
          <ac:cxnSpMkLst>
            <pc:docMk/>
            <pc:sldMk cId="4040303943" sldId="270"/>
            <ac:cxnSpMk id="10" creationId="{4C55680F-9FBA-4ED2-9AF6-8066D21281BF}"/>
          </ac:cxnSpMkLst>
        </pc:cxnChg>
        <pc:cxnChg chg="add mod">
          <ac:chgData name="Lixiang Li" userId="6104bbfcb56aea79" providerId="LiveId" clId="{2CE6F3B1-AFEC-403E-A251-D5A89A7872DA}" dt="2020-12-20T23:32:58.405" v="5586" actId="11529"/>
          <ac:cxnSpMkLst>
            <pc:docMk/>
            <pc:sldMk cId="4040303943" sldId="270"/>
            <ac:cxnSpMk id="13" creationId="{02E8A4DB-4240-43E4-931F-8362943B79DE}"/>
          </ac:cxnSpMkLst>
        </pc:cxn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5B8BCFE6-B04A-4CE8-A7E5-49E8F9D4A150}"/>
    <pc:docChg chg="undo custSel addSld modSld sldOrd">
      <pc:chgData name="Li Lixiang" userId="6104bbfcb56aea79" providerId="LiveId" clId="{5B8BCFE6-B04A-4CE8-A7E5-49E8F9D4A150}" dt="2021-06-04T04:57:28.771" v="1449" actId="1076"/>
      <pc:docMkLst>
        <pc:docMk/>
      </pc:docMkLst>
      <pc:sldChg chg="modSp mod">
        <pc:chgData name="Li Lixiang" userId="6104bbfcb56aea79" providerId="LiveId" clId="{5B8BCFE6-B04A-4CE8-A7E5-49E8F9D4A150}" dt="2021-05-31T21:18:19.383" v="601" actId="1035"/>
        <pc:sldMkLst>
          <pc:docMk/>
          <pc:sldMk cId="3957381771" sldId="263"/>
        </pc:sldMkLst>
        <pc:spChg chg="mod">
          <ac:chgData name="Li Lixiang" userId="6104bbfcb56aea79" providerId="LiveId" clId="{5B8BCFE6-B04A-4CE8-A7E5-49E8F9D4A150}" dt="2021-05-31T21:18:19.383" v="601" actId="1035"/>
          <ac:spMkLst>
            <pc:docMk/>
            <pc:sldMk cId="3957381771" sldId="263"/>
            <ac:spMk id="5" creationId="{24C6C14A-404A-46CC-BBB2-888A7B4B7C1A}"/>
          </ac:spMkLst>
        </pc:spChg>
      </pc:sldChg>
      <pc:sldChg chg="addSp delSp modSp add mod">
        <pc:chgData name="Li Lixiang" userId="6104bbfcb56aea79" providerId="LiveId" clId="{5B8BCFE6-B04A-4CE8-A7E5-49E8F9D4A150}" dt="2021-05-31T20:56:31.208" v="385" actId="1076"/>
        <pc:sldMkLst>
          <pc:docMk/>
          <pc:sldMk cId="783728514" sldId="271"/>
        </pc:sldMkLst>
        <pc:spChg chg="mod">
          <ac:chgData name="Li Lixiang" userId="6104bbfcb56aea79" providerId="LiveId" clId="{5B8BCFE6-B04A-4CE8-A7E5-49E8F9D4A150}" dt="2021-05-31T20:52:16.726" v="14" actId="20577"/>
          <ac:spMkLst>
            <pc:docMk/>
            <pc:sldMk cId="783728514" sldId="271"/>
            <ac:spMk id="2" creationId="{5EC01E2D-9CFE-4D5D-8863-3BA90731F07B}"/>
          </ac:spMkLst>
        </pc:spChg>
        <pc:spChg chg="del">
          <ac:chgData name="Li Lixiang" userId="6104bbfcb56aea79" providerId="LiveId" clId="{5B8BCFE6-B04A-4CE8-A7E5-49E8F9D4A150}" dt="2021-05-31T20:52:06.023" v="1" actId="478"/>
          <ac:spMkLst>
            <pc:docMk/>
            <pc:sldMk cId="783728514" sldId="271"/>
            <ac:spMk id="4" creationId="{42B4B2D1-5C3D-4C3D-9D41-ADE902E53137}"/>
          </ac:spMkLst>
        </pc:spChg>
        <pc:spChg chg="mod">
          <ac:chgData name="Li Lixiang" userId="6104bbfcb56aea79" providerId="LiveId" clId="{5B8BCFE6-B04A-4CE8-A7E5-49E8F9D4A150}" dt="2021-05-31T20:55:30.238" v="370" actId="20577"/>
          <ac:spMkLst>
            <pc:docMk/>
            <pc:sldMk cId="783728514" sldId="271"/>
            <ac:spMk id="5" creationId="{24C6C14A-404A-46CC-BBB2-888A7B4B7C1A}"/>
          </ac:spMkLst>
        </pc:spChg>
        <pc:spChg chg="del">
          <ac:chgData name="Li Lixiang" userId="6104bbfcb56aea79" providerId="LiveId" clId="{5B8BCFE6-B04A-4CE8-A7E5-49E8F9D4A150}" dt="2021-05-31T20:52:09.988" v="2" actId="478"/>
          <ac:spMkLst>
            <pc:docMk/>
            <pc:sldMk cId="783728514" sldId="271"/>
            <ac:spMk id="8" creationId="{2591EF92-2BC2-453C-AE10-E7EA1FBB0758}"/>
          </ac:spMkLst>
        </pc:spChg>
        <pc:spChg chg="add del">
          <ac:chgData name="Li Lixiang" userId="6104bbfcb56aea79" providerId="LiveId" clId="{5B8BCFE6-B04A-4CE8-A7E5-49E8F9D4A150}" dt="2021-05-31T20:55:45.861" v="372" actId="22"/>
          <ac:spMkLst>
            <pc:docMk/>
            <pc:sldMk cId="783728514" sldId="271"/>
            <ac:spMk id="10" creationId="{FEB354D4-7021-4241-B345-06CF0ED720D0}"/>
          </ac:spMkLst>
        </pc:spChg>
        <pc:spChg chg="add mod">
          <ac:chgData name="Li Lixiang" userId="6104bbfcb56aea79" providerId="LiveId" clId="{5B8BCFE6-B04A-4CE8-A7E5-49E8F9D4A150}" dt="2021-05-31T20:56:13.669" v="379" actId="14100"/>
          <ac:spMkLst>
            <pc:docMk/>
            <pc:sldMk cId="783728514" sldId="271"/>
            <ac:spMk id="12" creationId="{0A13C744-A28D-4F54-82D1-80E6827F39EB}"/>
          </ac:spMkLst>
        </pc:spChg>
        <pc:spChg chg="add mod">
          <ac:chgData name="Li Lixiang" userId="6104bbfcb56aea79" providerId="LiveId" clId="{5B8BCFE6-B04A-4CE8-A7E5-49E8F9D4A150}" dt="2021-05-31T20:56:18.751" v="381" actId="1076"/>
          <ac:spMkLst>
            <pc:docMk/>
            <pc:sldMk cId="783728514" sldId="271"/>
            <ac:spMk id="13" creationId="{21351388-C40B-4669-9A3C-7CEA57C3A85B}"/>
          </ac:spMkLst>
        </pc:spChg>
        <pc:spChg chg="add mod">
          <ac:chgData name="Li Lixiang" userId="6104bbfcb56aea79" providerId="LiveId" clId="{5B8BCFE6-B04A-4CE8-A7E5-49E8F9D4A150}" dt="2021-05-31T20:56:25.075" v="383" actId="1076"/>
          <ac:spMkLst>
            <pc:docMk/>
            <pc:sldMk cId="783728514" sldId="271"/>
            <ac:spMk id="14" creationId="{6A44328C-E86F-41B3-AFED-6D7EA3F6A509}"/>
          </ac:spMkLst>
        </pc:spChg>
        <pc:spChg chg="add mod">
          <ac:chgData name="Li Lixiang" userId="6104bbfcb56aea79" providerId="LiveId" clId="{5B8BCFE6-B04A-4CE8-A7E5-49E8F9D4A150}" dt="2021-05-31T20:56:31.208" v="385" actId="1076"/>
          <ac:spMkLst>
            <pc:docMk/>
            <pc:sldMk cId="783728514" sldId="271"/>
            <ac:spMk id="15" creationId="{95E058FC-93DD-4C3D-843F-93D8C3263D65}"/>
          </ac:spMkLst>
        </pc:spChg>
        <pc:graphicFrameChg chg="del">
          <ac:chgData name="Li Lixiang" userId="6104bbfcb56aea79" providerId="LiveId" clId="{5B8BCFE6-B04A-4CE8-A7E5-49E8F9D4A150}" dt="2021-05-31T20:52:06.023" v="1" actId="478"/>
          <ac:graphicFrameMkLst>
            <pc:docMk/>
            <pc:sldMk cId="783728514" sldId="271"/>
            <ac:graphicFrameMk id="6" creationId="{374DFA12-6158-4BE8-9A6C-CEF6E24771E3}"/>
          </ac:graphicFrameMkLst>
        </pc:graphicFrameChg>
        <pc:graphicFrameChg chg="del">
          <ac:chgData name="Li Lixiang" userId="6104bbfcb56aea79" providerId="LiveId" clId="{5B8BCFE6-B04A-4CE8-A7E5-49E8F9D4A150}" dt="2021-05-31T20:52:06.023" v="1" actId="478"/>
          <ac:graphicFrameMkLst>
            <pc:docMk/>
            <pc:sldMk cId="783728514" sldId="271"/>
            <ac:graphicFrameMk id="7" creationId="{2C31C464-B89D-457F-8317-34D7C44C4E28}"/>
          </ac:graphicFrameMkLst>
        </pc:graphicFrameChg>
      </pc:sldChg>
      <pc:sldChg chg="delSp modSp add mod">
        <pc:chgData name="Li Lixiang" userId="6104bbfcb56aea79" providerId="LiveId" clId="{5B8BCFE6-B04A-4CE8-A7E5-49E8F9D4A150}" dt="2021-05-31T20:59:37.861" v="476" actId="404"/>
        <pc:sldMkLst>
          <pc:docMk/>
          <pc:sldMk cId="99124880" sldId="272"/>
        </pc:sldMkLst>
        <pc:spChg chg="mod">
          <ac:chgData name="Li Lixiang" userId="6104bbfcb56aea79" providerId="LiveId" clId="{5B8BCFE6-B04A-4CE8-A7E5-49E8F9D4A150}" dt="2021-05-31T20:58:44.417" v="426" actId="20577"/>
          <ac:spMkLst>
            <pc:docMk/>
            <pc:sldMk cId="99124880" sldId="272"/>
            <ac:spMk id="2" creationId="{5EC01E2D-9CFE-4D5D-8863-3BA90731F07B}"/>
          </ac:spMkLst>
        </pc:spChg>
        <pc:spChg chg="del">
          <ac:chgData name="Li Lixiang" userId="6104bbfcb56aea79" providerId="LiveId" clId="{5B8BCFE6-B04A-4CE8-A7E5-49E8F9D4A150}" dt="2021-05-31T20:58:58.183" v="430" actId="478"/>
          <ac:spMkLst>
            <pc:docMk/>
            <pc:sldMk cId="99124880" sldId="272"/>
            <ac:spMk id="12" creationId="{0A13C744-A28D-4F54-82D1-80E6827F39EB}"/>
          </ac:spMkLst>
        </pc:spChg>
        <pc:spChg chg="del">
          <ac:chgData name="Li Lixiang" userId="6104bbfcb56aea79" providerId="LiveId" clId="{5B8BCFE6-B04A-4CE8-A7E5-49E8F9D4A150}" dt="2021-05-31T20:58:56.330" v="429" actId="478"/>
          <ac:spMkLst>
            <pc:docMk/>
            <pc:sldMk cId="99124880" sldId="272"/>
            <ac:spMk id="13" creationId="{21351388-C40B-4669-9A3C-7CEA57C3A85B}"/>
          </ac:spMkLst>
        </pc:spChg>
        <pc:spChg chg="del">
          <ac:chgData name="Li Lixiang" userId="6104bbfcb56aea79" providerId="LiveId" clId="{5B8BCFE6-B04A-4CE8-A7E5-49E8F9D4A150}" dt="2021-05-31T20:58:51.943" v="427" actId="478"/>
          <ac:spMkLst>
            <pc:docMk/>
            <pc:sldMk cId="99124880" sldId="272"/>
            <ac:spMk id="14" creationId="{6A44328C-E86F-41B3-AFED-6D7EA3F6A509}"/>
          </ac:spMkLst>
        </pc:spChg>
        <pc:spChg chg="del">
          <ac:chgData name="Li Lixiang" userId="6104bbfcb56aea79" providerId="LiveId" clId="{5B8BCFE6-B04A-4CE8-A7E5-49E8F9D4A150}" dt="2021-05-31T20:58:53.899" v="428" actId="478"/>
          <ac:spMkLst>
            <pc:docMk/>
            <pc:sldMk cId="99124880" sldId="272"/>
            <ac:spMk id="15" creationId="{95E058FC-93DD-4C3D-843F-93D8C3263D65}"/>
          </ac:spMkLst>
        </pc:spChg>
        <pc:graphicFrameChg chg="mod modGraphic">
          <ac:chgData name="Li Lixiang" userId="6104bbfcb56aea79" providerId="LiveId" clId="{5B8BCFE6-B04A-4CE8-A7E5-49E8F9D4A150}" dt="2021-05-31T20:59:37.861" v="476" actId="404"/>
          <ac:graphicFrameMkLst>
            <pc:docMk/>
            <pc:sldMk cId="99124880" sldId="272"/>
            <ac:graphicFrameMk id="3" creationId="{7DA18F9D-C006-4166-B205-D7B35D668CB9}"/>
          </ac:graphicFrameMkLst>
        </pc:graphicFrameChg>
      </pc:sldChg>
      <pc:sldChg chg="delSp modSp add mod ord">
        <pc:chgData name="Li Lixiang" userId="6104bbfcb56aea79" providerId="LiveId" clId="{5B8BCFE6-B04A-4CE8-A7E5-49E8F9D4A150}" dt="2021-05-31T21:30:00.199" v="1148" actId="20577"/>
        <pc:sldMkLst>
          <pc:docMk/>
          <pc:sldMk cId="178439782" sldId="273"/>
        </pc:sldMkLst>
        <pc:spChg chg="mod">
          <ac:chgData name="Li Lixiang" userId="6104bbfcb56aea79" providerId="LiveId" clId="{5B8BCFE6-B04A-4CE8-A7E5-49E8F9D4A150}" dt="2021-05-31T21:21:20.161" v="617" actId="20577"/>
          <ac:spMkLst>
            <pc:docMk/>
            <pc:sldMk cId="178439782" sldId="273"/>
            <ac:spMk id="2" creationId="{5EC01E2D-9CFE-4D5D-8863-3BA90731F07B}"/>
          </ac:spMkLst>
        </pc:spChg>
        <pc:spChg chg="mod">
          <ac:chgData name="Li Lixiang" userId="6104bbfcb56aea79" providerId="LiveId" clId="{5B8BCFE6-B04A-4CE8-A7E5-49E8F9D4A150}" dt="2021-05-31T21:30:00.199" v="1148" actId="20577"/>
          <ac:spMkLst>
            <pc:docMk/>
            <pc:sldMk cId="178439782" sldId="273"/>
            <ac:spMk id="5" creationId="{24C6C14A-404A-46CC-BBB2-888A7B4B7C1A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2" creationId="{0A13C744-A28D-4F54-82D1-80E6827F39EB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3" creationId="{21351388-C40B-4669-9A3C-7CEA57C3A85B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4" creationId="{6A44328C-E86F-41B3-AFED-6D7EA3F6A509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5" creationId="{95E058FC-93DD-4C3D-843F-93D8C3263D65}"/>
          </ac:spMkLst>
        </pc:spChg>
        <pc:graphicFrameChg chg="del">
          <ac:chgData name="Li Lixiang" userId="6104bbfcb56aea79" providerId="LiveId" clId="{5B8BCFE6-B04A-4CE8-A7E5-49E8F9D4A150}" dt="2021-05-31T21:21:25.298" v="618" actId="478"/>
          <ac:graphicFrameMkLst>
            <pc:docMk/>
            <pc:sldMk cId="178439782" sldId="273"/>
            <ac:graphicFrameMk id="3" creationId="{7DA18F9D-C006-4166-B205-D7B35D668CB9}"/>
          </ac:graphicFrameMkLst>
        </pc:graphicFrameChg>
      </pc:sldChg>
      <pc:sldChg chg="addSp modSp new mod">
        <pc:chgData name="Li Lixiang" userId="6104bbfcb56aea79" providerId="LiveId" clId="{5B8BCFE6-B04A-4CE8-A7E5-49E8F9D4A150}" dt="2021-06-04T04:57:28.771" v="1449" actId="1076"/>
        <pc:sldMkLst>
          <pc:docMk/>
          <pc:sldMk cId="3514307366" sldId="274"/>
        </pc:sldMkLst>
        <pc:spChg chg="mod">
          <ac:chgData name="Li Lixiang" userId="6104bbfcb56aea79" providerId="LiveId" clId="{5B8BCFE6-B04A-4CE8-A7E5-49E8F9D4A150}" dt="2021-06-04T04:50:59.886" v="1169" actId="20577"/>
          <ac:spMkLst>
            <pc:docMk/>
            <pc:sldMk cId="3514307366" sldId="274"/>
            <ac:spMk id="2" creationId="{F57B12CA-0498-4C77-8ACD-C9A99D7B07F1}"/>
          </ac:spMkLst>
        </pc:spChg>
        <pc:spChg chg="mod">
          <ac:chgData name="Li Lixiang" userId="6104bbfcb56aea79" providerId="LiveId" clId="{5B8BCFE6-B04A-4CE8-A7E5-49E8F9D4A150}" dt="2021-06-04T04:57:23.435" v="1448" actId="14100"/>
          <ac:spMkLst>
            <pc:docMk/>
            <pc:sldMk cId="3514307366" sldId="274"/>
            <ac:spMk id="3" creationId="{211873FD-2CAE-4CE7-B6CD-855AEB5C6DCA}"/>
          </ac:spMkLst>
        </pc:spChg>
        <pc:spChg chg="add mod">
          <ac:chgData name="Li Lixiang" userId="6104bbfcb56aea79" providerId="LiveId" clId="{5B8BCFE6-B04A-4CE8-A7E5-49E8F9D4A150}" dt="2021-06-04T04:56:14.991" v="1370" actId="1076"/>
          <ac:spMkLst>
            <pc:docMk/>
            <pc:sldMk cId="3514307366" sldId="274"/>
            <ac:spMk id="4" creationId="{C613C551-DE95-4745-9303-077FBF854FEC}"/>
          </ac:spMkLst>
        </pc:spChg>
        <pc:spChg chg="add mod">
          <ac:chgData name="Li Lixiang" userId="6104bbfcb56aea79" providerId="LiveId" clId="{5B8BCFE6-B04A-4CE8-A7E5-49E8F9D4A150}" dt="2021-06-04T04:57:28.771" v="1449" actId="1076"/>
          <ac:spMkLst>
            <pc:docMk/>
            <pc:sldMk cId="3514307366" sldId="274"/>
            <ac:spMk id="5" creationId="{B9D911B8-FFFD-4F81-A996-6FC65DB1583A}"/>
          </ac:spMkLst>
        </pc:spChg>
      </pc:sldChg>
    </pc:docChg>
  </pc:docChgLst>
  <pc:docChgLst>
    <pc:chgData name="Li Lixiang" userId="6104bbfcb56aea79" providerId="LiveId" clId="{C958558D-C40B-4C2A-8936-8B60D176C4E8}"/>
    <pc:docChg chg="delSld modSld">
      <pc:chgData name="Li Lixiang" userId="6104bbfcb56aea79" providerId="LiveId" clId="{C958558D-C40B-4C2A-8936-8B60D176C4E8}" dt="2023-04-25T08:25:52.236" v="5" actId="47"/>
      <pc:docMkLst>
        <pc:docMk/>
      </pc:docMkLst>
      <pc:sldChg chg="modSp mod">
        <pc:chgData name="Li Lixiang" userId="6104bbfcb56aea79" providerId="LiveId" clId="{C958558D-C40B-4C2A-8936-8B60D176C4E8}" dt="2023-04-25T08:12:40.508" v="3" actId="20577"/>
        <pc:sldMkLst>
          <pc:docMk/>
          <pc:sldMk cId="3650079851" sldId="256"/>
        </pc:sldMkLst>
        <pc:spChg chg="mod">
          <ac:chgData name="Li Lixiang" userId="6104bbfcb56aea79" providerId="LiveId" clId="{C958558D-C40B-4C2A-8936-8B60D176C4E8}" dt="2023-04-25T08:12:40.508" v="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C958558D-C40B-4C2A-8936-8B60D176C4E8}" dt="2023-04-25T08:25:42.892" v="4" actId="47"/>
        <pc:sldMkLst>
          <pc:docMk/>
          <pc:sldMk cId="216162942" sldId="261"/>
        </pc:sldMkLst>
      </pc:sldChg>
      <pc:sldChg chg="del">
        <pc:chgData name="Li Lixiang" userId="6104bbfcb56aea79" providerId="LiveId" clId="{C958558D-C40B-4C2A-8936-8B60D176C4E8}" dt="2023-04-25T08:25:52.236" v="5" actId="47"/>
        <pc:sldMkLst>
          <pc:docMk/>
          <pc:sldMk cId="3514307366" sldId="274"/>
        </pc:sldMkLst>
      </pc:sldChg>
    </pc:docChg>
  </pc:docChgLst>
  <pc:docChgLst>
    <pc:chgData name="Li Lixiang" userId="6104bbfcb56aea79" providerId="LiveId" clId="{19F9F6A0-945E-4BC8-A828-CEDCCEBD3867}"/>
    <pc:docChg chg="modSld">
      <pc:chgData name="Li Lixiang" userId="6104bbfcb56aea79" providerId="LiveId" clId="{19F9F6A0-945E-4BC8-A828-CEDCCEBD3867}" dt="2023-04-25T08:11:03.959" v="4" actId="20577"/>
      <pc:docMkLst>
        <pc:docMk/>
      </pc:docMkLst>
      <pc:sldChg chg="modSp mod">
        <pc:chgData name="Li Lixiang" userId="6104bbfcb56aea79" providerId="LiveId" clId="{19F9F6A0-945E-4BC8-A828-CEDCCEBD3867}" dt="2023-04-25T08:11:03.959" v="4" actId="20577"/>
        <pc:sldMkLst>
          <pc:docMk/>
          <pc:sldMk cId="3650079851" sldId="256"/>
        </pc:sldMkLst>
        <pc:spChg chg="mod">
          <ac:chgData name="Li Lixiang" userId="6104bbfcb56aea79" providerId="LiveId" clId="{19F9F6A0-945E-4BC8-A828-CEDCCEBD3867}" dt="2023-04-25T08:11:03.959" v="4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unit 4D </a:t>
            </a:r>
            <a:r>
              <a:rPr lang="en-MY" dirty="0"/>
              <a:t>–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in python 3.10:   pattern match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4278085" cy="17394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  (value):</a:t>
            </a:r>
          </a:p>
          <a:p>
            <a:r>
              <a:rPr lang="en-MY" dirty="0"/>
              <a:t>Value is evaluated value/object, which will be used to match to case patterns.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84B091BC-CC6B-4CA3-B3AB-1DE5FC651002}"/>
              </a:ext>
            </a:extLst>
          </p:cNvPr>
          <p:cNvSpPr txBox="1">
            <a:spLocks/>
          </p:cNvSpPr>
          <p:nvPr/>
        </p:nvSpPr>
        <p:spPr>
          <a:xfrm>
            <a:off x="5942046" y="2142067"/>
            <a:ext cx="4386942" cy="167415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C000"/>
                </a:solidFill>
              </a:rPr>
              <a:t>case</a:t>
            </a:r>
            <a:r>
              <a:rPr lang="en-US" dirty="0"/>
              <a:t>  (pattern):</a:t>
            </a:r>
          </a:p>
          <a:p>
            <a:r>
              <a:rPr lang="en-MY" dirty="0"/>
              <a:t>Can have multiple case</a:t>
            </a:r>
          </a:p>
          <a:p>
            <a:r>
              <a:rPr lang="en-MY" dirty="0"/>
              <a:t>Each case has a pattern, each pattern is a way of matching to the value/object from match</a:t>
            </a: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0054EB45-9533-41FB-9E6F-7FB13DE9BD93}"/>
              </a:ext>
            </a:extLst>
          </p:cNvPr>
          <p:cNvSpPr/>
          <p:nvPr/>
        </p:nvSpPr>
        <p:spPr>
          <a:xfrm>
            <a:off x="1011645" y="4870509"/>
            <a:ext cx="9708940" cy="64633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MY" dirty="0"/>
              <a:t>From </a:t>
            </a:r>
            <a:r>
              <a:rPr lang="en-MY" dirty="0">
                <a:solidFill>
                  <a:srgbClr val="FFC000"/>
                </a:solidFill>
              </a:rPr>
              <a:t>pattern to value</a:t>
            </a:r>
            <a:r>
              <a:rPr lang="en-MY" dirty="0"/>
              <a:t>, is like “</a:t>
            </a:r>
            <a:r>
              <a:rPr lang="en-MY" dirty="0">
                <a:solidFill>
                  <a:srgbClr val="FFC000"/>
                </a:solidFill>
              </a:rPr>
              <a:t>constructing</a:t>
            </a:r>
            <a:r>
              <a:rPr lang="en-MY" dirty="0"/>
              <a:t>” of value/object.</a:t>
            </a:r>
          </a:p>
          <a:p>
            <a:r>
              <a:rPr lang="en-MY" dirty="0"/>
              <a:t>From </a:t>
            </a:r>
            <a:r>
              <a:rPr lang="en-MY" dirty="0">
                <a:solidFill>
                  <a:srgbClr val="C00000"/>
                </a:solidFill>
              </a:rPr>
              <a:t>value to pattern</a:t>
            </a:r>
            <a:r>
              <a:rPr lang="en-MY" dirty="0"/>
              <a:t>, thus is somehow like “</a:t>
            </a:r>
            <a:r>
              <a:rPr lang="en-MY" dirty="0" err="1">
                <a:solidFill>
                  <a:srgbClr val="C00000"/>
                </a:solidFill>
              </a:rPr>
              <a:t>destructuring</a:t>
            </a:r>
            <a:r>
              <a:rPr lang="en-MY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6473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CDA8-941D-4ECB-A0BB-764D6DD4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value pattern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23FB-2C8D-483B-B2FA-5ED2022E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876013" cy="3649133"/>
          </a:xfrm>
        </p:spPr>
        <p:txBody>
          <a:bodyPr/>
          <a:lstStyle/>
          <a:p>
            <a:r>
              <a:rPr lang="en-US" dirty="0"/>
              <a:t>Dot name are constant value</a:t>
            </a:r>
          </a:p>
          <a:p>
            <a:r>
              <a:rPr lang="en-US" dirty="0"/>
              <a:t>In the case pattern, if have those constant value, they are evaluated to value and treated similar like literal pattern to match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023DB-5E4A-4C64-8774-D3D1AA23B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76" y="1542393"/>
            <a:ext cx="4963218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8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pattern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22164" cy="3649133"/>
          </a:xfrm>
        </p:spPr>
        <p:txBody>
          <a:bodyPr/>
          <a:lstStyle/>
          <a:p>
            <a:r>
              <a:rPr lang="en-US" dirty="0"/>
              <a:t>The pattern in case has variable names, used to capture the value from the value/object at match statement.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80D05-41B9-4D22-999B-9590AC80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082" y="2296236"/>
            <a:ext cx="304842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3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pattern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389253" cy="2808623"/>
          </a:xfrm>
        </p:spPr>
        <p:txBody>
          <a:bodyPr>
            <a:normAutofit/>
          </a:bodyPr>
          <a:lstStyle/>
          <a:p>
            <a:r>
              <a:rPr lang="en-US" dirty="0"/>
              <a:t>Same rule like unpacking.</a:t>
            </a:r>
          </a:p>
          <a:p>
            <a:r>
              <a:rPr lang="en-US" dirty="0"/>
              <a:t>Tuple or list from match, same rule to match to the case patterns.</a:t>
            </a:r>
            <a:r>
              <a:rPr lang="en-MY" dirty="0"/>
              <a:t> </a:t>
            </a:r>
            <a:r>
              <a:rPr lang="en-US" dirty="0"/>
              <a:t> </a:t>
            </a:r>
          </a:p>
          <a:p>
            <a:pPr lvl="1"/>
            <a:r>
              <a:rPr lang="en-MY" dirty="0"/>
              <a:t>[*_] matches a sequence of any length.</a:t>
            </a:r>
          </a:p>
          <a:p>
            <a:pPr lvl="1"/>
            <a:r>
              <a:rPr lang="en-MY" dirty="0"/>
              <a:t>(_, _, *_), matches any sequence of length two or more.</a:t>
            </a:r>
          </a:p>
          <a:p>
            <a:pPr lvl="1"/>
            <a:r>
              <a:rPr lang="en-MY" dirty="0"/>
              <a:t>["a", *_, "z"] matches any sequence of length two or more that starts with "a" and ends with "z".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4F73A-E252-40B5-9632-0879E762F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690" y="1907918"/>
            <a:ext cx="4305901" cy="2743583"/>
          </a:xfrm>
          <a:prstGeom prst="rect">
            <a:avLst/>
          </a:prstGeom>
        </p:spPr>
      </p:pic>
      <p:sp>
        <p:nvSpPr>
          <p:cNvPr id="10" name="矩形 7">
            <a:extLst>
              <a:ext uri="{FF2B5EF4-FFF2-40B4-BE49-F238E27FC236}">
                <a16:creationId xmlns:a16="http://schemas.microsoft.com/office/drawing/2014/main" id="{28D9D3B8-B1AA-4CC7-B261-127DDE096EC5}"/>
              </a:ext>
            </a:extLst>
          </p:cNvPr>
          <p:cNvSpPr/>
          <p:nvPr/>
        </p:nvSpPr>
        <p:spPr>
          <a:xfrm>
            <a:off x="7460690" y="5096753"/>
            <a:ext cx="4305901" cy="64633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MY" dirty="0"/>
              <a:t>Try the program with different value for collection and see the result.</a:t>
            </a:r>
          </a:p>
        </p:txBody>
      </p:sp>
    </p:spTree>
    <p:extLst>
      <p:ext uri="{BB962C8B-B14F-4D97-AF65-F5344CB8AC3E}">
        <p14:creationId xmlns:p14="http://schemas.microsoft.com/office/powerpoint/2010/main" val="17843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Mapping pattern</a:t>
            </a:r>
            <a:endParaRPr lang="en-MY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21A2E484-1324-411D-9544-D5B4B02C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389253" cy="2808623"/>
          </a:xfrm>
        </p:spPr>
        <p:txBody>
          <a:bodyPr>
            <a:normAutofit/>
          </a:bodyPr>
          <a:lstStyle/>
          <a:p>
            <a:r>
              <a:rPr lang="en-US" dirty="0"/>
              <a:t>Pattern of </a:t>
            </a:r>
            <a:r>
              <a:rPr lang="en-US" dirty="0" err="1"/>
              <a:t>key:value</a:t>
            </a:r>
            <a:r>
              <a:rPr lang="en-US" dirty="0"/>
              <a:t> pairs.</a:t>
            </a:r>
          </a:p>
          <a:p>
            <a:r>
              <a:rPr lang="en-US" dirty="0"/>
              <a:t>Key is literal or constant pattern. Value can be any pattern.</a:t>
            </a:r>
          </a:p>
          <a:p>
            <a:r>
              <a:rPr lang="en-US" dirty="0"/>
              <a:t>Can use ** capture pattern, to capture as </a:t>
            </a:r>
            <a:r>
              <a:rPr lang="en-US" dirty="0" err="1"/>
              <a:t>dict</a:t>
            </a:r>
            <a:r>
              <a:rPr lang="en-US" dirty="0"/>
              <a:t> to a give variable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58ECD-E483-4CA9-84C1-D58F095C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95" y="4017215"/>
            <a:ext cx="575390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3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pattern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2142067"/>
            <a:ext cx="4989134" cy="3231211"/>
          </a:xfrm>
        </p:spPr>
        <p:txBody>
          <a:bodyPr>
            <a:normAutofit/>
          </a:bodyPr>
          <a:lstStyle/>
          <a:p>
            <a:r>
              <a:rPr lang="en-US" dirty="0"/>
              <a:t>The case pattern specify attributes of class, similar like constructor of class.</a:t>
            </a:r>
          </a:p>
          <a:p>
            <a:r>
              <a:rPr lang="en-US" dirty="0"/>
              <a:t>The object/value from match statement, must be an instance of the class from case pattern. It is tested using </a:t>
            </a:r>
            <a:r>
              <a:rPr lang="en-US" dirty="0" err="1"/>
              <a:t>isinstance</a:t>
            </a:r>
            <a:r>
              <a:rPr lang="en-US" dirty="0"/>
              <a:t>()</a:t>
            </a:r>
          </a:p>
          <a:p>
            <a:r>
              <a:rPr lang="en-US" dirty="0"/>
              <a:t>For most of normal class must use keyword pattern for attributes</a:t>
            </a:r>
          </a:p>
          <a:p>
            <a:r>
              <a:rPr lang="en-US" dirty="0"/>
              <a:t>Only for tuple/</a:t>
            </a:r>
            <a:r>
              <a:rPr lang="en-US" dirty="0" err="1"/>
              <a:t>dataclass</a:t>
            </a:r>
            <a:r>
              <a:rPr lang="en-US" dirty="0"/>
              <a:t>, can use positional attribute pattern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6D30D-F13A-477D-92EF-E8568E4A2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645" y="1687857"/>
            <a:ext cx="617306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D1D4-A5D6-474C-904B-7C9A76C6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 in pattern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60C0-49C2-4EE8-900B-3CF6E98A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178430" cy="3649133"/>
          </a:xfrm>
        </p:spPr>
        <p:txBody>
          <a:bodyPr/>
          <a:lstStyle/>
          <a:p>
            <a:r>
              <a:rPr lang="en-US" dirty="0"/>
              <a:t>Use if to guard the pattern match. (limit the match under certain condition)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3164B-C504-48D9-97C3-B9B45BA6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007" y="1207090"/>
            <a:ext cx="4467849" cy="39724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B59742-9593-4A68-8EF4-F0837EBDE3D8}"/>
              </a:ext>
            </a:extLst>
          </p:cNvPr>
          <p:cNvCxnSpPr/>
          <p:nvPr/>
        </p:nvCxnSpPr>
        <p:spPr>
          <a:xfrm flipV="1">
            <a:off x="5751513" y="4440025"/>
            <a:ext cx="1082920" cy="21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12EE36-0816-44B7-A9FA-19C21C9B509D}"/>
              </a:ext>
            </a:extLst>
          </p:cNvPr>
          <p:cNvSpPr txBox="1"/>
          <p:nvPr/>
        </p:nvSpPr>
        <p:spPr>
          <a:xfrm>
            <a:off x="2789853" y="4739951"/>
            <a:ext cx="362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guarded capture pattern, can cause many situation result in comparison error (when the value is not integer, not 2 items list /tuple)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32037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375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天体</vt:lpstr>
      <vt:lpstr>Python programming</vt:lpstr>
      <vt:lpstr>New in python 3.10:   pattern match</vt:lpstr>
      <vt:lpstr>Constant value pattern</vt:lpstr>
      <vt:lpstr>Capture pattern</vt:lpstr>
      <vt:lpstr>Sequence pattern</vt:lpstr>
      <vt:lpstr>Mapping pattern</vt:lpstr>
      <vt:lpstr>Class pattern</vt:lpstr>
      <vt:lpstr>Guards in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2023-04-25T08:25:54Z</dcterms:modified>
</cp:coreProperties>
</file>