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1BB20-F6CA-404B-BECA-7EAC73D6099E}" v="4" dt="2022-03-16T08:59:18.633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A4B1FC09-C45A-4BE2-B190-11C2DD1BF82E}"/>
    <pc:docChg chg="custSel addSld delSld modSld">
      <pc:chgData name="Li Lixiang" userId="6104bbfcb56aea79" providerId="LiveId" clId="{A4B1FC09-C45A-4BE2-B190-11C2DD1BF82E}" dt="2021-03-29T08:46:24.113" v="381" actId="20577"/>
      <pc:docMkLst>
        <pc:docMk/>
      </pc:docMkLst>
      <pc:sldChg chg="modSp mod">
        <pc:chgData name="Li Lixiang" userId="6104bbfcb56aea79" providerId="LiveId" clId="{A4B1FC09-C45A-4BE2-B190-11C2DD1BF82E}" dt="2021-03-04T04:17:40.981" v="9" actId="20577"/>
        <pc:sldMkLst>
          <pc:docMk/>
          <pc:sldMk cId="3650079851" sldId="256"/>
        </pc:sldMkLst>
        <pc:spChg chg="mod">
          <ac:chgData name="Li Lixiang" userId="6104bbfcb56aea79" providerId="LiveId" clId="{A4B1FC09-C45A-4BE2-B190-11C2DD1BF82E}" dt="2021-03-04T04:17:40.981" v="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A4B1FC09-C45A-4BE2-B190-11C2DD1BF82E}" dt="2021-03-29T08:46:24.113" v="381" actId="20577"/>
        <pc:sldMkLst>
          <pc:docMk/>
          <pc:sldMk cId="647322237" sldId="259"/>
        </pc:sldMkLst>
        <pc:spChg chg="add mod">
          <ac:chgData name="Li Lixiang" userId="6104bbfcb56aea79" providerId="LiveId" clId="{A4B1FC09-C45A-4BE2-B190-11C2DD1BF82E}" dt="2021-03-29T08:46:24.113" v="381" actId="20577"/>
          <ac:spMkLst>
            <pc:docMk/>
            <pc:sldMk cId="647322237" sldId="259"/>
            <ac:spMk id="10" creationId="{FFC2ADF5-0787-483B-9FD2-51BED0431F53}"/>
          </ac:spMkLst>
        </pc:spChg>
        <pc:picChg chg="del">
          <ac:chgData name="Li Lixiang" userId="6104bbfcb56aea79" providerId="LiveId" clId="{A4B1FC09-C45A-4BE2-B190-11C2DD1BF82E}" dt="2021-03-29T08:45:29.379" v="335" actId="478"/>
          <ac:picMkLst>
            <pc:docMk/>
            <pc:sldMk cId="647322237" sldId="259"/>
            <ac:picMk id="4" creationId="{B52944A6-B585-45B8-99FC-08E1453A2822}"/>
          </ac:picMkLst>
        </pc:picChg>
        <pc:picChg chg="add mod ord">
          <ac:chgData name="Li Lixiang" userId="6104bbfcb56aea79" providerId="LiveId" clId="{A4B1FC09-C45A-4BE2-B190-11C2DD1BF82E}" dt="2021-03-29T08:45:55.705" v="343" actId="1076"/>
          <ac:picMkLst>
            <pc:docMk/>
            <pc:sldMk cId="647322237" sldId="259"/>
            <ac:picMk id="5" creationId="{BCC512DA-4AC0-4DD8-82CB-87541810B150}"/>
          </ac:picMkLst>
        </pc:picChg>
      </pc:sldChg>
      <pc:sldChg chg="addSp delSp modSp add mod">
        <pc:chgData name="Li Lixiang" userId="6104bbfcb56aea79" providerId="LiveId" clId="{A4B1FC09-C45A-4BE2-B190-11C2DD1BF82E}" dt="2021-03-29T00:53:18.317" v="238" actId="1076"/>
        <pc:sldMkLst>
          <pc:docMk/>
          <pc:sldMk cId="2667487887" sldId="262"/>
        </pc:sldMkLst>
        <pc:spChg chg="mod">
          <ac:chgData name="Li Lixiang" userId="6104bbfcb56aea79" providerId="LiveId" clId="{A4B1FC09-C45A-4BE2-B190-11C2DD1BF82E}" dt="2021-03-29T00:50:30.269" v="46" actId="14100"/>
          <ac:spMkLst>
            <pc:docMk/>
            <pc:sldMk cId="2667487887" sldId="262"/>
            <ac:spMk id="2" creationId="{5EC01E2D-9CFE-4D5D-8863-3BA90731F07B}"/>
          </ac:spMkLst>
        </pc:spChg>
        <pc:spChg chg="add mod">
          <ac:chgData name="Li Lixiang" userId="6104bbfcb56aea79" providerId="LiveId" clId="{A4B1FC09-C45A-4BE2-B190-11C2DD1BF82E}" dt="2021-03-29T00:51:27.910" v="235" actId="1076"/>
          <ac:spMkLst>
            <pc:docMk/>
            <pc:sldMk cId="2667487887" sldId="262"/>
            <ac:spMk id="3" creationId="{E5D4F551-63EC-46C0-8E79-8A739D96DDD9}"/>
          </ac:spMkLst>
        </pc:spChg>
        <pc:picChg chg="del">
          <ac:chgData name="Li Lixiang" userId="6104bbfcb56aea79" providerId="LiveId" clId="{A4B1FC09-C45A-4BE2-B190-11C2DD1BF82E}" dt="2021-03-29T00:50:15.214" v="11" actId="478"/>
          <ac:picMkLst>
            <pc:docMk/>
            <pc:sldMk cId="2667487887" sldId="262"/>
            <ac:picMk id="4" creationId="{77E1CBDB-A244-4638-903E-B45A5AA21B2F}"/>
          </ac:picMkLst>
        </pc:picChg>
        <pc:picChg chg="del">
          <ac:chgData name="Li Lixiang" userId="6104bbfcb56aea79" providerId="LiveId" clId="{A4B1FC09-C45A-4BE2-B190-11C2DD1BF82E}" dt="2021-03-29T00:50:15.214" v="11" actId="478"/>
          <ac:picMkLst>
            <pc:docMk/>
            <pc:sldMk cId="2667487887" sldId="262"/>
            <ac:picMk id="6" creationId="{C86922C7-D634-4139-A0CE-83A3BF872E28}"/>
          </ac:picMkLst>
        </pc:picChg>
        <pc:picChg chg="add mod">
          <ac:chgData name="Li Lixiang" userId="6104bbfcb56aea79" providerId="LiveId" clId="{A4B1FC09-C45A-4BE2-B190-11C2DD1BF82E}" dt="2021-03-29T00:53:18.317" v="238" actId="1076"/>
          <ac:picMkLst>
            <pc:docMk/>
            <pc:sldMk cId="2667487887" sldId="262"/>
            <ac:picMk id="7" creationId="{9AE7E66D-8CAB-4217-8E98-7D5BBCE2A907}"/>
          </ac:picMkLst>
        </pc:picChg>
        <pc:picChg chg="del">
          <ac:chgData name="Li Lixiang" userId="6104bbfcb56aea79" providerId="LiveId" clId="{A4B1FC09-C45A-4BE2-B190-11C2DD1BF82E}" dt="2021-03-29T00:50:15.214" v="11" actId="478"/>
          <ac:picMkLst>
            <pc:docMk/>
            <pc:sldMk cId="2667487887" sldId="262"/>
            <ac:picMk id="9" creationId="{FB5AD115-9B8B-450E-9A83-43D625FDC6CA}"/>
          </ac:picMkLst>
        </pc:picChg>
        <pc:picChg chg="del">
          <ac:chgData name="Li Lixiang" userId="6104bbfcb56aea79" providerId="LiveId" clId="{A4B1FC09-C45A-4BE2-B190-11C2DD1BF82E}" dt="2021-03-29T00:50:15.214" v="11" actId="478"/>
          <ac:picMkLst>
            <pc:docMk/>
            <pc:sldMk cId="2667487887" sldId="262"/>
            <ac:picMk id="13" creationId="{68ED13C4-3D7B-4777-B195-0214999EB535}"/>
          </ac:picMkLst>
        </pc:picChg>
      </pc:sldChg>
      <pc:sldChg chg="addSp delSp modSp add del mod">
        <pc:chgData name="Li Lixiang" userId="6104bbfcb56aea79" providerId="LiveId" clId="{A4B1FC09-C45A-4BE2-B190-11C2DD1BF82E}" dt="2021-03-29T01:03:02.663" v="333" actId="2696"/>
        <pc:sldMkLst>
          <pc:docMk/>
          <pc:sldMk cId="3369638101" sldId="263"/>
        </pc:sldMkLst>
        <pc:spChg chg="mod">
          <ac:chgData name="Li Lixiang" userId="6104bbfcb56aea79" providerId="LiveId" clId="{A4B1FC09-C45A-4BE2-B190-11C2DD1BF82E}" dt="2021-03-29T01:01:44.263" v="326" actId="20577"/>
          <ac:spMkLst>
            <pc:docMk/>
            <pc:sldMk cId="3369638101" sldId="263"/>
            <ac:spMk id="2" creationId="{5EC01E2D-9CFE-4D5D-8863-3BA90731F07B}"/>
          </ac:spMkLst>
        </pc:spChg>
        <pc:spChg chg="del">
          <ac:chgData name="Li Lixiang" userId="6104bbfcb56aea79" providerId="LiveId" clId="{A4B1FC09-C45A-4BE2-B190-11C2DD1BF82E}" dt="2021-03-29T00:53:32.236" v="252" actId="478"/>
          <ac:spMkLst>
            <pc:docMk/>
            <pc:sldMk cId="3369638101" sldId="263"/>
            <ac:spMk id="3" creationId="{E5D4F551-63EC-46C0-8E79-8A739D96DDD9}"/>
          </ac:spMkLst>
        </pc:spChg>
        <pc:picChg chg="add del mod">
          <ac:chgData name="Li Lixiang" userId="6104bbfcb56aea79" providerId="LiveId" clId="{A4B1FC09-C45A-4BE2-B190-11C2DD1BF82E}" dt="2021-03-29T00:56:15.886" v="259" actId="478"/>
          <ac:picMkLst>
            <pc:docMk/>
            <pc:sldMk cId="3369638101" sldId="263"/>
            <ac:picMk id="5" creationId="{03E65723-8A4D-4F73-A645-0EF9A4AEEE2C}"/>
          </ac:picMkLst>
        </pc:picChg>
        <pc:picChg chg="del">
          <ac:chgData name="Li Lixiang" userId="6104bbfcb56aea79" providerId="LiveId" clId="{A4B1FC09-C45A-4BE2-B190-11C2DD1BF82E}" dt="2021-03-29T00:53:30.635" v="251" actId="478"/>
          <ac:picMkLst>
            <pc:docMk/>
            <pc:sldMk cId="3369638101" sldId="263"/>
            <ac:picMk id="7" creationId="{9AE7E66D-8CAB-4217-8E98-7D5BBCE2A907}"/>
          </ac:picMkLst>
        </pc:picChg>
        <pc:picChg chg="add del mod">
          <ac:chgData name="Li Lixiang" userId="6104bbfcb56aea79" providerId="LiveId" clId="{A4B1FC09-C45A-4BE2-B190-11C2DD1BF82E}" dt="2021-03-29T01:01:33.582" v="310" actId="478"/>
          <ac:picMkLst>
            <pc:docMk/>
            <pc:sldMk cId="3369638101" sldId="263"/>
            <ac:picMk id="8" creationId="{47AFACBB-55F8-42CE-9344-5CCDF873A068}"/>
          </ac:picMkLst>
        </pc:picChg>
        <pc:picChg chg="add mod">
          <ac:chgData name="Li Lixiang" userId="6104bbfcb56aea79" providerId="LiveId" clId="{A4B1FC09-C45A-4BE2-B190-11C2DD1BF82E}" dt="2021-03-29T01:02:05.887" v="330" actId="1076"/>
          <ac:picMkLst>
            <pc:docMk/>
            <pc:sldMk cId="3369638101" sldId="263"/>
            <ac:picMk id="1026" creationId="{1AD56B48-210B-4CBE-BCE1-C1304006B489}"/>
          </ac:picMkLst>
        </pc:picChg>
        <pc:picChg chg="add mod">
          <ac:chgData name="Li Lixiang" userId="6104bbfcb56aea79" providerId="LiveId" clId="{A4B1FC09-C45A-4BE2-B190-11C2DD1BF82E}" dt="2021-03-29T01:02:13.683" v="332" actId="1076"/>
          <ac:picMkLst>
            <pc:docMk/>
            <pc:sldMk cId="3369638101" sldId="263"/>
            <ac:picMk id="1028" creationId="{A8D95ECA-758B-493B-9CDC-6D86EDFB1720}"/>
          </ac:picMkLst>
        </pc:picChg>
      </pc:sldChg>
      <pc:sldChg chg="add">
        <pc:chgData name="Li Lixiang" userId="6104bbfcb56aea79" providerId="LiveId" clId="{A4B1FC09-C45A-4BE2-B190-11C2DD1BF82E}" dt="2021-03-29T01:01:31.136" v="309"/>
        <pc:sldMkLst>
          <pc:docMk/>
          <pc:sldMk cId="451232598" sldId="264"/>
        </pc:sldMkLst>
      </pc:sldChg>
      <pc:sldChg chg="add del">
        <pc:chgData name="Li Lixiang" userId="6104bbfcb56aea79" providerId="LiveId" clId="{A4B1FC09-C45A-4BE2-B190-11C2DD1BF82E}" dt="2021-03-29T01:01:50.120" v="328"/>
        <pc:sldMkLst>
          <pc:docMk/>
          <pc:sldMk cId="749009276" sldId="265"/>
        </pc:sldMkLst>
      </pc:sldChg>
      <pc:sldChg chg="add">
        <pc:chgData name="Li Lixiang" userId="6104bbfcb56aea79" providerId="LiveId" clId="{A4B1FC09-C45A-4BE2-B190-11C2DD1BF82E}" dt="2021-03-29T08:42:00.719" v="334"/>
        <pc:sldMkLst>
          <pc:docMk/>
          <pc:sldMk cId="3369638101" sldId="283"/>
        </pc:sldMkLst>
      </pc:sldChg>
    </pc:docChg>
  </pc:docChgLst>
  <pc:docChgLst>
    <pc:chgData name="Li Lixiang" userId="6104bbfcb56aea79" providerId="LiveId" clId="{C331BB20-F6CA-404B-BECA-7EAC73D6099E}"/>
    <pc:docChg chg="undo custSel addSld modSld">
      <pc:chgData name="Li Lixiang" userId="6104bbfcb56aea79" providerId="LiveId" clId="{C331BB20-F6CA-404B-BECA-7EAC73D6099E}" dt="2022-03-16T09:00:05.261" v="186" actId="1076"/>
      <pc:docMkLst>
        <pc:docMk/>
      </pc:docMkLst>
      <pc:sldChg chg="addSp delSp modSp new mod">
        <pc:chgData name="Li Lixiang" userId="6104bbfcb56aea79" providerId="LiveId" clId="{C331BB20-F6CA-404B-BECA-7EAC73D6099E}" dt="2022-03-16T09:00:05.261" v="186" actId="1076"/>
        <pc:sldMkLst>
          <pc:docMk/>
          <pc:sldMk cId="3732044717" sldId="285"/>
        </pc:sldMkLst>
        <pc:spChg chg="mod">
          <ac:chgData name="Li Lixiang" userId="6104bbfcb56aea79" providerId="LiveId" clId="{C331BB20-F6CA-404B-BECA-7EAC73D6099E}" dt="2022-03-16T08:54:48.201" v="17" actId="20577"/>
          <ac:spMkLst>
            <pc:docMk/>
            <pc:sldMk cId="3732044717" sldId="285"/>
            <ac:spMk id="2" creationId="{2AEBA579-5AD1-432A-815D-9C8B06A3667E}"/>
          </ac:spMkLst>
        </pc:spChg>
        <pc:spChg chg="del">
          <ac:chgData name="Li Lixiang" userId="6104bbfcb56aea79" providerId="LiveId" clId="{C331BB20-F6CA-404B-BECA-7EAC73D6099E}" dt="2022-03-16T08:54:52" v="18"/>
          <ac:spMkLst>
            <pc:docMk/>
            <pc:sldMk cId="3732044717" sldId="285"/>
            <ac:spMk id="3" creationId="{5E579B69-C422-4A88-BC1E-D9F4E71600DC}"/>
          </ac:spMkLst>
        </pc:spChg>
        <pc:spChg chg="add mod">
          <ac:chgData name="Li Lixiang" userId="6104bbfcb56aea79" providerId="LiveId" clId="{C331BB20-F6CA-404B-BECA-7EAC73D6099E}" dt="2022-03-16T09:00:05.261" v="186" actId="1076"/>
          <ac:spMkLst>
            <pc:docMk/>
            <pc:sldMk cId="3732044717" sldId="285"/>
            <ac:spMk id="8" creationId="{D2458287-F34D-4023-B5B8-93D277A622FF}"/>
          </ac:spMkLst>
        </pc:spChg>
        <pc:picChg chg="add mod">
          <ac:chgData name="Li Lixiang" userId="6104bbfcb56aea79" providerId="LiveId" clId="{C331BB20-F6CA-404B-BECA-7EAC73D6099E}" dt="2022-03-16T08:59:26.540" v="101" actId="14100"/>
          <ac:picMkLst>
            <pc:docMk/>
            <pc:sldMk cId="3732044717" sldId="285"/>
            <ac:picMk id="5" creationId="{94C442F3-8C23-42F0-9ECA-824D09E22620}"/>
          </ac:picMkLst>
        </pc:picChg>
        <pc:picChg chg="add del mod">
          <ac:chgData name="Li Lixiang" userId="6104bbfcb56aea79" providerId="LiveId" clId="{C331BB20-F6CA-404B-BECA-7EAC73D6099E}" dt="2022-03-16T08:54:56.672" v="24" actId="478"/>
          <ac:picMkLst>
            <pc:docMk/>
            <pc:sldMk cId="3732044717" sldId="285"/>
            <ac:picMk id="7" creationId="{6D659249-CE88-4888-933D-8CB812F5536E}"/>
          </ac:picMkLst>
        </pc:picChg>
        <pc:picChg chg="add mod">
          <ac:chgData name="Li Lixiang" userId="6104bbfcb56aea79" providerId="LiveId" clId="{C331BB20-F6CA-404B-BECA-7EAC73D6099E}" dt="2022-03-16T09:00:01.733" v="185" actId="1076"/>
          <ac:picMkLst>
            <pc:docMk/>
            <pc:sldMk cId="3732044717" sldId="285"/>
            <ac:picMk id="10" creationId="{2F0EE411-7BB1-4DDC-B7C0-1E0DFDD5AA9E}"/>
          </ac:picMkLst>
        </pc:picChg>
      </pc:sldChg>
    </pc:docChg>
  </pc:docChgLst>
  <pc:docChgLst>
    <pc:chgData name="Li Lixiang" userId="6104bbfcb56aea79" providerId="LiveId" clId="{03402CCC-482D-4436-81FC-126C6633C57D}"/>
    <pc:docChg chg="custSel addSld delSld modSld sldOrd">
      <pc:chgData name="Li Lixiang" userId="6104bbfcb56aea79" providerId="LiveId" clId="{03402CCC-482D-4436-81FC-126C6633C57D}" dt="2021-06-08T08:40:05.536" v="30" actId="2696"/>
      <pc:docMkLst>
        <pc:docMk/>
      </pc:docMkLst>
      <pc:sldChg chg="modSp mod">
        <pc:chgData name="Li Lixiang" userId="6104bbfcb56aea79" providerId="LiveId" clId="{03402CCC-482D-4436-81FC-126C6633C57D}" dt="2021-05-30T09:27:47.693" v="27" actId="5793"/>
        <pc:sldMkLst>
          <pc:docMk/>
          <pc:sldMk cId="3650079851" sldId="256"/>
        </pc:sldMkLst>
        <pc:spChg chg="mod">
          <ac:chgData name="Li Lixiang" userId="6104bbfcb56aea79" providerId="LiveId" clId="{03402CCC-482D-4436-81FC-126C6633C57D}" dt="2021-05-30T09:27:47.693" v="27" actId="5793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">
        <pc:chgData name="Li Lixiang" userId="6104bbfcb56aea79" providerId="LiveId" clId="{03402CCC-482D-4436-81FC-126C6633C57D}" dt="2021-06-01T09:48:42.669" v="29" actId="478"/>
        <pc:sldMkLst>
          <pc:docMk/>
          <pc:sldMk cId="3326398716" sldId="260"/>
        </pc:sldMkLst>
        <pc:inkChg chg="add del">
          <ac:chgData name="Li Lixiang" userId="6104bbfcb56aea79" providerId="LiveId" clId="{03402CCC-482D-4436-81FC-126C6633C57D}" dt="2021-06-01T09:48:42.669" v="29" actId="478"/>
          <ac:inkMkLst>
            <pc:docMk/>
            <pc:sldMk cId="3326398716" sldId="260"/>
            <ac:inkMk id="4" creationId="{0AD0EE9A-B26E-45AD-BA47-DFFE8E67A2A9}"/>
          </ac:inkMkLst>
        </pc:inkChg>
      </pc:sldChg>
      <pc:sldChg chg="ord">
        <pc:chgData name="Li Lixiang" userId="6104bbfcb56aea79" providerId="LiveId" clId="{03402CCC-482D-4436-81FC-126C6633C57D}" dt="2021-05-25T10:11:29.766" v="1"/>
        <pc:sldMkLst>
          <pc:docMk/>
          <pc:sldMk cId="451232598" sldId="264"/>
        </pc:sldMkLst>
      </pc:sldChg>
      <pc:sldChg chg="del">
        <pc:chgData name="Li Lixiang" userId="6104bbfcb56aea79" providerId="LiveId" clId="{03402CCC-482D-4436-81FC-126C6633C57D}" dt="2021-06-08T08:40:05.536" v="30" actId="2696"/>
        <pc:sldMkLst>
          <pc:docMk/>
          <pc:sldMk cId="3369638101" sldId="283"/>
        </pc:sldMkLst>
      </pc:sldChg>
      <pc:sldChg chg="addSp delSp modSp add mod">
        <pc:chgData name="Li Lixiang" userId="6104bbfcb56aea79" providerId="LiveId" clId="{03402CCC-482D-4436-81FC-126C6633C57D}" dt="2021-05-25T10:12:38.841" v="19" actId="1076"/>
        <pc:sldMkLst>
          <pc:docMk/>
          <pc:sldMk cId="2114122419" sldId="284"/>
        </pc:sldMkLst>
        <pc:spChg chg="mod">
          <ac:chgData name="Li Lixiang" userId="6104bbfcb56aea79" providerId="LiveId" clId="{03402CCC-482D-4436-81FC-126C6633C57D}" dt="2021-05-25T10:11:40.972" v="16" actId="20577"/>
          <ac:spMkLst>
            <pc:docMk/>
            <pc:sldMk cId="2114122419" sldId="284"/>
            <ac:spMk id="2" creationId="{5EC01E2D-9CFE-4D5D-8863-3BA90731F07B}"/>
          </ac:spMkLst>
        </pc:spChg>
        <pc:picChg chg="add mod">
          <ac:chgData name="Li Lixiang" userId="6104bbfcb56aea79" providerId="LiveId" clId="{03402CCC-482D-4436-81FC-126C6633C57D}" dt="2021-05-25T10:12:38.841" v="19" actId="1076"/>
          <ac:picMkLst>
            <pc:docMk/>
            <pc:sldMk cId="2114122419" sldId="284"/>
            <ac:picMk id="4" creationId="{F758E9F1-DE9C-40BC-9B69-1DCE3F3EFD00}"/>
          </ac:picMkLst>
        </pc:picChg>
        <pc:picChg chg="del">
          <ac:chgData name="Li Lixiang" userId="6104bbfcb56aea79" providerId="LiveId" clId="{03402CCC-482D-4436-81FC-126C6633C57D}" dt="2021-05-25T10:11:44.441" v="17" actId="478"/>
          <ac:picMkLst>
            <pc:docMk/>
            <pc:sldMk cId="2114122419" sldId="284"/>
            <ac:picMk id="8" creationId="{47AFACBB-55F8-42CE-9344-5CCDF873A0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starch.com/images/treasuremap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</a:t>
            </a:r>
            <a:r>
              <a:rPr lang="en-MY"/>
              <a:t>5 – turtle drawing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512DA-4AC0-4DD8-82CB-87541810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070" y="1363087"/>
            <a:ext cx="4808885" cy="52054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Drawing turtle in python</a:t>
            </a:r>
            <a:endParaRPr lang="en-MY" dirty="0"/>
          </a:p>
        </p:txBody>
      </p:sp>
      <p:sp>
        <p:nvSpPr>
          <p:cNvPr id="98" name="标注: 弯曲线形 97">
            <a:extLst>
              <a:ext uri="{FF2B5EF4-FFF2-40B4-BE49-F238E27FC236}">
                <a16:creationId xmlns:a16="http://schemas.microsoft.com/office/drawing/2014/main" id="{13459EB2-FF5C-4227-9F7E-F8CCD713CE75}"/>
              </a:ext>
            </a:extLst>
          </p:cNvPr>
          <p:cNvSpPr/>
          <p:nvPr/>
        </p:nvSpPr>
        <p:spPr>
          <a:xfrm>
            <a:off x="1519311" y="1822236"/>
            <a:ext cx="3783597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-23197"/>
              <a:gd name="adj6" fmla="val 15233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Include turtle module to be used</a:t>
            </a:r>
            <a:endParaRPr lang="en-MY" dirty="0"/>
          </a:p>
        </p:txBody>
      </p:sp>
      <p:sp>
        <p:nvSpPr>
          <p:cNvPr id="104" name="标注: 弯曲线形 103">
            <a:extLst>
              <a:ext uri="{FF2B5EF4-FFF2-40B4-BE49-F238E27FC236}">
                <a16:creationId xmlns:a16="http://schemas.microsoft.com/office/drawing/2014/main" id="{2AB42286-B657-455A-A6D9-698C1391D194}"/>
              </a:ext>
            </a:extLst>
          </p:cNvPr>
          <p:cNvSpPr/>
          <p:nvPr/>
        </p:nvSpPr>
        <p:spPr>
          <a:xfrm>
            <a:off x="1519312" y="2664684"/>
            <a:ext cx="3783596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-68806"/>
              <a:gd name="adj6" fmla="val 153998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Pen(Turtle) to be used</a:t>
            </a:r>
          </a:p>
          <a:p>
            <a:r>
              <a:rPr lang="en-US" dirty="0"/>
              <a:t>Screen is the canvas to be used</a:t>
            </a:r>
            <a:endParaRPr lang="en-MY" dirty="0"/>
          </a:p>
        </p:txBody>
      </p:sp>
      <p:sp>
        <p:nvSpPr>
          <p:cNvPr id="105" name="标注: 弯曲线形 104">
            <a:extLst>
              <a:ext uri="{FF2B5EF4-FFF2-40B4-BE49-F238E27FC236}">
                <a16:creationId xmlns:a16="http://schemas.microsoft.com/office/drawing/2014/main" id="{2D6126B7-CB1D-4FBF-B48D-A34A4B76FE40}"/>
              </a:ext>
            </a:extLst>
          </p:cNvPr>
          <p:cNvSpPr/>
          <p:nvPr/>
        </p:nvSpPr>
        <p:spPr>
          <a:xfrm>
            <a:off x="1519311" y="3507132"/>
            <a:ext cx="3783596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-56137"/>
              <a:gd name="adj6" fmla="val 152139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 the screen and pen attributes</a:t>
            </a:r>
            <a:endParaRPr lang="en-MY" dirty="0"/>
          </a:p>
        </p:txBody>
      </p:sp>
      <p:sp>
        <p:nvSpPr>
          <p:cNvPr id="106" name="标注: 弯曲线形 105">
            <a:extLst>
              <a:ext uri="{FF2B5EF4-FFF2-40B4-BE49-F238E27FC236}">
                <a16:creationId xmlns:a16="http://schemas.microsoft.com/office/drawing/2014/main" id="{1F1ADD05-1121-4D7D-8580-3AC4A820EFD4}"/>
              </a:ext>
            </a:extLst>
          </p:cNvPr>
          <p:cNvSpPr/>
          <p:nvPr/>
        </p:nvSpPr>
        <p:spPr>
          <a:xfrm>
            <a:off x="1519311" y="4914426"/>
            <a:ext cx="3783596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32546"/>
              <a:gd name="adj6" fmla="val 15325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Start drawing and filling</a:t>
            </a:r>
            <a:endParaRPr lang="en-MY" dirty="0"/>
          </a:p>
        </p:txBody>
      </p:sp>
      <p:sp>
        <p:nvSpPr>
          <p:cNvPr id="10" name="标注: 弯曲线形 105">
            <a:extLst>
              <a:ext uri="{FF2B5EF4-FFF2-40B4-BE49-F238E27FC236}">
                <a16:creationId xmlns:a16="http://schemas.microsoft.com/office/drawing/2014/main" id="{FFC2ADF5-0787-483B-9FD2-51BED0431F53}"/>
              </a:ext>
            </a:extLst>
          </p:cNvPr>
          <p:cNvSpPr/>
          <p:nvPr/>
        </p:nvSpPr>
        <p:spPr>
          <a:xfrm>
            <a:off x="1368175" y="6044118"/>
            <a:ext cx="3783596" cy="555204"/>
          </a:xfrm>
          <a:prstGeom prst="borderCallout2">
            <a:avLst>
              <a:gd name="adj1" fmla="val 43947"/>
              <a:gd name="adj2" fmla="val 101291"/>
              <a:gd name="adj3" fmla="val 42177"/>
              <a:gd name="adj4" fmla="val 123234"/>
              <a:gd name="adj5" fmla="val 55211"/>
              <a:gd name="adj6" fmla="val 155028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End the program with this.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767324" cy="1456267"/>
          </a:xfrm>
        </p:spPr>
        <p:txBody>
          <a:bodyPr/>
          <a:lstStyle/>
          <a:p>
            <a:r>
              <a:rPr lang="en-US" dirty="0"/>
              <a:t>Drawing turtle in python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D17BD7-6295-45FF-A531-7B1B9118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83" y="2812643"/>
            <a:ext cx="1972441" cy="18658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2E8B13-B22A-49AC-A050-813911B3E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04" y="2796805"/>
            <a:ext cx="1906730" cy="18638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9F4CA4-A5F7-4B45-AECE-8BF2367F1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634" y="2796805"/>
            <a:ext cx="1912508" cy="18816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70D419-3E35-4D37-A45D-5FE39799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842" y="2796806"/>
            <a:ext cx="1972441" cy="18816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387E32-B012-41C2-8519-ED0F839FC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2573" y="2829054"/>
            <a:ext cx="1903992" cy="18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767324" cy="1456267"/>
          </a:xfrm>
        </p:spPr>
        <p:txBody>
          <a:bodyPr/>
          <a:lstStyle/>
          <a:p>
            <a:r>
              <a:rPr lang="en-US" dirty="0"/>
              <a:t>Drawing turtle in python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ED13C4-3D7B-4777-B195-0214999E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70" y="3011965"/>
            <a:ext cx="2101767" cy="20003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E1CBDB-A244-4638-903E-B45A5AA2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56" y="3011965"/>
            <a:ext cx="2168750" cy="2000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6922C7-D634-4139-A0CE-83A3BF872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025" y="3011965"/>
            <a:ext cx="2335311" cy="2016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5AD115-9B8B-450E-9A83-43D625FDC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265" y="3011966"/>
            <a:ext cx="2036421" cy="20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36077" cy="1456267"/>
          </a:xfrm>
        </p:spPr>
        <p:txBody>
          <a:bodyPr/>
          <a:lstStyle/>
          <a:p>
            <a:r>
              <a:rPr lang="en-US" dirty="0"/>
              <a:t>Snowflake and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4F551-63EC-46C0-8E79-8A739D96DDD9}"/>
              </a:ext>
            </a:extLst>
          </p:cNvPr>
          <p:cNvSpPr txBox="1"/>
          <p:nvPr/>
        </p:nvSpPr>
        <p:spPr>
          <a:xfrm>
            <a:off x="712015" y="2248250"/>
            <a:ext cx="3791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is a way of program, which a method calls itself, or through some others to call to itself.</a:t>
            </a:r>
          </a:p>
          <a:p>
            <a:endParaRPr lang="en-US" dirty="0"/>
          </a:p>
          <a:p>
            <a:r>
              <a:rPr lang="en-US" dirty="0"/>
              <a:t>Need a condition to broke the infinite loop.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7E66D-8CAB-4217-8E98-7D5BBCE2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23" y="2248250"/>
            <a:ext cx="285789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36077" cy="1456267"/>
          </a:xfrm>
        </p:spPr>
        <p:txBody>
          <a:bodyPr/>
          <a:lstStyle/>
          <a:p>
            <a:r>
              <a:rPr lang="en-US" dirty="0"/>
              <a:t>Snake game, using turtle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FACBB-55F8-42CE-9344-5CCDF873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39" y="1947131"/>
            <a:ext cx="3504734" cy="3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36077" cy="1456267"/>
          </a:xfrm>
        </p:spPr>
        <p:txBody>
          <a:bodyPr/>
          <a:lstStyle/>
          <a:p>
            <a:r>
              <a:rPr lang="en-US" dirty="0"/>
              <a:t>Clock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8E9F1-DE9C-40BC-9B69-1DCE3F3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64" y="1841028"/>
            <a:ext cx="432495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A579-5AD1-432A-815D-9C8B06A3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Treasure finding</a:t>
            </a:r>
            <a:endParaRPr lang="en-MY" dirty="0"/>
          </a:p>
        </p:txBody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94C442F3-8C23-42F0-9ECA-824D09E22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1769" y="3517963"/>
            <a:ext cx="3099002" cy="30990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458287-F34D-4023-B5B8-93D277A622FF}"/>
              </a:ext>
            </a:extLst>
          </p:cNvPr>
          <p:cNvSpPr txBox="1"/>
          <p:nvPr/>
        </p:nvSpPr>
        <p:spPr>
          <a:xfrm>
            <a:off x="717151" y="2065867"/>
            <a:ext cx="5034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a map. Search “treasure map” with google, or download the following one (</a:t>
            </a:r>
            <a:r>
              <a:rPr lang="en-US" dirty="0">
                <a:hlinkClick r:id="rId3"/>
              </a:rPr>
              <a:t>https://nostarch.com/images/treasuremap.png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Convert it to GIF and use it in turtle</a:t>
            </a:r>
            <a:endParaRPr lang="en-MY" dirty="0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2F0EE411-7BB1-4DDC-B7C0-1E0DFDD5A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66" y="3725578"/>
            <a:ext cx="3734962" cy="28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44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天体</vt:lpstr>
      <vt:lpstr>Python programming</vt:lpstr>
      <vt:lpstr>Drawing turtle in python</vt:lpstr>
      <vt:lpstr>Drawing turtle in python</vt:lpstr>
      <vt:lpstr>Drawing turtle in python</vt:lpstr>
      <vt:lpstr>Snowflake and recursion</vt:lpstr>
      <vt:lpstr>Snake game, using turtle module</vt:lpstr>
      <vt:lpstr>Clock program</vt:lpstr>
      <vt:lpstr>Treasure 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2022-03-16T09:00:08Z</dcterms:modified>
</cp:coreProperties>
</file>