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73" r:id="rId6"/>
    <p:sldId id="263" r:id="rId7"/>
    <p:sldId id="271" r:id="rId8"/>
    <p:sldId id="275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02319E9-8A6B-4827-952D-2247EFB22BD9}"/>
    <pc:docChg chg="custSel addSld delSld modSld sldOrd">
      <pc:chgData name="Li Lixiang" userId="6104bbfcb56aea79" providerId="LiveId" clId="{C02319E9-8A6B-4827-952D-2247EFB22BD9}" dt="2021-06-28T14:31:58.822" v="949" actId="20577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753221471" sldId="264"/>
        </pc:sldMkLst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451125618" sldId="265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516298179" sldId="266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2659675936" sldId="267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943280736" sldId="268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1822006750" sldId="269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4040303943" sldId="270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C02319E9-8A6B-4827-952D-2247EFB22BD9}" dt="2021-06-28T14:31:58.822" v="949" actId="20577"/>
        <pc:sldMkLst>
          <pc:docMk/>
          <pc:sldMk cId="1986233899" sldId="275"/>
        </pc:sldMkLst>
        <pc:spChg chg="mod">
          <ac:chgData name="Li Lixiang" userId="6104bbfcb56aea79" providerId="LiveId" clId="{C02319E9-8A6B-4827-952D-2247EFB22BD9}" dt="2021-06-28T14:31:58.822" v="949" actId="20577"/>
          <ac:spMkLst>
            <pc:docMk/>
            <pc:sldMk cId="1986233899" sldId="275"/>
            <ac:spMk id="2" creationId="{5EC01E2D-9CFE-4D5D-8863-3BA90731F07B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4" creationId="{6AEC2599-2479-4B80-8107-8CD8B558B724}"/>
          </ac:spMkLst>
        </pc:spChg>
        <pc:spChg chg="mod">
          <ac:chgData name="Li Lixiang" userId="6104bbfcb56aea79" providerId="LiveId" clId="{C02319E9-8A6B-4827-952D-2247EFB22BD9}" dt="2021-06-28T13:39:18.821" v="411" actId="20577"/>
          <ac:spMkLst>
            <pc:docMk/>
            <pc:sldMk cId="1986233899" sldId="275"/>
            <ac:spMk id="5" creationId="{24C6C14A-404A-46CC-BBB2-888A7B4B7C1A}"/>
          </ac:spMkLst>
        </pc:spChg>
        <pc:spChg chg="add del mod">
          <ac:chgData name="Li Lixiang" userId="6104bbfcb56aea79" providerId="LiveId" clId="{C02319E9-8A6B-4827-952D-2247EFB22BD9}" dt="2021-06-28T14:06:35.974" v="437" actId="478"/>
          <ac:spMkLst>
            <pc:docMk/>
            <pc:sldMk cId="1986233899" sldId="275"/>
            <ac:spMk id="7" creationId="{CA574138-3FFA-42A6-8F5C-AB75153946B7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2" creationId="{0A13C744-A28D-4F54-82D1-80E6827F39E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3" creationId="{21351388-C40B-4669-9A3C-7CEA57C3A85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4" creationId="{6A44328C-E86F-41B3-AFED-6D7EA3F6A509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5" creationId="{95E058FC-93DD-4C3D-843F-93D8C3263D65}"/>
          </ac:spMkLst>
        </pc:spChg>
        <pc:spChg chg="add mod">
          <ac:chgData name="Li Lixiang" userId="6104bbfcb56aea79" providerId="LiveId" clId="{C02319E9-8A6B-4827-952D-2247EFB22BD9}" dt="2021-06-28T14:28:36.943" v="916" actId="14100"/>
          <ac:spMkLst>
            <pc:docMk/>
            <pc:sldMk cId="1986233899" sldId="275"/>
            <ac:spMk id="16" creationId="{E8CE7465-21B6-4223-B130-8CBDD34198C8}"/>
          </ac:spMkLst>
        </pc:spChg>
        <pc:graphicFrameChg chg="del">
          <ac:chgData name="Li Lixiang" userId="6104bbfcb56aea79" providerId="LiveId" clId="{C02319E9-8A6B-4827-952D-2247EFB22BD9}" dt="2021-06-28T13:28:15.001" v="194" actId="478"/>
          <ac:graphicFrameMkLst>
            <pc:docMk/>
            <pc:sldMk cId="1986233899" sldId="275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A809BE3F-B6AE-44E1-9854-9CBCC7916266}"/>
    <pc:docChg chg="custSel modSld">
      <pc:chgData name="Li Lixiang" userId="6104bbfcb56aea79" providerId="LiveId" clId="{A809BE3F-B6AE-44E1-9854-9CBCC7916266}" dt="2021-07-14T13:53:19.956" v="150" actId="113"/>
      <pc:docMkLst>
        <pc:docMk/>
      </pc:docMkLst>
      <pc:sldChg chg="modSp mod">
        <pc:chgData name="Li Lixiang" userId="6104bbfcb56aea79" providerId="LiveId" clId="{A809BE3F-B6AE-44E1-9854-9CBCC7916266}" dt="2021-07-09T12:49:54.900" v="6" actId="20577"/>
        <pc:sldMkLst>
          <pc:docMk/>
          <pc:sldMk cId="3650079851" sldId="256"/>
        </pc:sldMkLst>
        <pc:spChg chg="mod">
          <ac:chgData name="Li Lixiang" userId="6104bbfcb56aea79" providerId="LiveId" clId="{A809BE3F-B6AE-44E1-9854-9CBCC7916266}" dt="2021-07-09T12:49:54.900" v="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A809BE3F-B6AE-44E1-9854-9CBCC7916266}" dt="2021-07-14T07:51:49.095" v="27" actId="1076"/>
        <pc:sldMkLst>
          <pc:docMk/>
          <pc:sldMk cId="216162942" sldId="261"/>
        </pc:sldMkLst>
        <pc:picChg chg="add mod">
          <ac:chgData name="Li Lixiang" userId="6104bbfcb56aea79" providerId="LiveId" clId="{A809BE3F-B6AE-44E1-9854-9CBCC7916266}" dt="2021-07-14T07:51:49.095" v="27" actId="1076"/>
          <ac:picMkLst>
            <pc:docMk/>
            <pc:sldMk cId="216162942" sldId="261"/>
            <ac:picMk id="4" creationId="{FC30E0D3-5756-40E0-AA85-E8645A656C4D}"/>
          </ac:picMkLst>
        </pc:picChg>
      </pc:sldChg>
      <pc:sldChg chg="addSp modSp mod">
        <pc:chgData name="Li Lixiang" userId="6104bbfcb56aea79" providerId="LiveId" clId="{A809BE3F-B6AE-44E1-9854-9CBCC7916266}" dt="2021-07-14T07:51:06.854" v="24" actId="1076"/>
        <pc:sldMkLst>
          <pc:docMk/>
          <pc:sldMk cId="2222432816" sldId="262"/>
        </pc:sldMkLst>
        <pc:picChg chg="add mod">
          <ac:chgData name="Li Lixiang" userId="6104bbfcb56aea79" providerId="LiveId" clId="{A809BE3F-B6AE-44E1-9854-9CBCC7916266}" dt="2021-07-14T07:51:06.854" v="24" actId="1076"/>
          <ac:picMkLst>
            <pc:docMk/>
            <pc:sldMk cId="2222432816" sldId="262"/>
            <ac:picMk id="4" creationId="{DBF1628E-BFE0-4BB6-BC55-F2978F6A0D44}"/>
          </ac:picMkLst>
        </pc:picChg>
      </pc:sldChg>
      <pc:sldChg chg="modSp mod">
        <pc:chgData name="Li Lixiang" userId="6104bbfcb56aea79" providerId="LiveId" clId="{A809BE3F-B6AE-44E1-9854-9CBCC7916266}" dt="2021-07-14T08:32:49.259" v="52" actId="20577"/>
        <pc:sldMkLst>
          <pc:docMk/>
          <pc:sldMk cId="3957381771" sldId="263"/>
        </pc:sldMkLst>
        <pc:spChg chg="mod">
          <ac:chgData name="Li Lixiang" userId="6104bbfcb56aea79" providerId="LiveId" clId="{A809BE3F-B6AE-44E1-9854-9CBCC7916266}" dt="2021-07-14T08:32:49.259" v="52" actId="20577"/>
          <ac:spMkLst>
            <pc:docMk/>
            <pc:sldMk cId="3957381771" sldId="263"/>
            <ac:spMk id="5" creationId="{24C6C14A-404A-46CC-BBB2-888A7B4B7C1A}"/>
          </ac:spMkLst>
        </pc:spChg>
      </pc:sldChg>
      <pc:sldChg chg="modSp mod">
        <pc:chgData name="Li Lixiang" userId="6104bbfcb56aea79" providerId="LiveId" clId="{A809BE3F-B6AE-44E1-9854-9CBCC7916266}" dt="2021-07-14T06:37:42.320" v="14" actId="20577"/>
        <pc:sldMkLst>
          <pc:docMk/>
          <pc:sldMk cId="783728514" sldId="271"/>
        </pc:sldMkLst>
        <pc:spChg chg="mod">
          <ac:chgData name="Li Lixiang" userId="6104bbfcb56aea79" providerId="LiveId" clId="{A809BE3F-B6AE-44E1-9854-9CBCC7916266}" dt="2021-07-14T06:37:42.320" v="14" actId="20577"/>
          <ac:spMkLst>
            <pc:docMk/>
            <pc:sldMk cId="783728514" sldId="271"/>
            <ac:spMk id="5" creationId="{24C6C14A-404A-46CC-BBB2-888A7B4B7C1A}"/>
          </ac:spMkLst>
        </pc:spChg>
      </pc:sldChg>
      <pc:sldChg chg="addSp modSp mod">
        <pc:chgData name="Li Lixiang" userId="6104bbfcb56aea79" providerId="LiveId" clId="{A809BE3F-B6AE-44E1-9854-9CBCC7916266}" dt="2021-07-14T07:50:24.724" v="22" actId="1076"/>
        <pc:sldMkLst>
          <pc:docMk/>
          <pc:sldMk cId="178439782" sldId="273"/>
        </pc:sldMkLst>
        <pc:spChg chg="mod">
          <ac:chgData name="Li Lixiang" userId="6104bbfcb56aea79" providerId="LiveId" clId="{A809BE3F-B6AE-44E1-9854-9CBCC7916266}" dt="2021-07-14T07:50:16.602" v="20" actId="27636"/>
          <ac:spMkLst>
            <pc:docMk/>
            <pc:sldMk cId="178439782" sldId="273"/>
            <ac:spMk id="5" creationId="{24C6C14A-404A-46CC-BBB2-888A7B4B7C1A}"/>
          </ac:spMkLst>
        </pc:spChg>
        <pc:picChg chg="add mod">
          <ac:chgData name="Li Lixiang" userId="6104bbfcb56aea79" providerId="LiveId" clId="{A809BE3F-B6AE-44E1-9854-9CBCC7916266}" dt="2021-07-14T07:50:24.724" v="22" actId="1076"/>
          <ac:picMkLst>
            <pc:docMk/>
            <pc:sldMk cId="178439782" sldId="273"/>
            <ac:picMk id="4" creationId="{5D6A2D02-B49C-4DF6-BCC8-507CF53A21AC}"/>
          </ac:picMkLst>
        </pc:picChg>
      </pc:sldChg>
      <pc:sldChg chg="modSp mod">
        <pc:chgData name="Li Lixiang" userId="6104bbfcb56aea79" providerId="LiveId" clId="{A809BE3F-B6AE-44E1-9854-9CBCC7916266}" dt="2021-07-14T13:53:19.956" v="150" actId="113"/>
        <pc:sldMkLst>
          <pc:docMk/>
          <pc:sldMk cId="1986233899" sldId="275"/>
        </pc:sldMkLst>
        <pc:spChg chg="mod">
          <ac:chgData name="Li Lixiang" userId="6104bbfcb56aea79" providerId="LiveId" clId="{A809BE3F-B6AE-44E1-9854-9CBCC7916266}" dt="2021-07-14T13:53:19.956" v="150" actId="113"/>
          <ac:spMkLst>
            <pc:docMk/>
            <pc:sldMk cId="1986233899" sldId="275"/>
            <ac:spMk id="5" creationId="{24C6C14A-404A-46CC-BBB2-888A7B4B7C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FD762B08-5F33-466E-8116-8862B945722E}" type="pres">
      <dgm:prSet presAssocID="{9D93E297-80E6-430B-9720-9FCDD9FAAF73}" presName="Name37" presStyleLbl="parChTrans1D2" presStyleIdx="0" presStyleCnt="3"/>
      <dgm:spPr/>
    </dgm:pt>
    <dgm:pt modelId="{B9D13DA6-3BB6-452F-9014-5B26D8C40B15}" type="pres">
      <dgm:prSet presAssocID="{C7F21054-C7CC-4448-9309-C8B8ACA3F042}" presName="hierRoot2" presStyleCnt="0">
        <dgm:presLayoutVars>
          <dgm:hierBranch val="init"/>
        </dgm:presLayoutVars>
      </dgm:prSet>
      <dgm:spPr/>
    </dgm:pt>
    <dgm:pt modelId="{9BD8671D-E600-4039-98D9-2B1D3DD66F37}" type="pres">
      <dgm:prSet presAssocID="{C7F21054-C7CC-4448-9309-C8B8ACA3F042}" presName="rootComposite" presStyleCnt="0"/>
      <dgm:spPr/>
    </dgm:pt>
    <dgm:pt modelId="{637A0434-28BF-4787-BB6B-02E38B08F343}" type="pres">
      <dgm:prSet presAssocID="{C7F21054-C7CC-4448-9309-C8B8ACA3F042}" presName="rootText" presStyleLbl="node2" presStyleIdx="0" presStyleCnt="3">
        <dgm:presLayoutVars>
          <dgm:chPref val="3"/>
        </dgm:presLayoutVars>
      </dgm:prSet>
      <dgm:spPr/>
    </dgm:pt>
    <dgm:pt modelId="{37FC41F8-BA90-4E20-B125-528388DB789D}" type="pres">
      <dgm:prSet presAssocID="{C7F21054-C7CC-4448-9309-C8B8ACA3F042}" presName="rootConnector" presStyleLbl="node2" presStyleIdx="0" presStyleCnt="3"/>
      <dgm:spPr/>
    </dgm:pt>
    <dgm:pt modelId="{F333BE1F-2949-4C15-AE27-E720DDEAB897}" type="pres">
      <dgm:prSet presAssocID="{C7F21054-C7CC-4448-9309-C8B8ACA3F042}" presName="hierChild4" presStyleCnt="0"/>
      <dgm:spPr/>
    </dgm:pt>
    <dgm:pt modelId="{25DD72AC-E5DF-4ABF-B447-994F80BAB95A}" type="pres">
      <dgm:prSet presAssocID="{C7F21054-C7CC-4448-9309-C8B8ACA3F042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CE781A2A-9E99-459B-B902-7AB43F6D29D3}" srcId="{B62F84CE-CEFD-4C56-92CA-7447F556F389}" destId="{C7F21054-C7CC-4448-9309-C8B8ACA3F042}" srcOrd="0" destOrd="0" parTransId="{9D93E297-80E6-430B-9720-9FCDD9FAAF73}" sibTransId="{985E1179-C9B9-47B8-AC85-AA3169C92CF6}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2364B188-94C2-4921-8FB4-0375C7C41548}" type="presOf" srcId="{C7F21054-C7CC-4448-9309-C8B8ACA3F042}" destId="{37FC41F8-BA90-4E20-B125-528388DB789D}" srcOrd="1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BE9C38C8-26FD-46A6-8166-30D5A17C27AA}" type="presOf" srcId="{9D93E297-80E6-430B-9720-9FCDD9FAAF73}" destId="{FD762B08-5F33-466E-8116-8862B945722E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DD6E17F0-0E22-4CA0-A4B0-BA441E6F66AB}" type="presOf" srcId="{C7F21054-C7CC-4448-9309-C8B8ACA3F042}" destId="{637A0434-28BF-4787-BB6B-02E38B08F343}" srcOrd="0" destOrd="0" presId="urn:microsoft.com/office/officeart/2005/8/layout/orgChart1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15F03876-D9C1-4DAB-ADA1-EA3A27F43C7F}" type="presParOf" srcId="{8CBCFCB3-3A6A-40C5-A21A-F0977432C701}" destId="{FD762B08-5F33-466E-8116-8862B945722E}" srcOrd="0" destOrd="0" presId="urn:microsoft.com/office/officeart/2005/8/layout/orgChart1"/>
    <dgm:cxn modelId="{6C720758-7CBE-48A7-A44E-FBD30381ED29}" type="presParOf" srcId="{8CBCFCB3-3A6A-40C5-A21A-F0977432C701}" destId="{B9D13DA6-3BB6-452F-9014-5B26D8C40B15}" srcOrd="1" destOrd="0" presId="urn:microsoft.com/office/officeart/2005/8/layout/orgChart1"/>
    <dgm:cxn modelId="{AAED3142-6923-4FAD-A6D6-C111DE26F7D6}" type="presParOf" srcId="{B9D13DA6-3BB6-452F-9014-5B26D8C40B15}" destId="{9BD8671D-E600-4039-98D9-2B1D3DD66F37}" srcOrd="0" destOrd="0" presId="urn:microsoft.com/office/officeart/2005/8/layout/orgChart1"/>
    <dgm:cxn modelId="{2C1276E8-884D-4139-AE0C-3A05DB6DCD5F}" type="presParOf" srcId="{9BD8671D-E600-4039-98D9-2B1D3DD66F37}" destId="{637A0434-28BF-4787-BB6B-02E38B08F343}" srcOrd="0" destOrd="0" presId="urn:microsoft.com/office/officeart/2005/8/layout/orgChart1"/>
    <dgm:cxn modelId="{7CCA4ECB-9CD3-4384-82E7-C8A27903B462}" type="presParOf" srcId="{9BD8671D-E600-4039-98D9-2B1D3DD66F37}" destId="{37FC41F8-BA90-4E20-B125-528388DB789D}" srcOrd="1" destOrd="0" presId="urn:microsoft.com/office/officeart/2005/8/layout/orgChart1"/>
    <dgm:cxn modelId="{D5C23B82-19F2-433E-9BB6-9EFFB74D47F3}" type="presParOf" srcId="{B9D13DA6-3BB6-452F-9014-5B26D8C40B15}" destId="{F333BE1F-2949-4C15-AE27-E720DDEAB897}" srcOrd="1" destOrd="0" presId="urn:microsoft.com/office/officeart/2005/8/layout/orgChart1"/>
    <dgm:cxn modelId="{31664C77-D53D-467F-89B7-03FBFC27BE58}" type="presParOf" srcId="{B9D13DA6-3BB6-452F-9014-5B26D8C40B15}" destId="{25DD72AC-E5DF-4ABF-B447-994F80BAB95A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126A68E2-C186-46CD-A1DE-B2B1EFEE869D}">
      <dgm:prSet phldrT="[文本]"/>
      <dgm:spPr/>
      <dgm:t>
        <a:bodyPr/>
        <a:lstStyle/>
        <a:p>
          <a:r>
            <a:rPr lang="en-US" altLang="zh-CN" dirty="0"/>
            <a:t>Fruit tree</a:t>
          </a:r>
          <a:endParaRPr lang="en-MY" dirty="0"/>
        </a:p>
      </dgm:t>
    </dgm:pt>
    <dgm:pt modelId="{F39F922F-8B5B-4518-85FF-4C4752504086}" type="parTrans" cxnId="{5EAA6842-DCB0-497B-8348-E528BF30DA34}">
      <dgm:prSet/>
      <dgm:spPr/>
      <dgm:t>
        <a:bodyPr/>
        <a:lstStyle/>
        <a:p>
          <a:endParaRPr lang="en-MY"/>
        </a:p>
      </dgm:t>
    </dgm:pt>
    <dgm:pt modelId="{F1F6A997-448B-4596-A504-087779066993}" type="sibTrans" cxnId="{5EAA6842-DCB0-497B-8348-E528BF30DA34}">
      <dgm:prSet/>
      <dgm:spPr/>
      <dgm:t>
        <a:bodyPr/>
        <a:lstStyle/>
        <a:p>
          <a:endParaRPr lang="en-MY"/>
        </a:p>
      </dgm:t>
    </dgm:pt>
    <dgm:pt modelId="{C517AFC4-ED48-4D92-9C33-DBB1E316BBF6}" type="pres">
      <dgm:prSet presAssocID="{A412CB1F-50FF-45D8-9129-BBCC90D487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31AE13-9F35-49AB-AB94-D5458F067033}" type="pres">
      <dgm:prSet presAssocID="{A412CB1F-50FF-45D8-9129-BBCC90D48717}" presName="hierFlow" presStyleCnt="0"/>
      <dgm:spPr/>
    </dgm:pt>
    <dgm:pt modelId="{71C201E0-4884-4A5B-91A4-CC509A675652}" type="pres">
      <dgm:prSet presAssocID="{A412CB1F-50FF-45D8-9129-BBCC90D487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D011A41-1250-4F4F-AE8B-28444AC80EF6}" type="pres">
      <dgm:prSet presAssocID="{B62F84CE-CEFD-4C56-92CA-7447F556F389}" presName="Name14" presStyleCnt="0"/>
      <dgm:spPr/>
    </dgm:pt>
    <dgm:pt modelId="{86F50CC2-BE57-475C-B37C-E2DD9098E5CC}" type="pres">
      <dgm:prSet presAssocID="{B62F84CE-CEFD-4C56-92CA-7447F556F389}" presName="level1Shape" presStyleLbl="node0" presStyleIdx="0" presStyleCnt="1">
        <dgm:presLayoutVars>
          <dgm:chPref val="3"/>
        </dgm:presLayoutVars>
      </dgm:prSet>
      <dgm:spPr/>
    </dgm:pt>
    <dgm:pt modelId="{D2AA72F3-28DA-438C-BA74-A5BF17A247EB}" type="pres">
      <dgm:prSet presAssocID="{B62F84CE-CEFD-4C56-92CA-7447F556F389}" presName="hierChild2" presStyleCnt="0"/>
      <dgm:spPr/>
    </dgm:pt>
    <dgm:pt modelId="{11B94BF3-AE97-4ECB-BF82-C7B7385F6A86}" type="pres">
      <dgm:prSet presAssocID="{F39F922F-8B5B-4518-85FF-4C4752504086}" presName="Name19" presStyleLbl="parChTrans1D2" presStyleIdx="0" presStyleCnt="2"/>
      <dgm:spPr/>
    </dgm:pt>
    <dgm:pt modelId="{65FAAD7B-D8CE-4AE1-839B-3CBFD8445E1F}" type="pres">
      <dgm:prSet presAssocID="{126A68E2-C186-46CD-A1DE-B2B1EFEE869D}" presName="Name21" presStyleCnt="0"/>
      <dgm:spPr/>
    </dgm:pt>
    <dgm:pt modelId="{3F5057CE-4107-4AA8-9E8B-A1E2F4038044}" type="pres">
      <dgm:prSet presAssocID="{126A68E2-C186-46CD-A1DE-B2B1EFEE869D}" presName="level2Shape" presStyleLbl="node2" presStyleIdx="0" presStyleCnt="2"/>
      <dgm:spPr/>
    </dgm:pt>
    <dgm:pt modelId="{F2557E7C-159E-41CC-A408-2BC81B58902A}" type="pres">
      <dgm:prSet presAssocID="{126A68E2-C186-46CD-A1DE-B2B1EFEE869D}" presName="hierChild3" presStyleCnt="0"/>
      <dgm:spPr/>
    </dgm:pt>
    <dgm:pt modelId="{F610AAAD-6BE7-4798-99ED-6A6145C44195}" type="pres">
      <dgm:prSet presAssocID="{9D93E297-80E6-430B-9720-9FCDD9FAAF73}" presName="Name19" presStyleLbl="parChTrans1D3" presStyleIdx="0" presStyleCnt="2"/>
      <dgm:spPr/>
    </dgm:pt>
    <dgm:pt modelId="{7D0A8827-8FBB-495D-85C4-D69A849139EF}" type="pres">
      <dgm:prSet presAssocID="{C7F21054-C7CC-4448-9309-C8B8ACA3F042}" presName="Name21" presStyleCnt="0"/>
      <dgm:spPr/>
    </dgm:pt>
    <dgm:pt modelId="{60ADB12C-118F-43D4-B91A-0264533346BF}" type="pres">
      <dgm:prSet presAssocID="{C7F21054-C7CC-4448-9309-C8B8ACA3F042}" presName="level2Shape" presStyleLbl="node3" presStyleIdx="0" presStyleCnt="2"/>
      <dgm:spPr/>
    </dgm:pt>
    <dgm:pt modelId="{B897E848-FA92-4AB3-B665-BAE062362832}" type="pres">
      <dgm:prSet presAssocID="{C7F21054-C7CC-4448-9309-C8B8ACA3F042}" presName="hierChild3" presStyleCnt="0"/>
      <dgm:spPr/>
    </dgm:pt>
    <dgm:pt modelId="{A05AD2FD-CBBE-4560-BE8F-E36C05382E61}" type="pres">
      <dgm:prSet presAssocID="{AD6FF5AE-2332-4188-8CD7-E1E89E7717CA}" presName="Name19" presStyleLbl="parChTrans1D3" presStyleIdx="1" presStyleCnt="2"/>
      <dgm:spPr/>
    </dgm:pt>
    <dgm:pt modelId="{38C93EE6-B75F-4DD6-884A-CFDD1725A5C5}" type="pres">
      <dgm:prSet presAssocID="{8BA43637-3548-4296-8406-385E91EFF51E}" presName="Name21" presStyleCnt="0"/>
      <dgm:spPr/>
    </dgm:pt>
    <dgm:pt modelId="{BF0F511C-3711-4CBB-98B6-410B37E0FF44}" type="pres">
      <dgm:prSet presAssocID="{8BA43637-3548-4296-8406-385E91EFF51E}" presName="level2Shape" presStyleLbl="node3" presStyleIdx="1" presStyleCnt="2"/>
      <dgm:spPr/>
    </dgm:pt>
    <dgm:pt modelId="{743D86A4-E859-41C0-8690-028B7B6A616D}" type="pres">
      <dgm:prSet presAssocID="{8BA43637-3548-4296-8406-385E91EFF51E}" presName="hierChild3" presStyleCnt="0"/>
      <dgm:spPr/>
    </dgm:pt>
    <dgm:pt modelId="{50946D0D-7064-4DAA-A369-80FD11C99DEE}" type="pres">
      <dgm:prSet presAssocID="{4FE8B721-AF0F-4984-AA79-B27A5D18CC5A}" presName="Name19" presStyleLbl="parChTrans1D2" presStyleIdx="1" presStyleCnt="2"/>
      <dgm:spPr/>
    </dgm:pt>
    <dgm:pt modelId="{A7B581CE-6187-4F53-B7A2-553DBE7782C0}" type="pres">
      <dgm:prSet presAssocID="{83CDE8C1-6293-4C5A-B4CC-67A8F57B6D1B}" presName="Name21" presStyleCnt="0"/>
      <dgm:spPr/>
    </dgm:pt>
    <dgm:pt modelId="{6F275EE1-E5B3-4F1A-9BD4-C50ED1C05662}" type="pres">
      <dgm:prSet presAssocID="{83CDE8C1-6293-4C5A-B4CC-67A8F57B6D1B}" presName="level2Shape" presStyleLbl="node2" presStyleIdx="1" presStyleCnt="2"/>
      <dgm:spPr/>
    </dgm:pt>
    <dgm:pt modelId="{BB56196B-F074-4A15-8F93-9FF666254F0F}" type="pres">
      <dgm:prSet presAssocID="{83CDE8C1-6293-4C5A-B4CC-67A8F57B6D1B}" presName="hierChild3" presStyleCnt="0"/>
      <dgm:spPr/>
    </dgm:pt>
    <dgm:pt modelId="{253F2190-84CC-4999-A69A-327F5E797B5B}" type="pres">
      <dgm:prSet presAssocID="{A412CB1F-50FF-45D8-9129-BBCC90D48717}" presName="bgShapesFlow" presStyleCnt="0"/>
      <dgm:spPr/>
    </dgm:pt>
  </dgm:ptLst>
  <dgm:cxnLst>
    <dgm:cxn modelId="{42D7AC15-3203-4796-A5BF-51F31F72AF3F}" type="presOf" srcId="{A412CB1F-50FF-45D8-9129-BBCC90D48717}" destId="{C517AFC4-ED48-4D92-9C33-DBB1E316BBF6}" srcOrd="0" destOrd="0" presId="urn:microsoft.com/office/officeart/2005/8/layout/hierarchy6"/>
    <dgm:cxn modelId="{C9F37B1C-8B6F-4E51-80DD-7E2B062F450B}" type="presOf" srcId="{AD6FF5AE-2332-4188-8CD7-E1E89E7717CA}" destId="{A05AD2FD-CBBE-4560-BE8F-E36C05382E61}" srcOrd="0" destOrd="0" presId="urn:microsoft.com/office/officeart/2005/8/layout/hierarchy6"/>
    <dgm:cxn modelId="{CE781A2A-9E99-459B-B902-7AB43F6D29D3}" srcId="{126A68E2-C186-46CD-A1DE-B2B1EFEE869D}" destId="{C7F21054-C7CC-4448-9309-C8B8ACA3F042}" srcOrd="0" destOrd="0" parTransId="{9D93E297-80E6-430B-9720-9FCDD9FAAF73}" sibTransId="{985E1179-C9B9-47B8-AC85-AA3169C92CF6}"/>
    <dgm:cxn modelId="{9989913F-4D76-405D-B896-B0C58AD7FFE6}" srcId="{126A68E2-C186-46CD-A1DE-B2B1EFEE869D}" destId="{8BA43637-3548-4296-8406-385E91EFF51E}" srcOrd="1" destOrd="0" parTransId="{AD6FF5AE-2332-4188-8CD7-E1E89E7717CA}" sibTransId="{97507DCC-83AE-4370-9F99-7183FCA6C795}"/>
    <dgm:cxn modelId="{5EAA6842-DCB0-497B-8348-E528BF30DA34}" srcId="{B62F84CE-CEFD-4C56-92CA-7447F556F389}" destId="{126A68E2-C186-46CD-A1DE-B2B1EFEE869D}" srcOrd="0" destOrd="0" parTransId="{F39F922F-8B5B-4518-85FF-4C4752504086}" sibTransId="{F1F6A997-448B-4596-A504-087779066993}"/>
    <dgm:cxn modelId="{D800AD66-6E2C-45B7-8CE9-777890D6D829}" type="presOf" srcId="{126A68E2-C186-46CD-A1DE-B2B1EFEE869D}" destId="{3F5057CE-4107-4AA8-9E8B-A1E2F4038044}" srcOrd="0" destOrd="0" presId="urn:microsoft.com/office/officeart/2005/8/layout/hierarchy6"/>
    <dgm:cxn modelId="{069EEB79-7E25-4DB8-B675-3741D62EDB16}" type="presOf" srcId="{83CDE8C1-6293-4C5A-B4CC-67A8F57B6D1B}" destId="{6F275EE1-E5B3-4F1A-9BD4-C50ED1C05662}" srcOrd="0" destOrd="0" presId="urn:microsoft.com/office/officeart/2005/8/layout/hierarchy6"/>
    <dgm:cxn modelId="{1DBEF98F-6EA6-4C2A-9837-9BB5691CD67B}" type="presOf" srcId="{B62F84CE-CEFD-4C56-92CA-7447F556F389}" destId="{86F50CC2-BE57-475C-B37C-E2DD9098E5CC}" srcOrd="0" destOrd="0" presId="urn:microsoft.com/office/officeart/2005/8/layout/hierarchy6"/>
    <dgm:cxn modelId="{AEE1D499-8184-4630-82CA-4F049FCBEF7F}" type="presOf" srcId="{4FE8B721-AF0F-4984-AA79-B27A5D18CC5A}" destId="{50946D0D-7064-4DAA-A369-80FD11C99DEE}" srcOrd="0" destOrd="0" presId="urn:microsoft.com/office/officeart/2005/8/layout/hierarchy6"/>
    <dgm:cxn modelId="{38AE7D9B-4CB4-4E34-BBEA-F25DB6985181}" type="presOf" srcId="{9D93E297-80E6-430B-9720-9FCDD9FAAF73}" destId="{F610AAAD-6BE7-4798-99ED-6A6145C44195}" srcOrd="0" destOrd="0" presId="urn:microsoft.com/office/officeart/2005/8/layout/hierarchy6"/>
    <dgm:cxn modelId="{471625A3-40FD-491F-A0DF-CB4177F59DAB}" srcId="{B62F84CE-CEFD-4C56-92CA-7447F556F389}" destId="{83CDE8C1-6293-4C5A-B4CC-67A8F57B6D1B}" srcOrd="1" destOrd="0" parTransId="{4FE8B721-AF0F-4984-AA79-B27A5D18CC5A}" sibTransId="{B073CE79-12F8-4AE6-8FBF-EA1A46E867F2}"/>
    <dgm:cxn modelId="{EC6E0FAE-2CF7-4E75-A775-67080125D477}" type="presOf" srcId="{F39F922F-8B5B-4518-85FF-4C4752504086}" destId="{11B94BF3-AE97-4ECB-BF82-C7B7385F6A86}" srcOrd="0" destOrd="0" presId="urn:microsoft.com/office/officeart/2005/8/layout/hierarchy6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8985FEE5-504C-4A45-ACF3-AAF49893E49F}" type="presOf" srcId="{C7F21054-C7CC-4448-9309-C8B8ACA3F042}" destId="{60ADB12C-118F-43D4-B91A-0264533346BF}" srcOrd="0" destOrd="0" presId="urn:microsoft.com/office/officeart/2005/8/layout/hierarchy6"/>
    <dgm:cxn modelId="{144A07F3-3CAC-4BF5-B2F1-7A1B8114C38E}" type="presOf" srcId="{8BA43637-3548-4296-8406-385E91EFF51E}" destId="{BF0F511C-3711-4CBB-98B6-410B37E0FF44}" srcOrd="0" destOrd="0" presId="urn:microsoft.com/office/officeart/2005/8/layout/hierarchy6"/>
    <dgm:cxn modelId="{07F1492F-EDEC-49DE-829B-FCB5F756E9EC}" type="presParOf" srcId="{C517AFC4-ED48-4D92-9C33-DBB1E316BBF6}" destId="{9131AE13-9F35-49AB-AB94-D5458F067033}" srcOrd="0" destOrd="0" presId="urn:microsoft.com/office/officeart/2005/8/layout/hierarchy6"/>
    <dgm:cxn modelId="{2520F32B-52E3-4FC5-9706-3A6DFFD1D2E0}" type="presParOf" srcId="{9131AE13-9F35-49AB-AB94-D5458F067033}" destId="{71C201E0-4884-4A5B-91A4-CC509A675652}" srcOrd="0" destOrd="0" presId="urn:microsoft.com/office/officeart/2005/8/layout/hierarchy6"/>
    <dgm:cxn modelId="{F007D9F1-1AB4-4966-9907-0FC91056B7A6}" type="presParOf" srcId="{71C201E0-4884-4A5B-91A4-CC509A675652}" destId="{4D011A41-1250-4F4F-AE8B-28444AC80EF6}" srcOrd="0" destOrd="0" presId="urn:microsoft.com/office/officeart/2005/8/layout/hierarchy6"/>
    <dgm:cxn modelId="{C8B2E66A-D4A5-4416-B119-15F5E03380E8}" type="presParOf" srcId="{4D011A41-1250-4F4F-AE8B-28444AC80EF6}" destId="{86F50CC2-BE57-475C-B37C-E2DD9098E5CC}" srcOrd="0" destOrd="0" presId="urn:microsoft.com/office/officeart/2005/8/layout/hierarchy6"/>
    <dgm:cxn modelId="{2D7E8A24-B35D-457A-9B11-DD3E5428A845}" type="presParOf" srcId="{4D011A41-1250-4F4F-AE8B-28444AC80EF6}" destId="{D2AA72F3-28DA-438C-BA74-A5BF17A247EB}" srcOrd="1" destOrd="0" presId="urn:microsoft.com/office/officeart/2005/8/layout/hierarchy6"/>
    <dgm:cxn modelId="{E8D9E2CD-DE8A-4B00-A8A2-E5D7EC234482}" type="presParOf" srcId="{D2AA72F3-28DA-438C-BA74-A5BF17A247EB}" destId="{11B94BF3-AE97-4ECB-BF82-C7B7385F6A86}" srcOrd="0" destOrd="0" presId="urn:microsoft.com/office/officeart/2005/8/layout/hierarchy6"/>
    <dgm:cxn modelId="{9328C20F-DB2D-4C35-A953-0C65ADB565E0}" type="presParOf" srcId="{D2AA72F3-28DA-438C-BA74-A5BF17A247EB}" destId="{65FAAD7B-D8CE-4AE1-839B-3CBFD8445E1F}" srcOrd="1" destOrd="0" presId="urn:microsoft.com/office/officeart/2005/8/layout/hierarchy6"/>
    <dgm:cxn modelId="{2CDD4115-7959-4FDB-B8B9-E0FB0100ED5D}" type="presParOf" srcId="{65FAAD7B-D8CE-4AE1-839B-3CBFD8445E1F}" destId="{3F5057CE-4107-4AA8-9E8B-A1E2F4038044}" srcOrd="0" destOrd="0" presId="urn:microsoft.com/office/officeart/2005/8/layout/hierarchy6"/>
    <dgm:cxn modelId="{315F992B-63E8-4748-B15C-3E6507A66D1B}" type="presParOf" srcId="{65FAAD7B-D8CE-4AE1-839B-3CBFD8445E1F}" destId="{F2557E7C-159E-41CC-A408-2BC81B58902A}" srcOrd="1" destOrd="0" presId="urn:microsoft.com/office/officeart/2005/8/layout/hierarchy6"/>
    <dgm:cxn modelId="{2302C9F2-9026-4B5F-9165-8569AA0100C9}" type="presParOf" srcId="{F2557E7C-159E-41CC-A408-2BC81B58902A}" destId="{F610AAAD-6BE7-4798-99ED-6A6145C44195}" srcOrd="0" destOrd="0" presId="urn:microsoft.com/office/officeart/2005/8/layout/hierarchy6"/>
    <dgm:cxn modelId="{20C1AD6C-2A4E-4F8F-B0E1-13C84563B40B}" type="presParOf" srcId="{F2557E7C-159E-41CC-A408-2BC81B58902A}" destId="{7D0A8827-8FBB-495D-85C4-D69A849139EF}" srcOrd="1" destOrd="0" presId="urn:microsoft.com/office/officeart/2005/8/layout/hierarchy6"/>
    <dgm:cxn modelId="{A4687461-BE5B-42BF-A282-0C9C9915AE5C}" type="presParOf" srcId="{7D0A8827-8FBB-495D-85C4-D69A849139EF}" destId="{60ADB12C-118F-43D4-B91A-0264533346BF}" srcOrd="0" destOrd="0" presId="urn:microsoft.com/office/officeart/2005/8/layout/hierarchy6"/>
    <dgm:cxn modelId="{21282819-19B4-4AE8-B6C9-268C1507A483}" type="presParOf" srcId="{7D0A8827-8FBB-495D-85C4-D69A849139EF}" destId="{B897E848-FA92-4AB3-B665-BAE062362832}" srcOrd="1" destOrd="0" presId="urn:microsoft.com/office/officeart/2005/8/layout/hierarchy6"/>
    <dgm:cxn modelId="{4D0512F7-EA3C-41D8-8F45-AD23E45A366D}" type="presParOf" srcId="{F2557E7C-159E-41CC-A408-2BC81B58902A}" destId="{A05AD2FD-CBBE-4560-BE8F-E36C05382E61}" srcOrd="2" destOrd="0" presId="urn:microsoft.com/office/officeart/2005/8/layout/hierarchy6"/>
    <dgm:cxn modelId="{9A5B897D-2BC4-4C8E-AD35-1264B7E709C3}" type="presParOf" srcId="{F2557E7C-159E-41CC-A408-2BC81B58902A}" destId="{38C93EE6-B75F-4DD6-884A-CFDD1725A5C5}" srcOrd="3" destOrd="0" presId="urn:microsoft.com/office/officeart/2005/8/layout/hierarchy6"/>
    <dgm:cxn modelId="{54A4351E-652B-4DB4-AB07-998D939A3A3C}" type="presParOf" srcId="{38C93EE6-B75F-4DD6-884A-CFDD1725A5C5}" destId="{BF0F511C-3711-4CBB-98B6-410B37E0FF44}" srcOrd="0" destOrd="0" presId="urn:microsoft.com/office/officeart/2005/8/layout/hierarchy6"/>
    <dgm:cxn modelId="{7A75130C-ADF8-478E-BCA8-F02997D38918}" type="presParOf" srcId="{38C93EE6-B75F-4DD6-884A-CFDD1725A5C5}" destId="{743D86A4-E859-41C0-8690-028B7B6A616D}" srcOrd="1" destOrd="0" presId="urn:microsoft.com/office/officeart/2005/8/layout/hierarchy6"/>
    <dgm:cxn modelId="{A9D68254-F06A-42A3-91E1-64D74D5196D9}" type="presParOf" srcId="{D2AA72F3-28DA-438C-BA74-A5BF17A247EB}" destId="{50946D0D-7064-4DAA-A369-80FD11C99DEE}" srcOrd="2" destOrd="0" presId="urn:microsoft.com/office/officeart/2005/8/layout/hierarchy6"/>
    <dgm:cxn modelId="{3A40BE77-A7B6-4FE2-82E3-A13C7576C063}" type="presParOf" srcId="{D2AA72F3-28DA-438C-BA74-A5BF17A247EB}" destId="{A7B581CE-6187-4F53-B7A2-553DBE7782C0}" srcOrd="3" destOrd="0" presId="urn:microsoft.com/office/officeart/2005/8/layout/hierarchy6"/>
    <dgm:cxn modelId="{D0B9FEFD-5F4B-4FEE-90E4-793C1BD84C04}" type="presParOf" srcId="{A7B581CE-6187-4F53-B7A2-553DBE7782C0}" destId="{6F275EE1-E5B3-4F1A-9BD4-C50ED1C05662}" srcOrd="0" destOrd="0" presId="urn:microsoft.com/office/officeart/2005/8/layout/hierarchy6"/>
    <dgm:cxn modelId="{C3F74A7C-2A85-4142-A000-3019A1FAE45F}" type="presParOf" srcId="{A7B581CE-6187-4F53-B7A2-553DBE7782C0}" destId="{BB56196B-F074-4A15-8F93-9FF666254F0F}" srcOrd="1" destOrd="0" presId="urn:microsoft.com/office/officeart/2005/8/layout/hierarchy6"/>
    <dgm:cxn modelId="{819B2E6B-3286-474A-BBD2-46763E1CF40E}" type="presParOf" srcId="{C517AFC4-ED48-4D92-9C33-DBB1E316BBF6}" destId="{253F2190-84CC-4999-A69A-327F5E797B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 custT="1"/>
      <dgm:spPr/>
      <dgm:t>
        <a:bodyPr/>
        <a:lstStyle/>
        <a:p>
          <a:r>
            <a:rPr lang="en-US" sz="2000" dirty="0"/>
            <a:t>list</a:t>
          </a:r>
          <a:endParaRPr lang="en-MY" sz="2000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 sz="1000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 sz="1000"/>
        </a:p>
      </dgm:t>
    </dgm:pt>
    <dgm:pt modelId="{A2950756-C24D-4105-B7A1-E557AEC63275}">
      <dgm:prSet phldrT="[文本]" custT="1"/>
      <dgm:spPr/>
      <dgm:t>
        <a:bodyPr/>
        <a:lstStyle/>
        <a:p>
          <a:r>
            <a:rPr lang="en-US" sz="2000" dirty="0" err="1"/>
            <a:t>MyList</a:t>
          </a:r>
          <a:endParaRPr lang="en-MY" sz="2000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 sz="1000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 sz="1000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1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1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1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62B08-5F33-466E-8116-8862B945722E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637A0434-28BF-4787-BB6B-02E38B08F343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Apple tree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Papaya tree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Pine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50CC2-BE57-475C-B37C-E2DD9098E5CC}">
      <dsp:nvSpPr>
        <dsp:cNvPr id="0" name=""/>
        <dsp:cNvSpPr/>
      </dsp:nvSpPr>
      <dsp:spPr>
        <a:xfrm>
          <a:off x="2766218" y="1266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Tree</a:t>
          </a:r>
          <a:endParaRPr lang="en-MY" sz="1700" kern="1200" dirty="0"/>
        </a:p>
      </dsp:txBody>
      <dsp:txXfrm>
        <a:off x="2785675" y="20723"/>
        <a:ext cx="957559" cy="625401"/>
      </dsp:txXfrm>
    </dsp:sp>
    <dsp:sp modelId="{11B94BF3-AE97-4ECB-BF82-C7B7385F6A86}">
      <dsp:nvSpPr>
        <dsp:cNvPr id="0" name=""/>
        <dsp:cNvSpPr/>
      </dsp:nvSpPr>
      <dsp:spPr>
        <a:xfrm>
          <a:off x="2616747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57CE-4107-4AA8-9E8B-A1E2F4038044}">
      <dsp:nvSpPr>
        <dsp:cNvPr id="0" name=""/>
        <dsp:cNvSpPr/>
      </dsp:nvSpPr>
      <dsp:spPr>
        <a:xfrm>
          <a:off x="2118510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Fruit tree</a:t>
          </a:r>
          <a:endParaRPr lang="en-MY" sz="1700" kern="1200" dirty="0"/>
        </a:p>
      </dsp:txBody>
      <dsp:txXfrm>
        <a:off x="2137967" y="950765"/>
        <a:ext cx="957559" cy="625401"/>
      </dsp:txXfrm>
    </dsp:sp>
    <dsp:sp modelId="{F610AAAD-6BE7-4798-99ED-6A6145C44195}">
      <dsp:nvSpPr>
        <dsp:cNvPr id="0" name=""/>
        <dsp:cNvSpPr/>
      </dsp:nvSpPr>
      <dsp:spPr>
        <a:xfrm>
          <a:off x="1969039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DB12C-118F-43D4-B91A-0264533346BF}">
      <dsp:nvSpPr>
        <dsp:cNvPr id="0" name=""/>
        <dsp:cNvSpPr/>
      </dsp:nvSpPr>
      <dsp:spPr>
        <a:xfrm>
          <a:off x="1470803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tree</a:t>
          </a:r>
          <a:endParaRPr lang="en-MY" sz="1700" kern="1200" dirty="0"/>
        </a:p>
      </dsp:txBody>
      <dsp:txXfrm>
        <a:off x="1490260" y="1880807"/>
        <a:ext cx="957559" cy="625401"/>
      </dsp:txXfrm>
    </dsp:sp>
    <dsp:sp modelId="{A05AD2FD-CBBE-4560-BE8F-E36C05382E61}">
      <dsp:nvSpPr>
        <dsp:cNvPr id="0" name=""/>
        <dsp:cNvSpPr/>
      </dsp:nvSpPr>
      <dsp:spPr>
        <a:xfrm>
          <a:off x="2616747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F511C-3711-4CBB-98B6-410B37E0FF44}">
      <dsp:nvSpPr>
        <dsp:cNvPr id="0" name=""/>
        <dsp:cNvSpPr/>
      </dsp:nvSpPr>
      <dsp:spPr>
        <a:xfrm>
          <a:off x="2766218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Papaya tree</a:t>
          </a:r>
          <a:endParaRPr lang="en-MY" sz="1700" kern="1200" dirty="0"/>
        </a:p>
      </dsp:txBody>
      <dsp:txXfrm>
        <a:off x="2785675" y="1880807"/>
        <a:ext cx="957559" cy="625401"/>
      </dsp:txXfrm>
    </dsp:sp>
    <dsp:sp modelId="{50946D0D-7064-4DAA-A369-80FD11C99DEE}">
      <dsp:nvSpPr>
        <dsp:cNvPr id="0" name=""/>
        <dsp:cNvSpPr/>
      </dsp:nvSpPr>
      <dsp:spPr>
        <a:xfrm>
          <a:off x="3264455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5EE1-E5B3-4F1A-9BD4-C50ED1C05662}">
      <dsp:nvSpPr>
        <dsp:cNvPr id="0" name=""/>
        <dsp:cNvSpPr/>
      </dsp:nvSpPr>
      <dsp:spPr>
        <a:xfrm>
          <a:off x="3413926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Pine</a:t>
          </a:r>
          <a:endParaRPr lang="en-MY" sz="1700" kern="1200" dirty="0"/>
        </a:p>
      </dsp:txBody>
      <dsp:txXfrm>
        <a:off x="3433383" y="950765"/>
        <a:ext cx="957559" cy="62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B4B6-BC2E-426E-A0E6-23AF8B128D91}">
      <dsp:nvSpPr>
        <dsp:cNvPr id="0" name=""/>
        <dsp:cNvSpPr/>
      </dsp:nvSpPr>
      <dsp:spPr>
        <a:xfrm>
          <a:off x="1926645" y="829970"/>
          <a:ext cx="91440" cy="348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142921" y="52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</a:t>
          </a:r>
          <a:endParaRPr lang="en-MY" sz="2000" kern="1200" dirty="0"/>
        </a:p>
      </dsp:txBody>
      <dsp:txXfrm>
        <a:off x="1142921" y="527"/>
        <a:ext cx="1658886" cy="829443"/>
      </dsp:txXfrm>
    </dsp:sp>
    <dsp:sp modelId="{265EBEBA-6FB7-43AE-8C99-3CEB216E0F29}">
      <dsp:nvSpPr>
        <dsp:cNvPr id="0" name=""/>
        <dsp:cNvSpPr/>
      </dsp:nvSpPr>
      <dsp:spPr>
        <a:xfrm>
          <a:off x="1142921" y="117833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MyList</a:t>
          </a:r>
          <a:endParaRPr lang="en-MY" sz="2000" kern="1200" dirty="0"/>
        </a:p>
      </dsp:txBody>
      <dsp:txXfrm>
        <a:off x="1142921" y="1178337"/>
        <a:ext cx="1658886" cy="82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4a – </a:t>
            </a:r>
            <a:r>
              <a:rPr lang="en-MY" dirty="0" err="1"/>
              <a:t>oop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2CA-0498-4C77-8ACD-C9A99D7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</a:t>
            </a:r>
            <a:r>
              <a:rPr lang="en-US" dirty="0" err="1"/>
              <a:t>isinstance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73FD-2CAE-4CE7-B6CD-855AEB5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76393" cy="3649133"/>
          </a:xfrm>
        </p:spPr>
        <p:txBody>
          <a:bodyPr/>
          <a:lstStyle/>
          <a:p>
            <a:r>
              <a:rPr lang="en-US" dirty="0"/>
              <a:t>The is operator checks if identifiers are exactly referring same object. (== checks by the values of the identifiers)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isinstance</a:t>
            </a:r>
            <a:r>
              <a:rPr lang="en-US" dirty="0"/>
              <a:t>() checks if an object is an instance of the class defined.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3C551-DE95-4745-9303-077FBF85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4498538"/>
            <a:ext cx="3590489" cy="129266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droid sans mono"/>
              </a:rPr>
              <a:t>Foo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D3D3D3"/>
                </a:solidFill>
                <a:latin typeface="Arial Unicode MS"/>
                <a:ea typeface="droid sa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droid sa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D3D3D3"/>
              </a:solidFill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= 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Foo))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tuple, Foo)))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911B8-FFFD-4F81-A996-6FC65DB1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04" y="1020663"/>
            <a:ext cx="484860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in python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947451" cy="2893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</a:p>
          <a:p>
            <a:r>
              <a:rPr lang="en-MY" dirty="0"/>
              <a:t>Define a new type in python.</a:t>
            </a:r>
          </a:p>
          <a:p>
            <a:r>
              <a:rPr lang="en-MY" dirty="0"/>
              <a:t>Can generate a data value which is the defined new type and assign it to a variable. (In object-oriented programming, it is called </a:t>
            </a:r>
            <a:r>
              <a:rPr lang="en-MY" b="1" dirty="0">
                <a:solidFill>
                  <a:srgbClr val="FFFF00"/>
                </a:solidFill>
              </a:rPr>
              <a:t>instantiation</a:t>
            </a:r>
            <a:r>
              <a:rPr lang="en-MY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5FDE8-A0A7-4F4A-B6D3-DE90CACE1D87}"/>
              </a:ext>
            </a:extLst>
          </p:cNvPr>
          <p:cNvSpPr/>
          <p:nvPr/>
        </p:nvSpPr>
        <p:spPr>
          <a:xfrm>
            <a:off x="897043" y="4451578"/>
            <a:ext cx="970894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Procedural programming </a:t>
            </a:r>
            <a:r>
              <a:rPr lang="en-MY" dirty="0">
                <a:latin typeface="arial" panose="020B0604020202020204" pitchFamily="34" charset="0"/>
              </a:rPr>
              <a:t>is to break down a programming task into a collection of variables, data structures, and subroutines</a:t>
            </a:r>
            <a:r>
              <a:rPr lang="en-MY" dirty="0">
                <a:latin typeface="Arial" panose="020B0604020202020204" pitchFamily="34" charset="0"/>
              </a:rPr>
              <a:t>. The focus of procedural programming is normally on </a:t>
            </a:r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functionality</a:t>
            </a:r>
            <a:r>
              <a:rPr lang="en-MY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76294-9726-4502-BC30-0173654453C6}"/>
              </a:ext>
            </a:extLst>
          </p:cNvPr>
          <p:cNvSpPr/>
          <p:nvPr/>
        </p:nvSpPr>
        <p:spPr>
          <a:xfrm>
            <a:off x="897043" y="5571387"/>
            <a:ext cx="9708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Object-oriented programming </a:t>
            </a:r>
            <a:r>
              <a:rPr lang="en-MY" dirty="0"/>
              <a:t>it is to break down a programming task into objects that expose behaviour (methods) and attributes data (variables).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Instantiation, instance variables and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05259" cy="322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()</a:t>
            </a:r>
          </a:p>
          <a:p>
            <a:endParaRPr lang="en-MY" dirty="0"/>
          </a:p>
          <a:p>
            <a:r>
              <a:rPr lang="en-MY" dirty="0"/>
              <a:t>When a new object instantiated, constructor method is called.</a:t>
            </a:r>
          </a:p>
          <a:p>
            <a:r>
              <a:rPr lang="en-MY" dirty="0"/>
              <a:t>Use the object to call instance methods. ( </a:t>
            </a:r>
            <a:r>
              <a:rPr lang="en-MY" i="1" dirty="0" err="1"/>
              <a:t>obj.method</a:t>
            </a:r>
            <a:r>
              <a:rPr lang="en-MY" i="1" dirty="0"/>
              <a:t>()</a:t>
            </a:r>
            <a:r>
              <a:rPr lang="en-MY" dirty="0"/>
              <a:t> ) </a:t>
            </a:r>
          </a:p>
          <a:p>
            <a:r>
              <a:rPr lang="en-MY" dirty="0"/>
              <a:t>Instance variables also can be visited using object.  ( </a:t>
            </a:r>
            <a:r>
              <a:rPr lang="en-MY" i="1" dirty="0" err="1"/>
              <a:t>obj.variables</a:t>
            </a:r>
            <a:r>
              <a:rPr lang="en-MY" dirty="0"/>
              <a:t> )</a:t>
            </a:r>
          </a:p>
          <a:p>
            <a:r>
              <a:rPr lang="en-MY" dirty="0"/>
              <a:t>The first arguments of the instance method is always </a:t>
            </a:r>
            <a:r>
              <a:rPr lang="en-MY" b="1" dirty="0">
                <a:solidFill>
                  <a:srgbClr val="FFFF00"/>
                </a:solidFill>
              </a:rPr>
              <a:t>self</a:t>
            </a:r>
            <a:r>
              <a:rPr lang="en-MY" dirty="0"/>
              <a:t>. Meaning the object itself. Use this self to visit the instance variables, or instance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0E0D3-5756-40E0-AA85-E8645A65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73" y="3183018"/>
            <a:ext cx="25816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and class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       <a:bodyPr/>
          <a:lstStyle/>
          <a:p>
            <a:r>
              <a:rPr lang="en-US" dirty="0"/>
              <a:t>Class variables and class methods do not need an instance. They are universal for the class (thus all instances).</a:t>
            </a:r>
          </a:p>
          <a:p>
            <a:r>
              <a:rPr lang="en-US" dirty="0"/>
              <a:t>Use decorator </a:t>
            </a:r>
            <a:r>
              <a:rPr lang="en-US" b="1" dirty="0">
                <a:solidFill>
                  <a:srgbClr val="FFFF00"/>
                </a:solidFill>
              </a:rPr>
              <a:t>@</a:t>
            </a:r>
            <a:r>
              <a:rPr lang="en-US" b="1" dirty="0" err="1">
                <a:solidFill>
                  <a:srgbClr val="FFFF00"/>
                </a:solidFill>
              </a:rPr>
              <a:t>classmethod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to define the function. The first arguments of the </a:t>
            </a:r>
            <a:r>
              <a:rPr lang="en-US" dirty="0" err="1"/>
              <a:t>classmethod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FFFF00"/>
                </a:solidFill>
              </a:rPr>
              <a:t>cls</a:t>
            </a:r>
            <a:r>
              <a:rPr lang="en-US" dirty="0"/>
              <a:t> which is the class itself.</a:t>
            </a:r>
          </a:p>
          <a:p>
            <a:r>
              <a:rPr lang="en-US" dirty="0"/>
              <a:t>Used for common data and method for the class. (means for all instances)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1628E-BFE0-4BB6-BC55-F2978F6A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53" y="2261610"/>
            <a:ext cx="366763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89253" cy="2808623"/>
          </a:xfrm>
        </p:spPr>
        <p:txBody>
          <a:bodyPr>
            <a:normAutofit/>
          </a:bodyPr>
          <a:lstStyle/>
          <a:p>
            <a:r>
              <a:rPr lang="en-US" dirty="0"/>
              <a:t>Normally for OOP programming, will not directly allow outside to visit internal variables. Python by default allow this kind visit.</a:t>
            </a:r>
          </a:p>
          <a:p>
            <a:r>
              <a:rPr lang="en-US" dirty="0"/>
              <a:t>Call use </a:t>
            </a:r>
            <a:r>
              <a:rPr lang="en-US" dirty="0">
                <a:solidFill>
                  <a:srgbClr val="FFFF00"/>
                </a:solidFill>
              </a:rPr>
              <a:t>@property </a:t>
            </a:r>
            <a:r>
              <a:rPr lang="en-US" dirty="0"/>
              <a:t>to change this, and provide getter, setter, </a:t>
            </a:r>
            <a:r>
              <a:rPr lang="en-US" dirty="0" err="1"/>
              <a:t>deleter</a:t>
            </a:r>
            <a:r>
              <a:rPr lang="en-US" dirty="0"/>
              <a:t> method for outside to use.</a:t>
            </a:r>
          </a:p>
          <a:p>
            <a:r>
              <a:rPr lang="en-US" dirty="0"/>
              <a:t>The related instance variable name should start with ‘_’, this will tell everybody that this variable should not be directly accessed and changed, instead should</a:t>
            </a:r>
            <a:r>
              <a:rPr lang="en-MY" dirty="0"/>
              <a:t> only be through intermediaries (getters and setters)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2D02-B49C-4DF6-BCC8-507CF53A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37" y="2242129"/>
            <a:ext cx="3323038" cy="25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40732"/>
            <a:ext cx="6616146" cy="2072124"/>
          </a:xfrm>
        </p:spPr>
        <p:txBody>
          <a:bodyPr/>
          <a:lstStyle/>
          <a:p>
            <a:r>
              <a:rPr lang="en-US" dirty="0"/>
              <a:t>Inheritance, sometimes also call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car is a vehicle, a truck is a vehicle, a motorcycle is a vehicle. All of them has the property and action of vehicle can have.</a:t>
            </a:r>
          </a:p>
          <a:p>
            <a:pPr lvl="1"/>
            <a:r>
              <a:rPr lang="en-US" dirty="0"/>
              <a:t>An apple tree is a tree, a papaya tree is a tree, a pine is a tree</a:t>
            </a:r>
          </a:p>
          <a:p>
            <a:pPr lvl="1"/>
            <a:r>
              <a:rPr lang="en-US" dirty="0"/>
              <a:t>If want the sub class has the attributes of base class, in subclass __</a:t>
            </a:r>
            <a:r>
              <a:rPr lang="en-US" dirty="0" err="1"/>
              <a:t>init</a:t>
            </a:r>
            <a:r>
              <a:rPr lang="en-US" dirty="0"/>
              <a:t>__() need </a:t>
            </a:r>
            <a:r>
              <a:rPr lang="en-US" b="1" dirty="0">
                <a:solidFill>
                  <a:srgbClr val="FFFF00"/>
                </a:solidFill>
              </a:rPr>
              <a:t>call super().__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__()</a:t>
            </a:r>
            <a:endParaRPr lang="en-MY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830566"/>
              </p:ext>
            </p:extLst>
          </p:nvPr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74DFA12-6158-4BE8-9A6C-CEF6E247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602484"/>
              </p:ext>
            </p:extLst>
          </p:nvPr>
        </p:nvGraphicFramePr>
        <p:xfrm>
          <a:off x="1425163" y="3515231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C31C464-B89D-457F-8317-34D7C44C4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935959"/>
              </p:ext>
            </p:extLst>
          </p:nvPr>
        </p:nvGraphicFramePr>
        <p:xfrm>
          <a:off x="6310797" y="3524250"/>
          <a:ext cx="5881203" cy="252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2B4B2D1-5C3D-4C3D-9D41-ADE902E53137}"/>
              </a:ext>
            </a:extLst>
          </p:cNvPr>
          <p:cNvSpPr/>
          <p:nvPr/>
        </p:nvSpPr>
        <p:spPr>
          <a:xfrm>
            <a:off x="6202017" y="4672956"/>
            <a:ext cx="940905" cy="49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1EF92-2BC2-453C-AE10-E7EA1FBB0758}"/>
              </a:ext>
            </a:extLst>
          </p:cNvPr>
          <p:cNvSpPr/>
          <p:nvPr/>
        </p:nvSpPr>
        <p:spPr>
          <a:xfrm>
            <a:off x="1347547" y="6260770"/>
            <a:ext cx="9708940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Inheritance </a:t>
            </a:r>
            <a:r>
              <a:rPr lang="en-MY" dirty="0"/>
              <a:t>in programming helps easily reuse the existing code, and extend with new code if needed.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Vehicle class can have methods like </a:t>
            </a:r>
            <a:r>
              <a:rPr lang="en-US" dirty="0" err="1"/>
              <a:t>engineStart</a:t>
            </a:r>
            <a:r>
              <a:rPr lang="en-US" dirty="0"/>
              <a:t>(), drive(), break(), etc.</a:t>
            </a:r>
          </a:p>
          <a:p>
            <a:r>
              <a:rPr lang="en-US" dirty="0"/>
              <a:t>Car, Truck, those inherited class can override the methods with their own version.</a:t>
            </a:r>
          </a:p>
          <a:p>
            <a:r>
              <a:rPr lang="en-US" dirty="0"/>
              <a:t>When you use a vehicle object (instance) to call the method name, it will be targeted to the correct version of the method.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/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13C744-A28D-4F54-82D1-80E6827F39EB}"/>
              </a:ext>
            </a:extLst>
          </p:cNvPr>
          <p:cNvSpPr txBox="1"/>
          <p:nvPr/>
        </p:nvSpPr>
        <p:spPr>
          <a:xfrm>
            <a:off x="7991063" y="3178130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1388-C40B-4669-9A3C-7CEA57C3A85B}"/>
              </a:ext>
            </a:extLst>
          </p:cNvPr>
          <p:cNvSpPr txBox="1"/>
          <p:nvPr/>
        </p:nvSpPr>
        <p:spPr>
          <a:xfrm>
            <a:off x="9382764" y="3152264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4328C-E86F-41B3-AFED-6D7EA3F6A509}"/>
              </a:ext>
            </a:extLst>
          </p:cNvPr>
          <p:cNvSpPr txBox="1"/>
          <p:nvPr/>
        </p:nvSpPr>
        <p:spPr>
          <a:xfrm>
            <a:off x="10483120" y="1642302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58FC-93DD-4C3D-843F-93D8C3263D65}"/>
              </a:ext>
            </a:extLst>
          </p:cNvPr>
          <p:cNvSpPr txBox="1"/>
          <p:nvPr/>
        </p:nvSpPr>
        <p:spPr>
          <a:xfrm>
            <a:off x="10774465" y="3121223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783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Super() and MRO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677"/>
            <a:ext cx="9708159" cy="207212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super() </a:t>
            </a:r>
            <a:r>
              <a:rPr lang="en-US" dirty="0"/>
              <a:t>can be used to call base class functions when needed. (it will </a:t>
            </a:r>
            <a:r>
              <a:rPr lang="en-US" b="1" dirty="0">
                <a:solidFill>
                  <a:srgbClr val="FFFF00"/>
                </a:solidFill>
              </a:rPr>
              <a:t>travel through the MRO</a:t>
            </a:r>
            <a:r>
              <a:rPr lang="en-US" dirty="0"/>
              <a:t>, each time call to find next in the MRO list)</a:t>
            </a:r>
          </a:p>
          <a:p>
            <a:r>
              <a:rPr lang="en-US" dirty="0"/>
              <a:t>The procedure is related with MRO. Each super call will check the MRO and resolve which method to invoke.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C2599-2479-4B80-8107-8CD8B558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8" y="3536691"/>
            <a:ext cx="99954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single inheritance,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mro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 is just the tuple of: the class, its base, its base's base, and so on up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cs typeface="Cascadia Code" pitchFamily="50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30CC8-EE58-4A12-A7A1-780A93B5E994}"/>
              </a:ext>
            </a:extLst>
          </p:cNvPr>
          <p:cNvSpPr txBox="1"/>
          <p:nvPr/>
        </p:nvSpPr>
        <p:spPr>
          <a:xfrm>
            <a:off x="983974" y="4127068"/>
            <a:ext cx="98713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with multiple inheritance, </a:t>
            </a:r>
            <a:r>
              <a:rPr lang="en-US" altLang="en-US" dirty="0"/>
              <a:t>in __</a:t>
            </a:r>
            <a:r>
              <a:rPr lang="en-US" altLang="en-US" dirty="0" err="1"/>
              <a:t>mro</a:t>
            </a:r>
            <a:r>
              <a:rPr lang="en-US" altLang="en-US" dirty="0"/>
              <a:t>__, no class is duplicated, and no class comes after its ancestors.</a:t>
            </a:r>
          </a:p>
          <a:p>
            <a:r>
              <a:rPr lang="en-US" altLang="en-US" dirty="0"/>
              <a:t>for classes that at the same level of multiple inheritance they are in the __</a:t>
            </a:r>
            <a:r>
              <a:rPr lang="en-US" altLang="en-US" dirty="0" err="1"/>
              <a:t>mro</a:t>
            </a:r>
            <a:r>
              <a:rPr lang="en-US" altLang="en-US" dirty="0"/>
              <a:t>__ left to right.</a:t>
            </a:r>
            <a:r>
              <a:rPr lang="en-MY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E7465-21B6-4223-B130-8CBDD34198C8}"/>
              </a:ext>
            </a:extLst>
          </p:cNvPr>
          <p:cNvSpPr txBox="1"/>
          <p:nvPr/>
        </p:nvSpPr>
        <p:spPr>
          <a:xfrm>
            <a:off x="945875" y="5613798"/>
            <a:ext cx="105889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Rule when using multiple inheritance:</a:t>
            </a:r>
          </a:p>
          <a:p>
            <a:pPr marL="285750" indent="-285750">
              <a:buFontTx/>
              <a:buChar char="-"/>
            </a:pPr>
            <a:r>
              <a:rPr lang="en-MY" dirty="0"/>
              <a:t>Subclass appear on the left, base class on the right</a:t>
            </a:r>
          </a:p>
          <a:p>
            <a:pPr marL="285750" indent="-285750">
              <a:buFontTx/>
              <a:buChar char="-"/>
            </a:pPr>
            <a:r>
              <a:rPr lang="en-MY" dirty="0"/>
              <a:t>When one class is on left of another class, it should be same for all other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9862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inherit from existing Python class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Python build-in class is also a class that can be used. Also can inherit from those class.</a:t>
            </a:r>
          </a:p>
          <a:p>
            <a:r>
              <a:rPr lang="en-US" dirty="0"/>
              <a:t>You can override the existing methods in you own definition of the new class.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5267"/>
              </p:ext>
            </p:extLst>
          </p:nvPr>
        </p:nvGraphicFramePr>
        <p:xfrm>
          <a:off x="7764559" y="2035187"/>
          <a:ext cx="3944730" cy="200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2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913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</vt:lpstr>
      <vt:lpstr>Calibri</vt:lpstr>
      <vt:lpstr>Calibri Light</vt:lpstr>
      <vt:lpstr>Cascadia Code</vt:lpstr>
      <vt:lpstr>Consolas</vt:lpstr>
      <vt:lpstr>天体</vt:lpstr>
      <vt:lpstr>Python programming</vt:lpstr>
      <vt:lpstr>Class in python</vt:lpstr>
      <vt:lpstr>Instantiation, instance variables and methods</vt:lpstr>
      <vt:lpstr>Class variables and class methods</vt:lpstr>
      <vt:lpstr>encapsulation</vt:lpstr>
      <vt:lpstr>inheritance</vt:lpstr>
      <vt:lpstr>Polymorphism</vt:lpstr>
      <vt:lpstr>Super() and MRO</vt:lpstr>
      <vt:lpstr>Can inherit from existing Python class</vt:lpstr>
      <vt:lpstr>Is, isinstance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2021-07-14T13:53:25Z</dcterms:modified>
</cp:coreProperties>
</file>